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4" r:id="rId2"/>
    <p:sldMasterId id="2147483718" r:id="rId3"/>
    <p:sldMasterId id="2147483725" r:id="rId4"/>
    <p:sldMasterId id="2147483751" r:id="rId5"/>
    <p:sldMasterId id="2147483764" r:id="rId6"/>
    <p:sldMasterId id="2147483784" r:id="rId7"/>
  </p:sldMasterIdLst>
  <p:notesMasterIdLst>
    <p:notesMasterId r:id="rId25"/>
  </p:notesMasterIdLst>
  <p:sldIdLst>
    <p:sldId id="256" r:id="rId8"/>
    <p:sldId id="268" r:id="rId9"/>
    <p:sldId id="4716" r:id="rId10"/>
    <p:sldId id="1402" r:id="rId11"/>
    <p:sldId id="1429" r:id="rId12"/>
    <p:sldId id="1270" r:id="rId13"/>
    <p:sldId id="1412" r:id="rId14"/>
    <p:sldId id="4719" r:id="rId15"/>
    <p:sldId id="4720" r:id="rId16"/>
    <p:sldId id="1446" r:id="rId17"/>
    <p:sldId id="1436" r:id="rId18"/>
    <p:sldId id="393" r:id="rId19"/>
    <p:sldId id="4718" r:id="rId20"/>
    <p:sldId id="4666" r:id="rId21"/>
    <p:sldId id="1399" r:id="rId22"/>
    <p:sldId id="1268" r:id="rId23"/>
    <p:sldId id="257" r:id="rId2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BB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2FE2F9C-6735-4F12-8A89-26772A6331B5}">
  <a:tblStyle styleId="{D2FE2F9C-6735-4F12-8A89-26772A6331B5}"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F3F1"/>
          </a:solidFill>
        </a:fill>
      </a:tcStyle>
    </a:wholeTbl>
    <a:band1H>
      <a:tcStyle>
        <a:tcBdr/>
        <a:fill>
          <a:solidFill>
            <a:srgbClr val="CCE7E1"/>
          </a:solidFill>
        </a:fill>
      </a:tcStyle>
    </a:band1H>
    <a:band1V>
      <a:tcStyle>
        <a:tcBdr/>
        <a:fill>
          <a:solidFill>
            <a:srgbClr val="CCE7E1"/>
          </a:solidFill>
        </a:fill>
      </a:tcStyle>
    </a:band1V>
    <a:lastCol>
      <a:tcTxStyle b="on" i="off">
        <a:font>
          <a:latin typeface="Arial"/>
          <a:ea typeface="Arial"/>
          <a:cs typeface="Arial"/>
        </a:font>
        <a:schemeClr val="lt1"/>
      </a:tcTxStyle>
      <a:tcStyle>
        <a:tcBdr/>
        <a:fill>
          <a:solidFill>
            <a:schemeClr val="accent3"/>
          </a:solidFill>
        </a:fill>
      </a:tcStyle>
    </a:lastCol>
    <a:firstCol>
      <a:tcTxStyle b="on" i="off">
        <a:font>
          <a:latin typeface="Arial"/>
          <a:ea typeface="Arial"/>
          <a:cs typeface="Arial"/>
        </a:font>
        <a:schemeClr val="lt1"/>
      </a:tcTxStyle>
      <a:tcStyle>
        <a:tcBdr/>
        <a:fill>
          <a:solidFill>
            <a:schemeClr val="accent3"/>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81"/>
    <p:restoredTop sz="57960"/>
  </p:normalViewPr>
  <p:slideViewPr>
    <p:cSldViewPr snapToGrid="0" snapToObjects="1">
      <p:cViewPr varScale="1">
        <p:scale>
          <a:sx n="83" d="100"/>
          <a:sy n="83" d="100"/>
        </p:scale>
        <p:origin x="367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088"/>
    </inkml:context>
    <inkml:brush xml:id="br0">
      <inkml:brushProperty name="width" value="0.1" units="cm"/>
      <inkml:brushProperty name="height" value="0.1" units="cm"/>
      <inkml:brushProperty name="color" value="#E71224"/>
    </inkml:brush>
  </inkml:definitions>
  <inkml:trace contextRef="#ctx0" brushRef="#br0">0 1092 24575,'5'0'0,"-1"0"0,3-3 0,0 0 0,3-2 0,-2 2 0,2-1 0,-6 1 0,7-3 0,-3 3 0,1-2 0,-2 2 0,-3-1 0,3 0 0,-3 0 0,3 1 0,-4 0 0,1 1 0,3-2 0,-3 1 0,3-1 0,-3 2 0,3-2 0,-3-1 0,3 1 0,-3 2 0,0-2 0,-1 2 0,1-2 0,-2 0 0,2 1 0,-4-1 0,3 0 0,-2 0 0,3-3 0,-2 3 0,3-6 0,-1 6 0,1-6 0,0 2 0,0-2 0,1-4 0,1-2 0,-1 0 0,2-3 0,0 7 0,-1-2 0,0 3 0,-2 1 0,2 2 0,-1 1 0,1-1 0,0 3 0,-2-1 0,2 1 0,-4 1 0,1 2 0,0-2 0,0 4 0,-1-3 0,2 2 0,-2-2 0,1 2 0,0 0 0,-1 1 0,1-2 0,0 2 0,0-2 0,2 2 0,-1 0 0,6 0 0,-3 0 0,2 0 0,-1 0 0,-2 0 0,1 0 0,2 0 0,-3 0 0,4 0 0,-2 0 0,-1 0 0,2 0 0,-6 0 0,6 0 0,-6 0 0,3 0 0,-3 0 0,-1 0 0,2-2 0,-2 2 0,1-2 0,0 2 0,-2-1 0,1 0 0,-3-1 0,2 0 0,-1-2 0,0 1 0,3-4 0,-1-1 0,1 1 0,-1-7 0,1 6 0,-2-7 0,5 1 0,-4 2 0,2-2 0,-2-1 0,2 4 0,-1-4 0,0 5 0,-3 0 0,4-1 0,-3 1 0,1 2 0,2-1 0,-3 4 0,1-2 0,1 1 0,-2 1 0,3-5 0,-1 6 0,1-6 0,-1 5 0,1-4 0,-1 5 0,0-3 0,0 3 0,0 0 0,0 2 0,0-2 0,-1 4 0,1-3 0,0 0 0,0-1 0,0 1 0,0-1 0,-1 0 0,4-1 0,-3 2 0,3-2 0,0 3 0,-3-1 0,3 2 0,-3-1 0,0 2 0,-1 0 0,1 0 0,0 0 0,0 0 0,0 0 0,-1 0 0,1 0 0,0 0 0,-1 0 0,1 0 0,-1 0 0,0 0 0,1 0 0,0 0 0,-1 0 0,1 0 0,0-4 0,1 1 0,0-6 0,-2 4 0,2-5 0,0 6 0,-1-3 0,0 0 0,0 3 0,1-6 0,-3 5 0,3-4 0,-2 1 0,0-2 0,-1-1 0,0 1 0,-1 0 0,4-1 0,-5 1 0,2-1 0,1 1 0,-3-1 0,3 4 0,-3 0 0,0 1 0,0 1 0,0-5 0,0 6 0,0-3 0,0 0 0,0 3 0,0-3 0,0 0 0,0 2 0,0-1 0,1 2 0,0-3 0,2 3 0,0-6 0,1 3 0,2-4 0,-2 4 0,1-3 0,-1 2 0,4-1 0,-3 1 0,2 1 0,-3 3 0,3 0 0,-3 0 0,3 0 0,-1-1 0,-1 1 0,2 0 0,-1 1 0,-1 0 0,5 3 0,-6-4 0,6 1 0,-6 1 0,3-2 0,-3 4 0,-1-4 0,1 4 0,0-2 0,-1 2 0,2 0 0,-2 0 0,1 0 0,0 0 0,0 0 0,-1 0 0,1 0 0,0 0 0,0 0 0,0 0 0,1 0 0,0 0 0,-1 0 0,1 0 0,-2 0 0,1 0 0,-1 0 0,1 0 0,0 0 0,-1 0 0,1 0 0,0 0 0,0 0 0,-3 2 0,3-2 0,-2 4 0,2-4 0,-1 3 0,2-2 0,-2 2 0,1-2 0,-2 2 0,2-1 0,-4 2 0,3 0 0,-2-1 0,2 1 0,-1 3 0,1-2 0,-1 4 0,0-2 0,-1 4 0,3-4 0,-3 3 0,2-6 0,-1 6 0,1-5 0,1 4 0,-1-4 0,0 4 0,0-4 0,-1 4 0,1-4 0,1 1 0,-4-1 0,4-2 0,-4 1 0,3 0 0,-2 0 0,2-2 0,-1-1 0,2-1 0,0 0 0,0 0 0,-1 0 0,4 0 0,1 0 0,2 0 0,0-4 0,5-3 0,-3-8 0,7 1 0,-5-4 0,1 5 0,-4 0 0,-3 3 0,2 7 0,-5-3 0,1 6 0,0-2 0,-2 2 0,0 5 0,-1 0 0,-2 6 0,4-1 0,-3-3 0,1 3 0,0-6 0,-1 3 0,2-3 0,0 0 0,-1 0 0,1-1 0,0 1 0,0 0 0,0-1 0,0 4 0,0 1 0,1-1 0,1 7 0,-2-6 0,2 7 0,0-1 0,-1-2 0,1 2 0,-1-3 0,1 3 0,-1-2 0,-1 2 0,1 1 0,-2-4 0,3 4 0,-4-6 0,3 2 0,-2-1 0,2 1 0,0-1 0,-2-3 0,2 3 0,-5-6 0,5 6 0,-5-5 0,3 4 0,-3-4 0,2 2 0,-2-4 0,1 4 0,-1-3 0,0 6 0,0-2 0,0 2 0,0 0 0,0 1 0,0-4 0,0 2 0,0-4 0,0 2 0,0-3 0,0-1 0,0 0 0,2 0 0,0-1 0,-1 1 0,3-3 0,-2 4 0,2-4 0,-1 2 0,2-1 0,-2 0 0,1 1 0,0-1 0,-1 0 0,1 0 0,-1-1 0,1 0 0,0 0 0,-1 0 0,4 0 0,4 0 0,1-5 0,7-2 0,-8-3 0,3 0 0,-3 2 0,-1 3 0,-2 2 0,-2 0 0,-2 2 0,0-1 0,-1 2 0,1 0 0,-1 0 0,0 0 0,-2 2 0,2 0 0,-2 2 0,3 0 0,-4 0 0,3-1 0,-1 1 0,1 3 0,0 0 0,0 4 0,0-1 0,2 4 0,-4-2 0,2 7 0,-1-8 0,-1 3 0,1-4 0,-2-2 0,3 2 0,-3-6 0,2 3 0,-2-4 0,0 2 0,2-2 0,-1 1 0,0 0 0,1 0 0,-2-1 0,3 0 0,-3 2 0,2-2 0,-1 1 0,0 3 0,1-3 0,0 6 0,-2-3 0,3 4 0,0 3 0,-2-3 0,2 4 0,-2-7 0,-1 1 0,2-4 0,1 4 0,-3-4 0,4 2 0,-3-4 0,2 1 0,-1 0 0,0-1 0,1 1 0,0 1 0,0-4 0,1 1 0,0-1 0,3 0 0,0 1 0,0-2 0,3 0 0,-2 0 0,2 0 0,0 0 0,-2 2 0,1-2 0,-1 2 0,2-2 0,1 2 0,-1-1 0,0 1 0,1-2 0,-2 0 0,2 2 0,-1-1 0,1 1 0,-4-2 0,0 1 0,-3 0 0,0 1 0,-1 0 0,1-2 0,0 2 0,0-2 0,0 1 0,-1-1 0,1 4 0,0-3 0,0 2 0,-1-1 0,2 0 0,-2 1 0,1 0 0,0 0 0,-1-1 0,1 2 0,0-2 0,0 1 0,0 2 0,0 1 0,0-1 0,-1 4 0,1-1 0,-4-1 0,3 0 0,-3-2 0,0 0 0,2-2 0,-2 0 0,1-1 0,-1 2 0,0 0 0,0-1 0,0 1 0,0 0 0,0 0 0,0-1 0,0 1 0,0 0 0,0-1 0,0 1 0,0 0 0,0 0 0,0 0 0,0-1 0,-1 1 0,-1 0 0,-2 0 0,-3 0 0,2 3 0,-2-2 0,3 2 0,0-3 0,-1-1 0,-1 2 0,1-1 0,-1-1 0,-1 0 0,-1-2 0,-2 4 0,-1-3 0,2 1 0,-2 0 0,1-1 0,-1-2 0,1 3 0,-5-3 0,4 0 0,-4 0 0,5 0 0,-1 0 0,1 0 0,-1 0 0,4 0 0,-2 0 0,1 0 0,-2 0 0,-1 0 0,1 0 0,-1 0 0,4 0 0,-7 0 0,6 0 0,-7 0 0,5 0 0,0 0 0,-1 0 0,1 0 0,-1 0 0,4 0 0,-3 0 0,2 0 0,-1 0 0,-2 0 0,1 0 0,-1 0 0,-3-3 0,2 2 0,-6-5 0,2 6 0,0-6 0,-2 6 0,2-5 0,-4 1 0,1 0 0,0-1 0,-10 1 0,7 0 0,-6 1 0,8 0 0,4 3 0,-2-3 0,2 3 0,1-2 0,0 1 0,5-1 0,0 2 0,-1 0 0,1 0 0,-1 0 0,-3 0 0,2 0 0,-2 0 0,4 0 0,-1 0 0,1 0 0,-1 0 0,1 0 0,0 0 0,2 0 0,-1 0 0,4 0 0,-5 0 0,3 0 0,-4 0 0,1 0 0,0 0 0,-5 0 0,4 0 0,-4 0 0,0 0 0,4 0 0,-5 0 0,7 0 0,-2 0 0,1 0 0,-1 0 0,1 0 0,0 0 0,-1 0 0,-4 0 0,4 2 0,-8-1 0,8 1 0,-7-2 0,6 2 0,-7-1 0,8 3 0,-4-3 0,5 1 0,-1 0 0,1-1 0,-4 1 0,2-2 0,-7 0 0,8 0 0,-8 0 0,4 0 0,-5 0 0,0 3 0,5-2 0,-4 2 0,8-3 0,-4 2 0,5-2 0,-1 3 0,-3-3 0,2 0 0,-3 0 0,8 0 0,-3 0 0,5 0 0,-4 0 0,4 0 0,-5 0 0,6 0 0,-3 0 0,3 0 0,0 0 0,0 2 0,-2-2 0,1 1 0,-1 1 0,1-1 0,-2 0 0,3 1 0,-6-1 0,3 0 0,-4 1 0,2-1 0,-2 1 0,4-2 0,-3 0 0,2 0 0,-2 0 0,-1 0 0,4 0 0,0 0 0,3 0 0,1 0 0,-3 0 0,2 0 0,-2 0 0,3 0 0,-2 0 0,2 0 0,-1 0 0,0 0 0,0 0 0,0 0 0,0 0 0,1 0 0,-1 0 0,-3 0 0,2 0 0,-1 0 0,2 0 0,0 0 0,1 0 0,-1 0 0,1 0 0,-1 0 0,0 0 0,-3 0 0,3 0 0,-3 0 0,4 0 0,-2 0 0,2 0 0,-1 0 0,1 0 0,-1 0 0,0 0 0,1 0 0,-1 0 0,0 0 0,0 0 0,0 0 0,-3 0 0,3 0 0,-3 0 0,4 0 0,0 0 0,-1 0 0,1 0 0,0 0 0,0 0 0,-1 0 0,0 0 0,0 0 0,0 0 0,0-2 0,1 2 0,0-1 0,-2 1 0,2 0 0,-1 0 0,1 0 0,-1 0 0,2 0 0,6 0 0,0-2 0,3 1 0,0-3 0,-3 2 0,5 0 0,-4-2 0,2 2 0,0 0 0,-3-2 0,3 2 0,-3 0 0,3-2 0,0 1 0,0-2 0,3 3 0,-3-2 0,4 1 0,-1-2 0,1 0 0,-2 2 0,-1-2 0,2 3 0,-6-1 0,3 0 0,-3 0 0,-1-1 0,2 1 0,-2-1 0,1 0 0,0 0 0,-1 0 0,1 1 0,0-1 0,3-1 0,-2 3 0,1-2 0,-2 3 0,-1-2 0,0 2 0,0-3 0,-3 1 0,3-1 0,0-2 0,-1 1 0,2-2 0,-1 0 0,1 3 0,-1-6 0,0 5 0,-2-1 0,2 2 0,-3 0 0,2 0 0,-2 0 0,1 2 0,0-1 0,1 1 0,-2-1 0,0 0 0,0-1 0,0 1 0,-1 2 0,-4 4 0,-1 8 0,-5 5 0,2-1 0,-4 4 0,5-7 0,0-1 0,0-1 0,6-6 0,-5 3 0,7-4 0,-2 1 0,0-1 0,1-2 0,-1-4 0,1-6 0,1-5 0,0-11 0,3 4 0,10-12 0,-4 11 0,10-6 0,-10 13 0,0 1 0,-2 6 0,-3 2 0,0 3 0,-2 4 0,0 9 0,-2 3 0,-3 3 0,0-1 0,0-5 0,0-3 0,2 0 0,-2-3 0,2 0 0,-1-1 0,4-1 0,-1-2 0,6-2 0,-2-3 0,1 3 0,-2 0 0,0 2 0,-2 6 0,-1 8 0,-1 4 0,0 7 0,0-10 0,0 0 0,-2-4 0,1-4 0,-1 0 0,1-3 0,0-1 0,-1-2 0,2-4 0,3-4 0,2-3 0,1-1 0,1 4 0,-2-3 0,-2 6 0,2-1 0,-3 5 0,-1 15 0,-1 0 0,0 10 0,-2-5 0,-2 0 0,-1-8 0,1 2 0,3-10 0,1 3 0,0-6 0,0-9 0,0-4 0,3-13 0,1 4 0,5 0 0,-3 3 0,2 9 0,-3-4 0,-1 8 0,-1-2 0,0 5 0,-2-1 0,0-1 0,-1-2 0,0-1 0,0-6 0,0 4 0,0-6 0,3 6 0,-3 0 0,3 3 0,-3 2 0,0 0 0,0 1 0,0-1 0,0 1 0,0-3 0,0 1 0,0-5 0,0 6 0,0-6 0,0 3 0,0-1 0,0 2 0,1 4 0,0 1 0,3 1 0,-3 1 0,1 1 0,0 2 0,0-2 0,1 0 0,2-2 0,-2 0 0,1 0 0,0 0 0,-1 0 0,1 0 0,0 0 0,0 0 0,0 2 0,0 0 0,-1 2 0,0 2 0,-2 2 0,-1 2 0,0 0 0,0 1 0,0-1 0,0 0 0,0 5 0,0-4 0,0 8 0,0-4 0,0 5 0,0-1 0,0-3 0,0 3 0,0-8 0,0 3 0,0-3 0,0-4 0,0 0 0,0-3 0,0-1 0,-1 2 0,0-12 0,3-7 0,2-7 0,6-4 0,-2 0 0,4 4 0,-4-5 0,1 7 0,-2-1 0,-1 5 0,0-4 0,-1 10 0,-2-4 0,-1 8 0,-2-2 0,0 4 0,0 5 0,0 11 0,0 9 0,-6 5 0,1 3 0,-8-4 0,1 0 0,-1-5 0,4-7 0,2-6 0,3-1 0,2-4 0,-2 0 0,3-2 0,-3-1 0,1 0 0,0 0 0,-1 0 0,-3 0 0,3 0 0,-6 0 0,3 0 0,-8 3 0,4 0 0,-4 3 0,8-1 0,-3 0 0,5-2 0,-1 2 0,2-2 0,0 1 0,1-2 0,0 1 0,-4-2 0,3 2 0,-6-3 0,3 5 0,-4-3 0,1 1 0,0 0 0,-1-1 0,4-2 0,0 5 0,3-5 0,0 1 0,2 1 0,-1-2 0,1 3 0,-1-3 0,0 2 0,1-1 0,-1 0 0,1 0 0,-2 0 0,13-1 0,2-5 0,11-4 0,3-1 0,7-5 0,2 6 0,10-5 0,-11 6 0,5-1 0,-6 5 0,0 1 0,-6 3 0,-1 0 0,-9 0 0,-2 0 0,-6 0 0,1 0 0,-4 0 0,2 0 0,-4 0 0,1 0 0,0-2 0,0-3 0,3-2 0,1-4 0,0 1 0,3-5 0,-5 4 0,6-8 0,-5 3 0,3-3 0,-5 3 0,1 2 0,-1 7 0,-3 0 0,0 2 0,-2 2 0,0-1 0,0 1 0,-3-1 0,0 2 0,-5-1 0,3 2 0,-5-4 0,6 5 0,-6-2 0,5 2 0,-4 0 0,4 0 0,-2 1 0,2 14 0,-1-2 0,-2 18 0,2-10 0,2 4 0,1-9 0,0-2 0,3-6 0,-3-2 0,3-2 0,0 0 0,-1-2 0,-1-1 0,-1-1 0,-1 0 0,2-4 0,-2-1 0,3-10 0,-1-1 0,2-9 0,0 4 0,0-4 0,0 5 0,0 5 0,0 3 0,0 3 0,1 4 0,0 3 0,0 5 0,-5 5 0,0 3 0,-6-1 0,5-2 0,-2-1 0,4-4 0,0 1 0,0-2 0,3-3 0,-2-4 0,2-8 0,3-3 0,0 1 0,2 0 0,0 8 0,0 2 0,-2 3 0,-1 9 0,0 3 0,-5 8 0,-2-2 0,-2-2 0,0-4 0,3-2 0,-1-2 0,1-3 0,1-2 0,-1-1 0,2-1 0,-2-5 0,3-5 0,-1-5 0,2-4 0,0 1 0,0-1 0,0 1 0,0 3 0,0-3 0,2 8 0,1-4 0,2 5 0,0-1 0,1 1 0,-1 0 0,0-1 0,-2 4 0,1-3 0,-3 6 0,3-3 0,-4 3 0,2 1 0,0 0 0,-2-1 0,3 1 0,-1-2 0,3 2 0,-3-1 0,1-3 0,0 3 0,1-3 0,-2 3 0,2 2 0,-4-2 0,3 4 0,-1-2 0,0 1 0,1 0 0,-3-2 0,3 2 0,-2-2 0,1 3 0,-2-4 0,3 4 0,-1-2 0,2 2 0,-3-1 0,1-1 0,-2-1 0,0 0 0,0 0 0,1 1 0,-1 17 0,1-2 0,-7 20 0,-4-7 0,-11 8 0,-1 2 0,1-7 0,2-6 0,7-11 0,1 2 0,3-8 0,0 5 0,6-8 0,-1 2 0,2-2 0,-1-3 0,2-7 0,3-5 0,5-14 0,3 5 0,4-9 0,-1 9 0,0-4 0,-5 9 0,-1 5 0,-3 4 0,-1 3 0,0 0 0,-3 4 0,1 8 0,-2 5 0,0 12 0,-3 2 0,2-1 0,-6 4 0,3-9 0,-3 0 0,4-6 0,-2-6 0,4-1 0,0-1 0,1-3 0,0-29 0,12-1 0,-4-2 0,1-4-748,6-1 0,2 0 748,-1 6 0,-1 0 0,1-5 0,-1 2-58,8-6 58,-3 4 0,-6 7 0,-2 13 0,-4 4 0,-3 10 0,-3 27 0,-2 17 77,-4-18 1,0 3-78,-2 4 0,0 1 0,-4-7 0,0-2 0,0 2 0,-1-1-46,2-4 0,0-1 46,-5 15 0,4-18 0,5-4 0,3-12 0,0-4 1330,2-7-1330,3-5 161,0-8-161,4 5 0,1 0 0,-3 8 0,1 0 0,-3 6 0,-1 13 0,-6 7 0,0 8 0,-3-2 0,1-10 0,0 0 0,3-8 0,-1 0 0,4-3 0,-2-4 0,2-13 0,0-5 0,0-20 0,7 4 0,-2-4 0,9 12 0,-6 0 0,1 11 0,-4 5 0,-4 8 0,-5 11 0,-5 6 0,-4 4 0,1-3 0,3-5 0,3-4 0,3-4 0,2-3 0,1-8 0,0-18 0,0-2 0,2-5 0,3 2 0,1 14 0,-2-3 0,0 15 0,-4 1 0,2 6 0,-2 2 0,0-1 0,0 1 0,0-15 0,0 0 0,0-13 0,0 8 0,0 2 0,0 4 0,0 2 0,-1 3 0,-1 5 0,-2 5 0,0 0 0,-1 1 0,2-2 0,-1-2 0,1 0 0,1-3 0,2-1 0,5-5 0,0 3 0,2-3 0,-1 2 0,-1 2 0,1-2 0,-1 2 0,-2 0 0,4 0 0,-2 0 0,1 0 0,-2 0 0,0 2 0,-1-1 0,1 1 0,0 1 0,0-2 0,2 2 0,-1 0 0,2 0 0,-3 0 0,0 0 0,2-3 0,-1 3 0,1-2 0,-2 0 0,0 1 0,0-1 0,0 1 0,-1 1 0,1-3 0,-1 3 0,0-4 0,2 0 0,-1-4 0,3-2 0,3-5 0,0 4 0,3-8 0,-5 7 0,3-2 0,-5 4 0,1 2 0,-2 2 0,-2 3 0,-1 0 0,0 1 0,-2-2 0,0 1 0,0-3 0,0 1 0,0-4 0,0 1 0,-2-2 0,-1 0 0,-2-1 0,0 1 0,-1-1 0,2 4 0,1-3 0,-1 2 0,3 1 0,-3 0 0,4 0 0,-2 3 0,2-3 0,0 4 0,0-1 0,0 1 0,0-4 0,0 2 0,0-4 0,0 1 0,0-2 0,0-1 0,0 1 0,0 0 0,0 3 0,0 0 0,0 3 0,0 0 0,1 2 0,1 0 0,1 2 0,1 0 0,0-2 0,-1 2 0,4-4 0,-2 3 0,1-1 0,-2 1 0,0 0 0,0-1 0,-2 5 0,0 12 0,-6 5 0,-4 13 0,-4-2 0,-4 1 0,0 0 0,4-6 0,1-1 0,5-10 0,1 0 0,2-7 0,-1-2 0,3-2 0,-1 3 0,2-3 0,-1 3 0,1 0 0,-5 0 0,3 4 0,-4-2 0,-2 6 0,1-4 0,-5 8 0,6-7 0,-3 2 0,5-7 0,0 0 0,0-3 0,1 0 0,2 0 0,1-1 0,0 1 0,0 0 0,0 0 0,-2-1 0,2 4 0,-5 5 0,2 0 0,-3 2 0,-1-4 0,1 0 0,-4 1 0,2-3 0,-2 1 0,-1-3 0,1 1 0,0-2 0,-1 1 0,1-4 0,-1 1 0,1-3 0,3 0 0,-3 0 0,5 0 0,-1-2 0,2 0 0,-1-5 0,3 3 0,-2-3 0,4 3 0,-2 1 0,2-1 0,-1 2 0,-1 1 0,-1 1 0,0 0 0,0 0 0,-1 1 0,-1 4 0,1 3 0,1 2 0,1 0 0,0-3 0,2 3 0,-2-5 0,2 1 0,0-2 0,0 0 0,0-3 0,0-4 0,3-8 0,1-5 0,2-4 0,9-1 0,-7 1 0,14-4 0,-11 4 0,7-1 0,-8 1 0,1 5 0,-4 0 0,2 4 0,-3 4 0,0 0 0,-4 3 0,1 2 0,-2-1 0,2 3 0,-1-3 0,1 0 0,1 0 0,-1-1 0,2 0 0,-2 0 0,4 2 0,-3 0 0,3 2 0,-3 0 0,0 0 0,-1 0 0,1 0 0,0 0 0,3 0 0,-3 0 0,3 0 0,-1 0 0,-1 2 0,5-1 0,-5 0 0,4-1 0,-5 0 0,3 0 0,0 0 0,-2 0 0,4 0 0,-5 0 0,6-4 0,-5-3 0,2-2 0,1-2 0,-1-4 0,1 0 0,-2-1 0,0-2 0,0 7 0,-3-8 0,-1 8 0,1-4 0,-3 5 0,2 2 0,-2-1 0,0 1 0,0-2 0,0-1 0,0 1 0,0 2 0,0-5 0,0 4 0,0-6 0,0 5 0,0 0 0,0-1 0,0 4 0,0 0 0,0 0 0,0 1 0,0-1 0,2 2 0,-1 1 0,2 0 0,-3 0 0,3 0 0,-2 1 0,2 0 0,-2 0 0,2 3 0,-3-3 0,4 2 0,-2-1 0,2 0 0,-1 2 0,1-2 0,0 0 0,0 2 0,0-3 0,-1 2 0,4 0 0,-2 1 0,1 0 0,-2 0 0,0 0 0,0 0 0,0 0 0,0 4 0,0 2 0,2 4 0,-4 1 0,3-1 0,-2 4 0,1-2 0,-1 7 0,-3-4 0,0 1 0,0 2 0,0-2 0,0 0 0,0 2 0,0-7 0,-3 8 0,-3-8 0,0 4 0,-4-5 0,2 6 0,0-4 0,1 4 0,2-9 0,2 0 0,1-3 0,0 0 0,2 0 0,-3-2 0,2 0 0,-2-2 0,1-5 0,-2-1 0,4-9 0,-5 4 0,5-7 0,-3 2 0,3-4 0,0 1 0,0-1 0,0 0 0,0 0 0,0 5 0,0-3 0,3 1 0,4-2 0,3 0 0,2 3 0,1-2 0,-5 6 0,1-2 0,-5 6 0,1 2 0,-2 1 0,1 2 0,0 1 0,-2 1 0,0 10 0,-2 9 0,0 3 0,0 9 0,-4 3 0,-1 0 0,-7 6 0,4-13 0,-3-1 0,1-5 0,6-5 0,-4-1 0,5-6 0,1-1 0,0-4 0,0 0 0,2-5 0,-2-2 0,2-9 0,0 1 0,0-7 0,0 11 0,0-6 0,0 10 0,0-3 0,2 5 0,0 0 0,1 2 0,1 0 0,-1 0 0,1 2 0,-1-1 0,1 3 0,0 0 0,-2-1 0,-1 1 0,1 1 0,-1 1 0,0-1 0,-1 4 0,0-2 0,0 4 0,0-1 0,0 1 0,0-4 0,0 0 0,0-3 0,0-1 0,0-2 0,0-4 0,0-4 0,0-8 0,0 0 0,0-5 0,0 0 0,0 1 0,0 3 0,0-2 0,0 2 0,0 0 0,0 5 0,0 1 0,0 6 0,0-3 0,1 5 0,1 0 0,1 2 0,0 0 0,1 0 0,0 0 0,0 0 0,-1 2 0,1-1 0,0 2 0,0-1 0,0 2 0,-1 0 0,1 0 0,0-1 0,-1 1 0,2 0 0,-3 0 0,0 0 0,-2-1 0,1-1 0,1 0 0,-1-5 0,1-2 0,-2-4 0,0-2 0,0 1 0,0-4 0,0 2 0,2 1 0,-2 4 0,1 3 0,-1 1 0,2 0 0,0 1 0,0 4 0,2 3 0,-4-1 0,2 6 0,0-6 0,-1 3 0,0-4 0,-1 1 0,2-1 0,-2 0 0,2-1 0,-2 2 0,0 0 0,0-1 0,0 1 0,1 0 0,-1-1 0,2 0 0,-2 3 0,3 6 0,0-1 0,4 7 0,-2-2 0,2 4 0,-1-1 0,-2 1 0,-1-5 0,-3 4 0,0-7 0,0-1 0,0-1 0,0-6 0,0 3 0,1-5 0,1 0 0,2-2 0,0-5 0,0-1 0,1-4 0,1 0 0,1-1 0,-1 1 0,1 2 0,-3 1 0,0 4 0,1-4 0,-2 3 0,2-3 0,-1 0 0,1 0 0,-3-4 0,3 1 0,-2-1 0,0 1 0,1-1 0,-1 1 0,2 0 0,1-1 0,-1 1 0,-1 2 0,0 2 0,1 2 0,-2 0 0,-1 3 0,0 1 0,-2 3 0,0 4 0,0 0 0,0 14 0,-6-5 0,1 15 0,-9-5 0,6 0 0,-3-1 0,6-9 0,1-2 0,0-4 0,3-2 0,-2-1 0,3-7 0,0-7 0,0-5 0,0-8 0,4 1 0,-1-1 0,3 4 0,-1 2 0,1 3 0,-2 4 0,-1 0 0,0 3 0,-1 2 0,1 1 0,-1 5 0,-1 11 0,-1 2 0,0 13 0,0-3 0,0-1 0,0-1 0,0-10 0,0 0 0,0-5 0,0-2 0,0-5 0,0-10 0,0-6 0,0-6 0,0 0 0,0 3 0,2 4 0,-2 6 0,3 3 0,-2 0 0,2 2 0,-2 0 0,1 2 0,1-1 0,-2 2 0,1-6 0,1-1 0,-2-2 0,1-2 0,0 4 0,-2-4 0,2 1 0,0-2 0,-1 3 0,1 0 0,0 2 0,-2 2 0,3 1 0,-1 0 0,1 2 0,1 0 0,-1 0 0,1 0 0,0 0 0,0 0 0,2 0 0,2 0 0,0 0 0,1 4 0,-4 2 0,5 5 0,-4 3 0,2-3 0,-2 4 0,-3-4 0,-1-4 0,-1 0 0,0-4 0,1 1 0,-2 0 0,0-5 0,0-2 0,0-5 0,-3-3 0,0 1 0,-2 0 0,2 2 0,0 1 0,2 3 0,-3 2 0,4-1 0,-2 1 0,2-1 0,0 0 0,0-4 0,0 2 0,-1-1 0,0 2 0,0 0 0,1 1 0,-2 1 0,1-1 0,-2 1 0,3-2 0,-2 0 0,0-1 0,2 1 0,-1-2 0,1-1 0,-3 0 0,3-4 0,-2 4 0,2-3 0,-2 6 0,1-3 0,-1 0 0,2 3 0,0-2 0,-1 4 0,1 2 0,1 6 0,2 1 0,2 6 0,2-3 0,0 4 0,3-3 0,-3 8 0,1-4 0,2 5 0,-4 0 0,7 0 0,-5 4 0,2-3 0,-1 5 0,-2-11 0,2 4 0,-4-8 0,1 0 0,-4-4 0,2-3 0,-4 0 0,2 0 0,-1-2 0,0 1 0,2-3 0,-2 4 0,2-4 0,-2 4 0,4-2 0,-1 1 0,-1 2 0,1-2 0,0 4 0,-1-2 0,1 4 0,-3-1 0,3 2 0,-3-3 0,4 3 0,-5-3 0,2 1 0,-2-1 0,2-4 0,-2 1 0,2 0 0,0-1 0,-2 2 0,2-2 0,0 1 0,-2 3 0,4 0 0,-3 4 0,1 3 0,0-3 0,-1 1 0,1-2 0,-2-6 0,0 6 0,0-6 0,0 3 0,1-3 0,0-1 0,1 1 0,-2 3 0,2-3 0,-2 3 0,2 0 0,-1-3 0,-1 3 0,2-3 0,-2 0 0,2 0 0,-1-2 0,3 1 0,-2-1 0,1 1 0,0-2 0,0-1 0,1 0 0,0-2 0,1-7 0,-3-4 0,5-12 0,-3-1 0,4 0 0,-5-5 0,3 14 0,-6-3 0,5 10 0,-5 2 0,3 2 0,-2 3 0,1 2 0,1 1 0,1 0 0,-1 0 0,1 0 0,0 0 0,0 0 0,-1 0 0,-2 1 0,3 1 0,-4 4 0,2 2 0,-2 1 0,0 6 0,0 1 0,0 3 0,2-3 0,-2-2 0,3-3 0,-3-4 0,0 3 0,0-6 0,0 3 0,0-3 0,0-1 0,0 1 0,0 0 0,0-1 0,0 1 0,0-1 0,1-1 0,0 0 0,0 0 0,0 2 0,2 2 0,2 1 0,0 4 0,0-1 0,0-2 0,-1-2 0,0-2 0,0 0 0,-2-1 0,1 0 0,-1-2 0,1-1 0,-1 1 0,-1 2 0,-1 3 0,0 1 0,0 1 0,0-1 0,0-4 0,0 1 0,0 0 0,0-4 0,0-4 0,0-8 0,0-9 0,0 0 0,0-4 0,0 5 0,0 0 0,0 1 0,0 3 0,0 2 0,0 7 0,0-3 0,0 6 0,0-3 0,0 7 0,0 4 0,0 4 0,0 6 0,0-3 0,0 8 0,0-3 0,0 9 0,0-4 0,0 4 0,0-5 0,0-1 0,0-3 0,0-2 0,2-3 0,-2-1 0,3-3 0,-1 0 0,-1-3 0,2 0 0,0-1 0,-1 1 0,2-1 0,0 0 0,0-2 0,-1 4 0,1-2 0,0 1 0,0 0 0,0 0 0,0 2 0,0-1 0,1 1 0,-2-2 0,0-1 0,1-2 0,-2 1 0,1-2 0,0 3 0,0-2 0,1 3 0,0-2 0,-1 1 0,1 1 0,-2-1 0,1-1 0,-3 0 0,3-1 0,-1 0 0,2 1 0,-1-2 0,1 2 0,0-2 0,3 0 0,-3 0 0,6 0 0,-6 0 0,6 0 0,-6 0 0,3 0 0,0 0 0,-3 0 0,3 0 0,0 0 0,-3 0 0,3 0 0,0 0 0,-3 0 0,6 0 0,-6 0 0,3 0 0,-3 2 0,-1-2 0,1 2 0,0 0 0,0-2 0,0 1 0,0 1 0,-1 0 0,0 0 0,-1 1 0,1-2 0,-1 0 0,2-1 0,-1 0 0,1 0 0,0 0 0,-1 2 0,1-2 0,-1 3 0,1-1 0,-1 1 0,-1 0 0,1 1 0,-3 0 0,1-1 0,1-1 0,-1 0 0,1 1 0,-2 0 0,0 1 0,0 0 0,-2 0 0,-2 6 0,-3-1 0,-1 5 0,-3-4 0,1 1 0,-1-3 0,1 2 0,0-5 0,-1 3 0,1-5 0,-1-1 0,1-2 0,-1 0 0,2 0 0,-2 0 0,4 0 0,-3 0 0,5-2 0,-1 2 0,2-3 0,0 2 0,-3-3 0,2 3 0,-1-1 0,-1 0 0,0 1 0,-4-1 0,1 2 0,0 0 0,-1 0 0,-4 0 0,4 0 0,-1 0 0,3 0 0,4 0 0,-1 0 0,2 0 0,-1 0 0,2 0 0,-1 0 0,0 0 0,0 0 0,0 0 0,1 0 0,-1 0 0,5 0 0,7 0 0,1 0 0,9 0 0,-7-2 0,4-1 0,-4-3 0,-1 1 0,0 0 0,1 0 0,-1 0 0,-2 0 0,1 0 0,-5 1 0,6-1 0,-6 1 0,6-1 0,-5 1 0,1-1 0,1 1 0,-3 2 0,3-2 0,-3 2 0,0 0 0,-1 0 0,-1 0 0,1 2 0,-1-2 0,1 0 0,2 2 0,-2-3 0,1 0 0,0-1 0,-1 1 0,1-1 0,0 2 0,0-2 0,0 2 0,-1 0 0,1 0 0,0 0 0,0 2 0,0-1 0,2 1 0,-1 0 0,4 0 0,-1-3 0,-1 2 0,3-1 0,-6 2 0,3 0 0,-3 0 0,-1 0 0,1 0 0,-1 0 0,0 0 0,0 0 0,-1 2 0,-1 3 0,-1 2 0,0 7 0,-6 2 0,-2 4 0,-5-1 0,4-3 0,-2-2 0,5-4 0,-1-2 0,5-1 0,-2-4 0,2 0 0,0-4 0,1-9 0,1 0 0,0-4 0,2 4 0,1-1 0,2 4 0,-1 0 0,0 3 0,0 3 0,-1-3 0,1 3 0,-2 1 0,-5 3 0,1 0 0,-5 1 0,3 0 0,0-1 0,2 2 0,-2-3 0,4-2 0,0-5 0,3 1 0,1-3 0,0 4 0,0-1 0,-2 0 0,1 2 0,-2-1 0,3 0 0,-4-1 0,3 2 0,-3-1 0,4 1 0,-3-2 0,2 2 0,-3-2 0,3 4 0,-1-2 0,2 1 0,0 0 0,-3-1 0,-1 0 0,-2 0 0,-2 1 0,1-1 0,-1 2 0,0-4 0,0 4 0,0-3 0,2 0 0,-1 1 0,-2-1 0,0 0 0,-3-4 0,2 4 0,0-7 0,-1 8 0,0-3 0,2 1 0,-4 2 0,4-1 0,-5 1 0,5 2 0,-4-3 0,1 3 0,-2-2 0,0 0 0,-1 1 0,1-3 0,-1 3 0,4-3 0,0 3 0,3-2 0,1 2 0,3 0 0,4 1 0,8 0 0,4 0 0,-1 0 0,4 0 0,-4 0 0,1 0 0,-5 0 0,-1 0 0,-5 0 0,1 0 0,-2 0 0,0 0 0,-1 0 0,0 0 0,0 0 0,1 0 0,-1 0 0,1 0 0,-1 0 0,0 0 0,0 0 0,1 0 0,0 0 0,-1 0 0,1 0 0,1 1 0,-2 0 0,-1 2 0,1-2 0,-3 2 0,3-3 0,-1 3 0,1-1 0,0 1 0,-1 0 0,-1 1 0,-1-1 0,0 1 0,0 3 0,0 0 0,0 4 0,0-1 0,0 1 0,0-4 0,0 2 0,0-1 0,0 2 0,-2 1 0,-3-3 0,-3-1 0,1-3 0,-8 2 0,7-1 0,-7 1 0,5-3 0,-4-1 0,2 0 0,-2-1 0,-1 4 0,4-4 0,-4 4 0,5-5 0,-1 5 0,1-4 0,0 1 0,-1-2 0,4 0 0,-3 0 0,3 0 0,-1 0 0,1 0 0,4 0 0,-1 0 0,0 0 0,0 0 0,0 0 0,1 0 0,-1 0 0,3-2 0,0-3 0,1-3 0,-2-2 0,1 3 0,-2-3 0,2 5 0,1-1 0,-2 3 0,0 0 0,0 2 0,-2-1 0,0 1 0,0-2 0,1 1 0,-4-3 0,2 2 0,-2-5 0,3 3 0,-1-4 0,2 2 0,-1-4 0,3 1 0,-1-1 0,2 4 0,0-3 0,0 6 0,0-3 0,0 4 0,0 2 0,0 5 0,-2 0 0,2 2 0,-2-2 0,2 0 0,-2-1 0,-1-13 0,1-5 0,-5-16 0,3 5 0,0 0 0,-2 7 0,5 3 0,-4 2 0,5 7 0,-3 0 0,3 6 0,6 18 0,-1-2 0,4 14 0,-3-9 0,0-5 0,-1-3 0,0-2 0,-2-6 0,0 3 0,0-4 0,1 1 0,-1 0 0,1-1 0,0 4 0,1-2 0,-3 4 0,2-4 0,-2 2 0,0-3 0,1 0 0,-2-1 0,0 1 0,-1 0 0,0-1 0,2-1 0,-2 1 0,4 0 0,-2 1 0,2-1 0,-1 1 0,-1 0 0,2-1 0,-3 2 0,2-2 0,-3 1 0,3-1 0,-1 0 0,1-1 0,2 1 0,-2 0 0,-1 1 0,2 0 0,-2-1 0,1 0 0,-3-1 0,-6-2 0,1 0 0,-7 0 0,8-2 0,-3 1 0,0-2 0,0-1 0,-4-3 0,1-1 0,-1-2 0,1-1 0,-1-3 0,0 2 0,1-2 0,2-1 0,3 4 0,-1-4 0,3 5 0,-1-1 0,3-3 0,-1 3 0,-1-4 0,3 1 0,-2-2 0,2-4 0,-3 0 0,2 1 0,-2 3 0,0-2 0,2 7 0,-4-4 0,5 7 0,-3-2 0,1 6 0,2-6 0,-2 6 0,1-3 0,0 3 0,0 1 0,-1 0 0,1 2 0,-3 5 0,0 5 0,-2 5 0,2 11 0,-3 8 0,3 1 0,-1 11-982,-3 2 982,6 1 0,0-21 0,0 1 0,-1-1 0,1 0 0,0 15 0,-2-1 0,4-17 0,0-8 0,0-2 0,0-6 0,-2-1 982,2-4-982,-4-3 0,4-8 0,-4-10 0,3-9 0,-6-4 0,6-7 0,-3-3 0,0-5 0,3 6 0,-3 2 0,4 12 0,0 5 0,0 7 0,0 6 0,0 1 0,0 8 0,0 6 0,0 7 0,4 11 0,-1-4 0,2 4 0,1 0 0,-5-4 0,5 4 0,-5-10 0,4 0 0,-4-4 0,3-1 0,-3-2 0,3-2 0,-2-2 0,0 0 0,2 0 0,-2-1 0,2-1 0,0 0 0,2-2 0,-1 0 0,4 0 0,-1 0 0,3-9 0,-2-2 0,4-9 0,-6 1 0,2 3 0,-4 2 0,0 6 0,-2 1 0,-1 4 0,-1 1 0,-1 5 0,2 12 0,-2 8 0,0 9 0,0-6 0,0-1 0,0-9 0,0-4 0,0-6 0,0-2 0,0 0 0,0-4 0,0-3 0,0-4 0,0-3 0,0 0 0,0-1 0,0 1 0,0 2 0,0 1 0,0 4 0,-3 1 0,-7 0 0,1 2 0,-10 0 0,8 0 0,-4 0 0,1 0 0,2 0 0,-2 0 0,6 0 0,-1 0 0,1 0 0,-2 0 0,2 2 0,-2-2 0,3 2 0,-4-2 0,4 0 0,-2 0 0,4 0 0,-1 0 0,6 0 0,13 0 0,7 0 0,12-7 0,0 1 0,-1-5 0,1-1 0,-10 5 0,-2-3 0,-10 7 0,-3-1 0,0 4 0,-4-4 0,-5 3 0,-7 0 0,-5 1 0,-6 0 0,1 0 0,-1 0 0,1 0 0,3 2 0,1-1 0,8 1 0,-3-2 0,6 0 0,0-2 0,12-5 0,4-3 0,4 1 0,2-4 0,-6 7 0,2-2 0,-6 4 0,-1 1 0,-4 2 0,-5-1 0,-12 2 0,-14 0 0,-12 0 0,-6 0-520,-1 0 520,8 0 0,0 0 0,13-3 0,5 3 0,9-3 0,5 3 0,4 0 0,3 0 520,3 0-520,10 0 0,8 0 0,5 0 0,0 0 0,5 0 0,-10 0 0,4 0 0,-10 0 0,-3 0 0,-5 0 0,-4 0 0,1 0 0,-5 0 0,-7 3 0,-5 3 0,-13 6 0,10 0 0,-8 2 0,13-6 0,-2 3 0,6-6 0,4 2 0,1-3 0,4-2 0,3-1 0,6-1 0,5 0 0,-1 0 0,-3 0 0,-3 0 0,-4 0 0,1 0 0,-1 0 0,-3 2 0,-1-1 0,1 1 0,-1-1 0,3-1 0,-1 0 0,3 0 0,2 0 0,2 0 0,-2 0 0,2 0 0,-6 0 0,3 0 0,-4 0 0,1 0 0,-11 0 0,-8 4 0,-6-4 0,-4 7 0,5-6 0,1 2 0,3-1 0,1-2 0,8 3 0,0-3 0,6 0 0,7 0 0,-6-2 0,-3 2 0,-16-1 0,-2 1 0,-10 0 0,10 0 0,-4 0 0,6 0 0,-1 0 0,5 0 0,0 0 0,4 0 0,-3 3 0,3-3 0,-4 5 0,1-4 0,2 1 0,-6-2 0,2 3 0,-4-2 0,1 2 0,-1-3 0,0 3 0,5-3 0,1 6 0,3-6 0,1 2 0,2 0 0,-2-1 0,6 0 0,-3-1 0,0 0 0,2 0 0,-4 0 0,2 2 0,-8-1 0,0 5 0,-1-6 0,-3 6 0,4-6 0,-1 6 0,-2-3 0,2 0 0,0 3 0,-2-6 0,2 2 0,1-2 0,-4 0 0,3 0 0,-4 0 0,1 0 0,-6 0 0,4 0 0,-4 0 0,5 0 0,5 0 0,0 0 0,7 0 0,2 0 0,2 0 0,0 0 0,3 0 0,14 0 0,5-3 0,21-3 0,1-6-593,7 2 593,-1-4-490,-19 8 1,0 2 489,-3 1 0,1 1 0,2-3 0,0 1 0,13-1 0,-2 0 0,-6 1 0,-1 4 0,-4 0 564,-3 0-564,-4 0 1008,-1 0-1008,1 0 0,0 0 0,-5 0 0,9 0 0,-7 0 0,8 0 0,-5 0 0,5 0 0,-4 0 0,3-2 0,-8 1 0,2-2 0,-9 3 0,4-2 0,-8 1 0,2-1 0,-4 2 0,1 0 0,-21 0 0,-8 0 0,-13 0 0,7 0 0,0 0-733,-13 0 733,12 0 0,0 0 0,4 0 0,2 0 0,1 0 0,1 0 0,-3 0 0,0 0 0,-20 0-156,7 0 156,2 0 0,6 0 0,0 0 0,6 0 0,1 0 0,9 0 727,-2 0-727,9 0 162,-5 0-162,10 0 0,-3 0 0,0 0 0,3 0 0,4-2 0,21-6 0,18 0 0,-12 0 0,2 2-894,7-1 1,1 2 893,1 0 0,0-1 0,4-4 0,0 2 0,-11 4 0,0 0 0,8-4 0,1 0-618,-14 7 1,-1 0 617,12-3 0,0-1 0,-9 3 0,0 2-139,0-2 0,-2-1 139,15 3 0,-9 0 0,-6 0 1642,-11 0-1642,0 0 1331,-8 0-1331,0 0 327,-3 0-327,-1 0 0,-4 0 0,-12 0 0,-14 0 0,-21 0 0,7 0-578,5 3 1,2 0 577,-11 3 0,10-2 0,-1 3 0,7-2 0,2 0 0,-6 0 0,1 0 0,3 0 0,2 1-58,2-2 1,2 1 57,-15 3 0,11-1 0,2 1 0,13-5 0,-3 0 1148,11-3-1148,-3 0 122,7 0-122,13 0 0,12 0 0,15 0 0,0 0 0,-14-2 0,1-1-378,-3 0 0,2 0 378,1-2 0,2 0 0,-1 0 0,-2 1 0,20-6 0,1 5-160,-13-2 160,3 6 0,-16-2 0,4 3 0,-10 0 0,0 0 749,-5 0-749,-2 0 167,-2 0-167,-2 0 0,0 0 0,-1 0 0,-1 0 0,-15 0 0,-6 0 0,-20 0 0,0 0-563,-8 0 563,0 0 0,7 0 0,-5 0 0,12 0 0,-12 0 0,12 0-20,-6 0 20,7 0 0,1 0 0,4 0 0,2-3 0,6 3 562,6-4-562,-1 3 21,9 0-21,-1-1 0,2 2 0,2-2 0,1 0 0,10-1 0,14-3 0,12-2 0,-8 1 0,1-1-918,4 3 0,1-1 918,4-6 0,2 1 0,3 5 0,0-1 0,-11-1 0,-1 0 0,10 2 0,-1 1 0,-13 0 0,0 0-460,11-1 1,-1 1 459,-7 2 0,-1 0 0,0 0 0,-2 1 0,14 2 0,-1 0 0,-8 0 0,-5 0 0,-5 0 1745,-6 0-1745,-8 0 1010,0 0-1010,-3 0 0,-1 0 0,1 0 0,-3 0 0,-14 4 0,-12 1 0,2-1 0,-2 1-821,-7 2 1,-2 2 820,-3 0 0,-1 0 0,-5 1 0,1-1 0,8-1 0,1 0 0,-8 1 0,1-1 0,6-2 0,0 1 0,-8 4 0,-1 1 0,5-6 0,1 0 0,4 2 0,1 0-290,0-2 0,1-1 290,-11 4 0,-4-4 0,14-2 0,10-3 0,-2 0 0,13 0 0,-1 0 1591,5 0-1591,3 0 630,4 0-630,7 0 0,5-2 0,14 1 0,15-12 0,0 11-307,-17-2 1,0-1 306,2 2 0,0 1 0,-1 2 0,0-1 0,2-1 0,1-1 0,4 3 0,-1 0 0,11 0 0,-15 0 0,-2 0 0,4 0 0,2 0 0,-15 0 0,-2 0 0,-6 0 0,-2 0 0,-2 0 613,-17 0-613,-11 0 0,-17 0 0,14 0 0,0 0-381,-2 0 1,1 0 380,0 0 0,0 0 0,-4 0 0,1 0 0,-11 4 0,15-4 0,1 0 0,-2 4 0,-9-4 0,16 0 0,0 0 0,3 0 0,6 0 761,-2 0-761,7 2 0,0-2 0,3 2 0,0-2 0,0 0 0,0 0 0,4 0 0,13 0 0,12-4 0,3 0 0,-2 0 0,0-2-874,10-2 874,-5 1 0,0-1 0,-6 2 0,-2 1 0,5-2 0,-1-1-128,13 0 128,-1-1 0,-13 5 0,-5-3 0,-10 7 0,-4-2 868,-3 2-868,0 0 134,-5 0-134,-12 0 0,-22 0 0,-6 0 0,-8 0-414,23 0 0,-1 0 414,-15 0 0,16 0 0,-2 0 0,-18 0-42,6 0 42,6 0 0,10 0 0,8 0 0,1 0 0,8 0 825,0 0-825,3 0 45,5 0-45,7 0 0,5 0 0,7-3 0,0 2 0,-5-4 0,-3 4 0,-6-1 0,-2 2 0,-4 0 0,-13 0 0,-8 7 0,-18 3 0,-1 7-427,17-8 0,0 1 427,-1 0 0,1-1 0,-16 4 0,5 2 0,4-6 0,18 0 0,-11-6 0,19-1 0,-7-1 854,7 0-854,1 1 0,-1-2 0,1 0 0,0 0 0,-4 0 0,3 0 0,-3 0 0,3 0 0,5 0 0,6-3 0,12-2 0,14-3 0,0 0 0,12-1-437,-5 0 437,0 1 0,5 3 0,-17-2 0,3 3 0,-11 1 0,-8-2 0,2 5 0,-9-1 0,2 1 437,-4 0-437,0 0 0,1 0 0,0-2 0,0 1 0,-3-2 0,1 1 0,-4 0 0,-3 1 0,-1 1 0,-5 0 0,1 0 0,2 0 0,2 0 0,2 0 0,4-1 0,14-3 0,13-3 0,13-6 0,-1 4-706,6-9 706,-22 11 0,1-1 0,4-1 0,0-1 0,0-3 0,0 1 0,0 4 0,-1-1 0,-4-2 0,0 1 0,17 0-213,5-3 213,-18 5 0,10 3 0,-20 2 0,3 3 0,-10 0 698,-2 0-698,-2 0 221,-2 0-221,-2-1 0,-11 1 0,-7-2 0,-13 2 0,-9 0 0,-2 0 0,-6 0-546,6 0 546,-5 0 0,11 0 0,-4 4-64,6 0 64,0 8 0,6-4 0,1 3 0,5-5 0,4-2 543,-2 2-543,6-5 67,1 1-67,4-2 0,3 0 0,0 0 0,15 0 0,11 0 0,17 0 0,7 0-499,-19-2 0,0 0 499,22 1 0,-22-4 0,0 1 0,19 3-440,0-3 440,-5 4 0,-8 0 0,-3 0 0,-13 0 0,7 0 0,-12 0 975,6 0-975,-7 0 463,1 0-463,-2 0 0,-6 0 0,3 0 0,-3 0 0,-1 0 0,1 0 0,-5 0 0,-12 0 0,-22 0 0,-6 4 0,-7 0-555,3 5 555,6 0 0,-8 0 0,7 0 0,2-4 0,15 0 0,4-4 0,8 2 0,4-3 0,0 0 0,8 0 555,7 0-555,10 0 0,15 0 0,1 0 0,10 0 0,-11 0 0,13-5 0,-18 5 0,3-8 0,-15 8 0,-4-5 0,-6 5 0,-2-2 0,-3 2 0,-14 0 0,-13 0 0,-21 0-775,19 0 1,-1 0 774,-7 0 0,-1 0 0,11 0 0,0 0 0,-14 0 0,1 0-1003,-5 0 1003,8 0 0,0 0 0,-6 0-51,-4 0 51,15 4 0,4-4 0,7 4 1463,5-2-1463,7-2 1081,2 3-1081,2-3 59,0 0-59,4 0 0,8 0 0,3 0 0,9 0 0,5 0 0,1 0 0,7-8 0,-2 3 0,0-6 0,2 6 0,-2-1 0,-4 1 0,3 1 0,-13-1 0,7 4 0,-13-1 0,3 0 0,-6 1 0,-1-1 0,-4 0 0,1 0 0,0-2 0,0 0 0,3-3 0,-3 3 0,5-3 0,-4 3 0,5-1 0,-5 3 0,4-3 0,-4 4 0,1-1 0,-2 2 0,0 0 0,0 0 0,3 0 0,-3-2 0,6 2 0,-3-2 0,7-1 0,-2 2 0,-1-3 0,-1 3 0,-6-1 0,3 2 0,-3 0 0,0 0 0,0-1 0,-4 1 0,-3-2 0,-8 2 0,-10 0 0,-11 0 0,-2 0 0,4 2 0,-2 1-375,6 0 1,0 0 374,-4 2 0,1 0 0,-2 0 0,1 1 0,-5 2-201,-11 1 201,14-1 0,10-1 0,2-3 0,12-2 0,2 0 741,2-2-741,3 2 209,14-2-209,12-5 0,-2 1 0,1-2-700,18-4 700,-11 0 0,0 0 0,-7 5 0,0-1 0,4-3 0,1 0 0,2 2 0,0 2 0,-7 0 0,0 1 0,3 1 0,0 1 0,20 2-101,-7 0 101,-3 0 0,-5 0 0,-6 0 0,-5 0 0,-6 0 0,-8 0 696,0 0-696,-4 0 105,1 0-105,-1 0 0,1 0 0,-2 0 0,2 0 0,0 0 0,-4 0 0,-8 0 0,-4 0 0,-13 0 0,-1 0 0,-1 0 0,-3 0 0,9 0 0,-4 0 0,9 0 0,1 0 0,8 0 0,0-2 0,4 0 0,1-2 0,-3-2 0,3 3 0,-2-4 0,-3 4 0,-1 1 0,-6-3 0,-2 4 0,-4-2 0,1 3 0,-6 0 0,4 0 0,-4 0 0,0 0 0,-2 0 0,1 0 0,1 3 0,5 1 0,1 0 0,3 1 0,1-5 0,8 3 0,0-3 0,4 0 0,4 0 0,20 0 0,2 0 0,7 0 0,1 0-770,7 0 770,-3 0 0,0 0 0,-10 0 0,0 0 0,3 0 0,0 0 0,3 0 0,0 0 0,11 0-105,5 0 105,-16 0 0,-4 0 0,-10 0 0,-3 0 0,-10 0 766,3 0-766,-3 0 109,0 0-109,-1 0 0,1 0 0,0-2 0,2 1 0,-1-2 0,2 3 0,-4-2 0,1 2 0,0 0 0,-15 0 0,-5 0 0,-15 0 0,-7 0 0,-1 4 0,-2 0-337,15 3 0,0 1 337,-15 6 0,13-6 0,1 0 0,-1 1 0,2 0 0,2-3 0,-1-1 0,-2 2 0,0 1 0,-13 0 0,7 0 0,3-4 0,13 1 0,-3-4 0,13 2 0,0-3 674,3 0-674,6 0 0,11 0 0,9 0 0,16-9 0,2 3-379,-17-2 1,1-2 378,-1 2 0,0 2 0,1-2 0,-1 1 0,17-6 0,-2 1 0,-11 4 0,-3-3 0,-4 7 0,-8 0 0,3 3 757,-11-2-757,3 3 0,-4-2 0,-1 1 0,-12 1 0,-1-2 0,-12 2 0,-2 0 0,-1 0 0,-6 0 0,0 0 0,0 0 0,1 0 0,-8 4 0,5 1 0,-4 7 0,0-3 0,4 3 0,-4-4 0,6 0 0,0 0 0,6-3 0,-5-2 0,14-3 0,-2 2 0,8-1 0,4 1 0,0-2 0,6 0 0,14 0 0,5 0 0,14-3 0,0-2 0,0-6 0,6 1 0,-5-4 0,5 4 0,0-2 0,-4 4 0,11-1 0,-12 1 0,5-1 0,-11 5 0,-2-3 0,-6 6 0,-2-2 0,-6 2 0,-5 0 0,1-1 0,-2 1 0,4-2 0,-1 1 0,6-3 0,-2 2 0,6-4 0,-7 2 0,4-1 0,-4 3 0,-1-2 0,-3 5 0,0-2 0,-4 2 0,0-2 0,-2 1 0,-6 0 0,-3 1 0,-12 0 0,4 0 0,-21 4 0,9 0 0,-17 5 0,5 0-339,17-2 0,-1 0 339,-22 3 0,5 3 0,-3-4 0,11-1 0,-6 0 0,13-3 0,1-2 0,9-3 0,2 0 0,6 0 678,2 0-678,2 0 0,28-4 0,2-1 0,3 0 0,1 0-743,12-3 743,-12 0 0,1 0 0,-7 3 0,2 0 0,2-3 0,0 1 0,-3 1 0,-3 2 0,4-1 0,3-2 0,-19 4 0,7-1 0,-10 1 0,-4 3 743,1 0-743,0 0 0,0 0 0,-1 0 0,0 0 0,1 0 0,0 0 0,-1 0 0,1 0 0,0 0 0,-4 0 0,-4 0 0,-4 0 0,-2 0 0,-1 0 0,-3 0 0,-2 0 0,-9 0 0,4 4 0,-16-4 0,9 6 0,-10-4 0,0 5 0,5-6 0,-13 4 0,19-5 0,-5 0 0,12 0 0,4 0 0,5 0 0,5 0 0,1 0 0,7 0 0,6 0 0,12 0 0,13 0 0,1 0 0,11 0 0,-5 0-476,-13 0 0,0 0 476,-2 0 0,-1 0 0,23 0-85,-8 0 85,-7 0 0,-6 0 0,-1 0 0,-5 0 0,-5 0 948,0 0-948,-1 0 89,-5 0-89,4 0 0,-5 0 0,-1 0 0,0 0 0,-3 0 0,-1 0 0,0-2 0,-20 2 0,4-2 0,-28 2 0,13 4 0,-5 0 0,2 4 0,5-4 0,-1 2 0,2-3 0,6 4 0,3-3 0,-3-2 0,8-2 0,-8 0 0,4 0 0,-5 0 0,4 0 0,-2 0 0,6 0 0,-2 0 0,7 0 0,0 0 0,3 0 0,0 0 0,1 0 0,-3 0 0,2 0 0,-3 0 0,0 0 0,0 0 0,-4 0 0,4 0 0,-3 0 0,6 0 0,-2 0 0,4-1 0,0-1 0,2-1 0,0-4 0,0 0 0,0-8 0,0 0 0,0-1 0,6-2 0,0 6 0,7-6 0,-2 8 0,-2-3 0,1 7 0,-5-1 0,2 4 0,-4 2 0,0-1 0,0 2 0,-1-3 0,2 0 0,-2-1 0,2 3 0,-3-3 0,3 2 0,0 0 0,-2-2 0,-1 9 0,-8 8 0,-2 10 0,-12 11 0,2 5 0,-2-3 0,5-3 0,3-12 0,3-7 0,3-3 0,4-4 0,-1-1 0,2-3 0,1-4 0,-1-9 0,2-16 0,0 4 0,0-15 0,5 4 0,4-7 0,4 0 0,4 1 0,-6 17 0,0-2 0,-6 15 0,0-2 0,-4 11 0,-5 12 0,-4 2 0,-13 18 0,6-9 0,-2 4 0,6-12 0,5 0 0,-2-8 0,4 0 0,2-3 0,0 0 0,2-5 0,0-2 0,2-3 0,1-4 0,0 6 0,2-3 0,-3 4 0,1 0 0,-2 0 0,1 7 0,-2 9 0,-6 3 0,1 9 0,-3-9 0,2-2 0,0-4 0,3-2 0,0-2 0,2-2 0,-1 0 0,2-5 0,0-12 0,0-7 0,0-12 0,4 0 0,4 0 0,6-6 0,-2 10 0,3-4 0,-9 17 0,2 3 0,-4 5 0,-1 6 0,-2 5 0,-1 2 0,0 2 0,0-1 0,0-4 0,0 1 0,0 0 0,2-2 0,0 0 0,1-2 0,0 0 0,1 0 0,0 0 0,0 0 0,0 0 0,0 0 0,2 0 0,2 0 0,2 2 0,-2 0 0,-2 1 0,1 1 0,-2-2 0,1 1 0,-4-2 0,-1-4 0,-1 0 0,0-4 0,0 3 0,0-3 0,0 0 0,0 2 0,0-1 0,0 2 0,2 0 0,0 2 0,2 1 0,-1 1 0,4 0 0,1 0 0,-1 1 0,2 5 0,-2 5 0,1 5 0,-1 9 0,-3-4 0,-1 4 0,-3-6 0,0-3 0,0 3 0,0-8 0,0 4 0,-5-7 0,2 1 0,-4-3 0,3 0 0,0-2 0,0-2 0,0 0 0,0-2 0,0 0 0,1 0 0,-4 0 0,2-2 0,-4-3 0,1-2 0,0-4 0,-2 1 0,4-1 0,-1 1 0,4 3 0,-1 0 0,3 3 0,0 1 0,1 0 0,0-1 0,0 0 0,0 1 0,0-1 0,1 2 0,4 1 0,2 3 0,5 7 0,3 2 0,-2 8 0,0-7 0,-2 3 0,-6-5 0,2-3 0,-2 0 0,-1-2 0,-2-5 0,-1-12 0,-1-2 0,-7-16 0,2 3 0,-15-7 0,9 2 0,-8 3 0,12 8 0,-2 7 0,7 6 0,-3 3 0,5 2 0,0 2 0,6 0 0,6 1 0,4 5 0,5 7 0,1 7 0,2 5 0,-6-6 0,-1 2 0,-8-8 0,-1-1 0,-4-4 0,0-3 0,-2-1 0,-1-1 0,-1-7 0,0 0 0,5-4 0,-2 7 0,7-1 0,-3 3 0,4 0 0,-1 0 0,-2 0 0,-2 2 0,-2 1 0,0 0 0,-1 1 0,-1 0 0,0-1 0,-2-1 0,0-5 0,0-5 0,0-6 0,3 2 0,-3 0 0,4 6 0,-3 2 0,0 0 0,1 2 0,0 1 0,1 1 0,0 0 0,1 0 0,0 1 0,-1 1 0,1 0 0,-2 2 0,2-4 0,-4 0 0,2-4 0,-2-3 0,0-8 0,0 4 0,0-1 0,0 5 0,1 4 0,1 1 0,1 1 0,0 1 0,2 0 0,-2 1 0,1 1 0,0 2 0,-2 0 0,1-2 0,-1 1 0,3-2 0,-2 1 0,-1-1 0,1-1 0,-3 1 0,1-3 0,-1-1 0,2 1 0,0 0 0,4 2 0,1 5 0,5 5 0,0 6 0,1 3 0,-4-3 0,-1-4 0,-3-3 0,-1-4 0,-1 1 0,-2-2 0,1-2 0,-2 1 0,1-2 0,1 3 0,-2-1 0,4 1 0,-2 0 0,2 2 0,1 2 0,0 2 0,-2-2 0,1-1 0,-2-4 0,0 1 0,1-2 0,-3-2 0,2-9 0,-2 1 0,0-10 0,0 6 0,0 1 0,-5 3 0,0 6 0,-6-1 0,-4 3 0,0 0 0,-10 4 0,-4 10 0,0 2 0,0 10 0,7-7 0,0-1 0,3-8 0,3-1 0,1-4 0,5 1 0,2-4 0,2 1 0,2-3 0,1-1 0,7-4 0,5 0 0,12-8 0,12 1 0,0-1 0,6 0 0,-13 6 0,-1 2 0,-10 0 0,-3 4 0,-5-1 0,-6 2 0,-14 0 0,-6 4 0,-19 0 0,-2 5 0,-7 0 0,13-1 0,2 0 0,17-4 0,0 1 0,8-4 0,4 1 0,11-2 0,5 0 0,3-2 0,3-2 0,-11 0 0,6 0 0,-10 3 0,3-1 0,-6 1 0,-9-1 0,-3 2 0,-9 0 0,4 0 0,2 0 0,6 0 0,1 0 0,4 0 0,14 0 0,-1 0 0,9-4 0,1 0 0,-9-4 0,0 3 0,-4 0 0,-3 2 0,-2-1 0,0 0 0,-2 0 0,0 0 0,0 1 0,1 1 0,0 1 0,2 1 0,0-1 0,0-2 0,1-3 0,0 2 0,1-3 0,-2 3 0,1 2 0,0-2 0,3 4 0,-2-2 0,1 1 0,-3 0 0,2 0 0,-2 1 0,1 0 0,-2-2 0,1 0 0,-3-2 0,2 1 0,-2-2 0,2 3 0,-2-1 0,2 2 0,-2-2 0,0 0 0,0-1 0,0 1 0,0-1 0,0 1 0,-2 0 0,0 2 0,-2-1 0,-3 2 0,2-3 0,-4 2 0,4-2 0,-2 2 0,1-3 0,1 4 0,-4-5 0,4 4 0,-5-1 0,6 2 0,-3 0 0,3 0 0,0-1 0,1 0 0,-1-1 0,1 0 0,0 1 0,-4-4 0,2 1 0,-2-2 0,3 3 0,0-4 0,0 5 0,0 0 0,2-2 0,-2 4 0,4-3 0,-1 1 0,1-1 0,0 0 0,0 0 0,-2 0 0,1 0 0,0 1 0,1-2 0,0-2 0,-5-1 0,4-2 0,-4 1 0,3-3 0,1 1 0,-1 2 0,1-2 0,2 7 0,3 3 0,4 5 0,2 6 0,1-3 0,-1 2 0,-2-2 0,-1-1 0,-3 0 0,0-4 0,0 0 0,-3-2 0,-9-1 0,0 0 0,-16-3 0,7-4 0,-8-1 0,9-1 0,-2 3 0,7 0 0,-1 1 0,5 2 0,5 0 0,-1 3 0,1-2 0,-5 2 0,3 0 0,-6 2 0,-1 4 0,-2 7 0,-10 11 0,8-1 0,-9 6 0,9-4 0,-9 0 0,9 0 0,-3-3 0,8-3 0,-1-3 0,3 2 0,1-6 0,0 6 0,4-6 0,-2 7 0,4-8 0,-2 4 0,3-1 0,-2-6 0,2 6 0,-2-10 0,2 3 0,0-3 0,0-3 0,0-4 0,-2-1 0,2-6 0,-2 5 0,2-1 0,-1 2 0,0 6 0,-1 11 0,2 3 0,0 15 0,0-10 0,0 4 0,0-5 0,0 0 0,3-1 0,0-3 0,1-2 0,0-4 0,-1 1 0,2-1 0,3 0 0,-3 1 0,5-1 0,-4 0 0,1 1 0,-1-1 0,-2-3 0,0 0 0,-1-3 0,-2 0 0,-1-1 0,1 0 0,0-1 0,-4 0 0,-6 0 0,-11 2 0,-7 1 0,-11-1 0,5 3 0,-1-6 0,9 3 0,5-4 0,5 0 0,3 0 0,5 0 0,4 0 0,0 0 0,-2 0 0,-3 0 0,-5 3 0,-2 0 0,-11 4 0,5 0 0,-9 1 0,9-1 0,-10 0 0,10 0 0,-3 0 0,4 0 0,5-1 0,-5-3 0,9-1 0,-4-2 0,1 0 0,3 0 0,-4 0 0,8 0 0,-3 0 0,3 0 0,-1 0 0,1 0 0,4 0 0,0 0 0,0 0 0,0 0 0,-1 0 0,3-1 0,-1-4 0,2-2 0,0-3 0,3-1 0,-3 4 0,4 0 0,-3 4 0,2-1 0,-1 1 0,0 0 0,1 3 0,-1-2 0,2 0 0,-1 0 0,9-3 0,-4-2 0,6 1 0,-3-2 0,-1 1 0,5 0 0,-7-3 0,6 4 0,-9-1 0,5 0 0,-5 2 0,1-2 0,-2 5 0,0-2 0,0 3 0,0-2 0,0 2 0,-3-1 0,1 1 0,-2-2 0,0-1 0,0 1 0,0-1 0,0 1 0,0-1 0,0 1 0,0 0 0,0 0 0,0 0 0,0-1 0,0 1 0,0 0 0,-1 1 0,-1-1 0,-2 3 0,-2-2 0,-2 2 0,1 0 0,-3 0 0,6 0 0,-6 0 0,5 0 0,-1 0 0,2 0 0,0 0 0,1 0 0,-1 0 0,1 0 0,-4 0 0,3 0 0,-6 0 0,5 0 0,-4 2 0,4-1 0,-2 3 0,3-4 0,0 1 0,3 1 0,-1 0 0,2 2 0,-2-1 0,2 4 0,-3-2 0,2 1 0,-2-2 0,2 0 0,0 0 0,-1-1 0,2 1 0,-3 0 0,2-1 0,-2 0 0,0 4 0,-1 1 0,-1 2 0,-3 1 0,3-4 0,-2 2 0,3-4 0,1 1 0,-1-2 0,4 0 0,-3 0 0,3-1 0,-2 0 0,1 2 0,-1-2 0,-2 1 0,0 0 0,-1 3 0,4-3 0,-4 3 0,3-4 0,-1-1 0,0 1 0,-1-1 0,-2 2 0,1 0 0,-1 1 0,2-3 0,-3 2 0,3-2 0,-3 1 0,3-2 0,0 1 0,0-2 0,1 2 0,-1-2 0,0 0 0,0 0 0,0 0 0,0 0 0,1 0 0,-2 0 0,2 0 0,0 0 0,-1 0 0,1 0 0,-1 0 0,0 0 0,1 0 0,-1 0 0,0 0 0,0 0 0,-3 0 0,3 0 0,-6 0 0,6 0 0,-3 2 0,0-2 0,3 4 0,-3-4 0,3 2 0,0-2 0,1 0 0,0 1 0,2 1 0,1 2 0,0-1 0,0 1 0,0-1 0,0 1 0,0 1 0,0-2 0,0 4 0,0-3 0,0 6 0,0-5 0,0 4 0,0-4 0,0 2 0,0-4 0,0 1 0,0-1 0,3-2 0,2-3 0,6-2 0,1-1 0,2-1 0,-3 0 0,-1 1 0,0 2 0,1-1 0,-4 3 0,0-1 0,0 2 0,-3-2 0,6 2 0,-6-2 0,6 2 0,-6 0 0,6 0 0,-2-2 0,1 1 0,6-4 0,-4 5 0,4-6 0,-1 2 0,-2-1 0,7-1 0,-8 3 0,4-2 0,-5 4 0,0-4 0,0 5 0,-2-2 0,2 2 0,-3 0 0,3 0 0,0 0 0,1 0 0,-1 0 0,5 0 0,-4 0 0,8 0 0,-4-3 0,5 2 0,0-2 0,5-1 0,-4 0 0,4 0 0,0-2 0,-5 5 0,11-2 0,-10 3 0,10 0 0,-10-4 0,9 4 0,-9-3 0,9 3 0,-3 0 0,5-4 0,-1 0 0,1-1 0,0-2 0,-6 6 0,4-5 0,-13 4 0,7-1 0,-13 3 0,8 0 0,-10 0 0,4 0 0,-9 0 0,11 0 0,-10 0 0,14 0 0,-11 0 0,7 0 0,-1 0 0,-3 0 0,8 0 0,-8 0 0,8 0 0,-8 0 0,4 0 0,-5 0 0,1 0 0,-1 0 0,0 0 0,0 0 0,-2 0 0,2 0 0,-6 0 0,6 0 0,-6 0 0,6 0 0,-6 0 0,6 0 0,-5 0 0,1 0 0,-2 0 0,0 0 0,-1 0 0,4 0 0,-2 0 0,1 0 0,1 0 0,2 0 0,-1 0 0,4 0 0,-5 0 0,0 0 0,0 0 0,-3 0 0,0 0 0,-1 0 0,1 0 0,0 0 0,0 0 0,0 0 0,-1-2 0,1 2 0,3-2 0,-3 0 0,3 0 0,-3 0 0,-1 1 0,2-1 0,-3 0 0,-1-2 0,1 0 0,-2 0 0,5-3 0,-3 0 0,4-4 0,-2 4 0,1-3 0,2 3 0,-2-1 0,5 1 0,-3 3 0,2-1 0,-2 2 0,-1 0 0,-3 3 0,1-2 0,0 2 0,-1 0 0,2 0 0,-2 0 0,1 0 0,0 0 0,-1 0 0,1 2 0,0-2 0,-2 3 0,0-2 0,1 0 0,0 1 0,4 3 0,-3 2 0,6 4 0,-2-1 0,8 6 0,-4-4 0,5 5 0,-9-7 0,-1-2 0,-3-2 0,0-2 0,-1 0 0,1-2 0,-2 1 0,0-3 0,0 1 0,1-1 0,1 0 0,0 0 0,-1 0 0,2 0 0,-2 0 0,1 0 0,3 0 0,-3 0 0,3 0 0,-3 0 0,-1 0 0,1 0 0,-1 0 0,0 0 0,0 0 0,1 0 0,-2 0 0,1 0 0,-8 0 0,-5 0 0,-13 0 0,2 0 0,-4-2 0,5-2 0,1 0 0,-1-2 0,4 3 0,2-3 0,3-1 0,4 1 0,-3-3 0,3 2 0,-2-4 0,-1-4 0,4 7 0,-5-6 0,6 7 0,-5-1 0,4-2 0,-1 5 0,3-2 0,0 0 0,-1 0 0,0-4 0,1 4 0,-2-3 0,4-2 0,-3 1 0,5-4 0,-2 5 0,2-4 0,0 2 0,0 0 0,0 3 0,0 5 0,0-3 0,0 3 0,0 1 0,-2 1 0,0-1 0,-2 1 0,1-2 0,-4 0 0,3 0 0,-3-1 0,0 1 0,2 2 0,0-2 0,2 2 0,1-2 0,-1 2 0,-1 0 0,1 2 0,-1 0 0,-3-2 0,0 1 0,-7-1 0,2 0 0,-7-2 0,4-1 0,-1-1 0,-3-1 0,8-1 0,-4 2 0,5-1 0,2-1 0,1 0 0,2 1 0,0-3 0,3 6 0,-1-6 0,3 5 0,0-1 0,0 1 0,-2 4 0,2-3 0,-1-1 0,1 1 0,0-6 0,0 2 0,0-6 0,0 2 0,0-6 0,0 6 0,0-2 0,0 3 0,0 1 0,0 3 0,0 0 0,0 3 0,0 1 0,1 0 0,1 1 0,2-2 0,-1 2 0,0 0 0,-1 1 0,0-1 0,1 1 0,-1 0 0,-1 2 0,0 4 0,-6 6 0,-8 6 0,-6 5 0,-4 2 0,-1 0 0,0 0 0,2-6 0,0 0 0,7-8 0,-3-1 0,6-4 0,-2 2 0,6-3 0,-2 1 0,3 0 0,0-1 0,-3 1 0,2-1 0,-2 2 0,-2 6 0,2-4 0,0 11 0,0-8 0,2 8 0,2-10 0,0 4 0,2-8 0,1 1 0,1-2 0,1 0 0,-1-1 0,-2 1 0,0 2 0,-1 2 0,0 2 0,0 1 0,-2-1 0,3-3 0,-2 3 0,3-6 0,1 3 0,0-3 0,0-1 0,0 1 0,-2 0 0,-2 2 0,1 1 0,-5 4 0,5-4 0,-3 3 0,5-6 0,0 3 0,0-3 0,2 0 0,-1-1 0,2 0 0,-1-1 0,0-12 0,0-1 0,7-12 0,1 4 0,13-9 0,1-2 0,7-7-446,-14 17 1,0 0 445,14-19 0,-2 4-31,-4 2 31,-4 10 0,-5 2 0,-2 7 0,-3 3 0,2 1 889,-2 2-889,2 0 33,1 3-33,-1 0 0,1 0 0,3-1 0,1 0 0,1 0 0,2-1 0,-6 5 0,2-4 0,-3 6 0,-4-3 0,0 3 0,-3-1 0,-1 0 0,1-1 0,0 2 0,0 0 0,3 0 0,-3 0 0,6 0 0,-3 3 0,3 0 0,-2 1 0,-2-1 0,-2 0 0,0-3 0,0 4 0,-1-3 0,1 0 0,-2-1 0,0-1 0,0-5 0,0-1 0,-1-1 0,0-1 0,-1 1 0,0 1 0,0-3 0,0 5 0,0-4 0,0 4 0,0-4 0,0 4 0,0-4 0,0 4 0,0-4 0,-1 4 0,-2-5 0,1 6 0,-3-6 0,3 5 0,-1-1 0,0 2 0,2 0 0,-2 0 0,1 1 0,0-1 0,-1 1 0,3 0 0,-2-1 0,2 0 0,0 1 0,-2-2 0,2 2 0,-1-1 0,1 0 0,0 1 0,-2 1 0,2-1 0,-1 1 0,1-1 0,0-1 0,0 0 0,0 1 0,0 0 0,0-1 0,-2 2 0,-1 1 0,-1 1 0,-5 0 0,2 2 0,-5 7 0,-3 1 0,3 5 0,-3-3 0,5-4 0,2-1 0,-1-2 0,2 0 0,-4-3 0,1 3 0,-1-4 0,-3 0 0,2-1 0,-2 0 0,4 3 0,-1-2 0,1 1 0,2-2 0,1 0 0,4 0 0,-1 0 0,1-2 0,1 0 0,1-4 0,1-1 0,0-1 0,0-2 0,-2 7 0,1-3 0,0 4 0,1-2 0,0 1 0,0-1 0,0 1 0,0-4 0,0 2 0,0-4 0,0 1 0,0-7 0,0 4 0,0-4 0,0 5 0,0 2 0,0 2 0,0 2 0,0 0 0,0 1 0,0-1 0,0 1 0,0 0 0,0 0 0,0 0 0,0-1 0,0 1 0,0-1 0,0-2 0,0 1 0,0-4 0,0 1 0,0 0 0,-2-1 0,-2 2 0,2-1 0,-3-2 0,4 6 0,-2-2 0,2 3 0,-1 1 0,4 1 0,2 4 0,8 5 0,3 4 0,2 4 0,-2 1 0,1-1 0,-3-1 0,-1-3 0,-5-2 0,-2-3 0,-1 0 0,0-3 0,0-1 0,-2 4 0,1-2 0,0 4 0,-1-1 0,3 2 0,-3-2 0,3 2 0,-2-3 0,0 0 0,-2 0 0,2-3 0,-2 0 0,2-1 0,-1-1 0,1-1 0,0 1 0,0 0 0,-1 2 0,0-1 0,-1 1 0,0 0 0,0 0 0,-1-1 0,0 1 0,0 0 0,0-1 0,0 2 0,-4-3 0,-2 0 0,-4-2 0,-1 0 0,1 0 0,-1 0 0,1 0 0,2 0 0,-1 0 0,4 0 0,-2-2 0,3-3 0,0-3 0,1 1 0,-2-3 0,5 3 0,-5-4 0,4 4 0,-3-3 0,3 6 0,-4-6 0,5 5 0,-2-1 0,2 2 0,0 0 0,0 0 0,-1 2 0,0 2 0,0 5 0,-3 2 0,0 3 0,-1 0 0,-1 5 0,4-6 0,-4 4 0,2-5 0,-2 2 0,1 0 0,0 0 0,0 1 0,-1 4 0,-2-4 0,0 3 0,0-4 0,-2-2 0,2 2 0,-3-4 0,4 1 0,-3-2 0,6-1 0,-6 1 0,6-1 0,-6 1 0,2-1 0,-2 1 0,-4 4 0,2 0 0,-7 3 0,8-1 0,-8 1 0,8-1 0,-3 1 0,6-5 0,2 0 0,1-3 0,-2 0 0,3 0 0,-3 1 0,1-1 0,1 0 0,-2 0 0,-1 5 0,3-4 0,-4 6 0,2-6 0,1 4 0,-1-3 0,3 0 0,2-2 0,-1 0 0,2 0 0,-3-2 0,2 1 0,-1-3 0,-3 4 0,-2-3 0,-2 3 0,-1-1 0,4 1 0,0-1 0,3 1 0,1-4 0,-2 3 0,2 0 0,-1 0 0,0 1 0,2-1 0,-1-1 0,1 2 0,-2-2 0,0 0 0,-2 2 0,1-2 0,-5 3 0,5-1 0,-4 3 0,4 1 0,-5 2 0,4 1 0,-4-1 0,5 0 0,-2-2 0,2 1 0,1-4 0,-1 2 0,3-4 0,-1 1 0,2 0 0,-2-2 0,1 1 0,-1 0 0,-4 1 0,2 0 0,-1 0 0,2 0 0,0-2 0,0 1 0,0-1 0,1 0 0,0 0 0,2-1 0,-5 0 0,3 2 0,-4-1 0,1 3 0,-2 0 0,0 2 0,-2 1 0,2 0 0,0 1 0,0 0 0,6-2 0,-3-1 0,5-1 0,-3-2 0,1-1 0,-5 3 0,3-5 0,-6 5 0,3-5 0,-3 5 0,0-5 0,-1 3 0,1-1 0,2-1 0,-2 1 0,6-2 0,-6 0 0,6 0 0,-3 0 0,3 0 0,0 0 0,0 0 0,1 0 0,-1 0 0,0 0 0,2 1 0,1 4 0,3 2 0,1 3 0,2 0 0,1 0 0,-1 1 0,2-1 0,-1 1 0,3-3 0,-1-1 0,3-2 0,-1 0 0,0-2 0,5 0 0,1-3 0,-1 0 0,3 0 0,-2 0 0,4 0 0,-1 0 0,-3 0 0,2 0 0,-6 0 0,2 0 0,-3 0 0,-1 0 0,-2 0 0,-2 0 0,1 0 0,-2 0 0,1 0 0,-2 0 0,3 0 0,-3 0 0,5 0 0,-1-3 0,2 3 0,1-5 0,-1 5 0,-2-5 0,1 5 0,-2-1 0,4 1 0,-1-3 0,1 2 0,-1-1 0,5 2 0,0 0 0,5 0 0,4-4 0,3 4 0,11-8 0,-11 5 0,0 1 0,-2-3 0,0 0 0,2 1 0,0 0 0,18-5 0,-12 4 0,6-3 0,-8 4 0,1 0 0,-6-3 0,0 6 0,-6-4 0,-1 3 0,-3 0 0,-2 2 0,-4 0 0,1 0 0,-2 0 0,-2 0 0,-2 0 0,-1 0 0,0 0 0,0 0 0,0 0 0,0 0 0,-1 0 0,4 0 0,-3 0 0,3 0 0,0 0 0,0 0 0,8 0 0,-4 0 0,4 0 0,-1 0 0,2 0 0,-1 2 0,4-2 0,-8 3 0,4-1 0,-5-1 0,2 3 0,-4-4 0,1 3 0,-6-2 0,1 2 0,0-1 0,-1 2 0,4 0 0,-3 0 0,6 2 0,-2-2 0,2 1 0,-2 0 0,1 0 0,-2-1 0,4 1 0,-4 0 0,3 0 0,-6-3 0,3 2 0,-3-2 0,0 1 0,-1 0 0,1-2 0,0 4 0,0-2 0,0 1 0,3 0 0,-3 0 0,5 2 0,-4-3 0,2 2 0,-2-2 0,-1 1 0,2-1 0,-3-1 0,1-2 0,0 0 0,4 0 0,-3 0 0,6 0 0,-3 0 0,-1 0 0,3 0 0,-6 0 0,6 0 0,-6 0 0,3 0 0,-3 0 0,2 0 0,-1 0 0,1 0 0,-2 0 0,0 0 0,3 0 0,-2 0 0,1 0 0,-2 0 0,0 0 0,-1 0 0,1 0 0,0 0 0,0 0 0,-1 0 0,0 0 0,1 0 0,2 0 0,-3 0 0,3 0 0,-3 0 0,0-2 0,0 0 0,1 1 0,-1-1 0,-1 0 0,2 2 0,-2-1 0,1 1 0,1 0 0,-1 0 0,0-2 0,0 1 0,1 0 0,-1-1 0,1 1 0,3 0 0,-3 1 0,3 0 0,-3 0 0,-1 0 0,1-2 0,-1 2 0,-1-1 0,0 1 0,-1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07"/>
    </inkml:context>
    <inkml:brush xml:id="br0">
      <inkml:brushProperty name="width" value="0.1" units="cm"/>
      <inkml:brushProperty name="height" value="0.1" units="cm"/>
    </inkml:brush>
  </inkml:definitions>
  <inkml:trace contextRef="#ctx0" brushRef="#br0">1 1 24575,'10'0'0,"-1"0"0,-1 0 0,-1 0 0,1 0 0,-1 0 0,1 0 0,-1 0 0,1 0 0,-1 0 0,-3 3 0,1-2 0,-1 5 0,3-5 0,0 2 0,1 1 0,-1-3 0,1 2 0,-1 0 0,1-2 0,-1 2 0,1-3 0,-2 0 0,-2 4 0,2-3 0,-3 2 0,4 0 0,0-2 0,1 6 0,-1-3 0,0 0 0,0 2 0,-3-2 0,2 0 0,-2 0 0,2 0 0,1-1 0,0 3 0,0-5 0,1 5 0,-1-5 0,1 6 0,-1-6 0,0 2 0,-2 0 0,1-2 0,-2 2 0,0 0 0,0-3 0,0 3 0,1-3 0,-1 2 0,-2-1 0,-2 2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51"/>
    </inkml:context>
    <inkml:brush xml:id="br0">
      <inkml:brushProperty name="width" value="0.05" units="cm"/>
      <inkml:brushProperty name="height" value="0.05" units="cm"/>
    </inkml:brush>
  </inkml:definitions>
  <inkml:trace contextRef="#ctx0" brushRef="#br0">78 4 24575,'-3'-2'0,"0"1"0,1 0 0,0 1 0,0 0 0,-1 0 0,0 0 0,-1 0 0,0 0 0,2 0 0,-4 0 0,3 0 0,0 0 0,0 0 0,0 0 0,0 0 0,1 1 0,-2-1 0,0 1 0,2-1 0,0 0 0,1 0 0,-1 0 0,0 1 0,1-1 0,-2 3 0,1 0 0,1-1 0,0 2 0,1 0 0,-1-1 0,1-1 0,0 0 0,1-1 0,-1 2 0,2-2 0,0 1 0,0 0 0,0-2 0,-1 1 0,1-1 0,0 0 0,1 0 0,1 0 0,0 0 0,0 0 0,1 0 0,-2 0 0,0-1 0,0 1 0,0 0 0,-1 0 0,-1 0 0,1 0 0,0 0 0,1-1 0,1 1 0,-1-2 0,-1 2 0,-1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52"/>
    </inkml:context>
    <inkml:brush xml:id="br0">
      <inkml:brushProperty name="width" value="0.05" units="cm"/>
      <inkml:brushProperty name="height" value="0.05" units="cm"/>
    </inkml:brush>
  </inkml:definitions>
  <inkml:trace contextRef="#ctx0" brushRef="#br0">60 2 24575,'-8'0'0,"0"-1"0,6 1 0,-2 0 0,0 1 0,-2-1 0,0 1 0,2-1 0,0 1 0,1-1 0,2 0 0,-1 0 0,0 1 0,0-1 0,1 0 0,0 1 0,0 0 0,1 2 0,0-1 0,0 2 0,0-1 0,0 1 0,1-2 0,0 2 0,0-1 0,0-2 0,0 2 0,1-2 0,0 0 0,0 0 0,-1-1 0,2 0 0,-2 1 0,3-1 0,-1 1 0,-1-1 0,2 0 0,-2 0 0,3 1 0,-1-1 0,1 0 0,-1 0 0,0 0 0,-1 0 0,1 0 0,-1 0 0,-2 0 0,2-1 0,-2 1 0,2 0 0,-9 0 0,2 1 0,-4-1 0,4 1 0,4-1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53"/>
    </inkml:context>
    <inkml:brush xml:id="br0">
      <inkml:brushProperty name="width" value="0.05" units="cm"/>
      <inkml:brushProperty name="height" value="0.05" units="cm"/>
    </inkml:brush>
  </inkml:definitions>
  <inkml:trace contextRef="#ctx0" brushRef="#br0">76 4 24575,'-7'-1'0,"1"0"0,4 1 0,-2 0 0,2 0 0,1 0 0,-1 0 0,0-1 0,1 1 0,-1 0 0,-1 0 0,1 0 0,0 0 0,0 0 0,0 0 0,0 0 0,-1 0 0,2 0 0,-1 0 0,0 0 0,1 0 0,-1 0 0,0 0 0,0 0 0,0 0 0,0 0 0,1 0 0,-1 1 0,0-1 0,0 1 0,0-1 0,0 1 0,1-1 0,0 0 0,0 2 0,1-1 0,0 1 0,2-1 0,0-1 0,2 1 0,-2-1 0,2 0 0,0 0 0,1 0 0,-2 0 0,2 0 0,-2 0 0,1 0 0,-1 0 0,1 0 0,-1 0 0,-2 0 0,1 0 0,-1 0 0,2 0 0,-2 0 0,3 0 0,-3 0 0,1 0 0,0 0 0,-1 0 0,1-1 0,-7 2 0,4-1 0,-6 1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54"/>
    </inkml:context>
    <inkml:brush xml:id="br0">
      <inkml:brushProperty name="width" value="0.05" units="cm"/>
      <inkml:brushProperty name="height" value="0.05" units="cm"/>
    </inkml:brush>
  </inkml:definitions>
  <inkml:trace contextRef="#ctx0" brushRef="#br0">94 4 24575,'-5'-2'0,"1"1"0,2 1 0,-1 0 0,1 0 0,0 0 0,-1 0 0,1 0 0,-1 0 0,1 0 0,-1 0 0,0 0 0,-1 0 0,0 0 0,2 0 0,-2 0 0,0 1 0,1-1 0,0 1 0,1 0 0,-2 0 0,2 1 0,0-1 0,0 1 0,0-1 0,1 0 0,0 0 0,1 1 0,-3-1 0,3 0 0,-2 0 0,1 0 0,-2 1 0,2 1 0,-1-1 0,-1 2 0,1-2 0,2 2 0,-1-2 0,1 0 0,0 1 0,0-1 0,-1-1 0,1 2 0,-1-1 0,1 0 0,0 0 0,0 0 0,0-1 0,0 0 0,1 0 0,0 2 0,1-2 0,2 1 0,-1-2 0,0 1 0,1 0 0,1 1 0,0-2 0,0 0 0,-1 0 0,-2 0 0,0 0 0,-1 0 0,2 0 0,-2 0 0,1 0 0,-1 0 0,1 0 0,0 0 0,0 1 0,2-1 0,0 1 0,1-1 0,2 0 0,-2 0 0,1 0 0,-3 0 0,0 0 0,-2 0 0,2 0 0,-6-3 0,3 3 0,-3-3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37"/>
    </inkml:context>
    <inkml:brush xml:id="br0">
      <inkml:brushProperty name="width" value="0.05" units="cm"/>
      <inkml:brushProperty name="height" value="0.05" units="cm"/>
    </inkml:brush>
  </inkml:definitions>
  <inkml:trace contextRef="#ctx0" brushRef="#br0">66 5 24575,'-4'0'0,"0"0"0,1 0 0,1 0 0,-1 1 0,0-1 0,-1 1 0,1 0 0,0-1 0,-1 1 0,0-1 0,0 0 0,1 0 0,-2 0 0,2 1 0,1 0 0,0-1 0,0 0 0,1 0 0,-2 0 0,2 1 0,0 0 0,0 2 0,1-2 0,-1 0 0,1 0 0,0 1 0,0-1 0,0 1 0,0-1 0,0 0 0,0 1 0,0 0 0,0 0 0,0-1 0,0 1 0,0 0 0,0 0 0,0-1 0,0 1 0,0-1 0,0 1 0,1-1 0,-1 2 0,2 0 0,-1-2 0,0 2 0,2 0 0,-1-1 0,0 1 0,0-1 0,0 1 0,-1 0 0,0-2 0,1 1 0,-2-1 0,0 1 0,1-1 0,-1 0 0,1 1 0,0-1 0,-1 1 0,1-1 0,0-1 0,0 1 0,2 1 0,-2-1 0,2 0 0,-2 0 0,1 0 0,-1-1 0,1 0 0,1 1 0,0 1 0,1-2 0,-2 2 0,1-2 0,-1 1 0,0-1 0,0 1 0,0-1 0,0 2 0,1-1 0,-1-1 0,2 1 0,-2-1 0,0 1 0,1 0 0,2 0 0,0 0 0,3 0 0,-2 0 0,2 1 0,-2-2 0,-1 1 0,-2-1 0,0 0 0,-2 0 0,1 0 0,1 0 0,0 0 0,0 0 0,0 0 0,1 0 0,-1 0 0,-1 0 0,0 0 0,0 0 0,2 0 0,-2 0 0,2 0 0,-2 0 0,2 0 0,-1 1 0,-2-1 0,2 1 0,-1-1 0,2 0 0,0 0 0,-2 0 0,4 0 0,-4 0 0,2-1 0,-3 1 0,2-1 0,-1 1 0,1 0 0,-1 0 0,2 0 0,0 0 0,0-1 0,0 0 0,2-1 0,-1 0 0,-1 0 0,2-1 0,-3 1 0,0 1 0,1-1 0,-2 0 0,1 1 0,-1 0 0,-1-1 0,1 0 0,-2 0 0,3 1 0,-2-2 0,0 1 0,2 0 0,-2 1 0,-1 0 0,1-1 0,0 2 0,-1-2 0,0 1 0,-1 0 0,0 0 0,0 0 0,1-1 0,-1 1 0,0 0 0,-1 0 0,1-1 0,0 1 0,1-1 0,0 2 0,0-2 0,0 1 0,0-1 0,0 1 0,0 0 0,0-1 0,0 0 0,0 0 0,0 1 0,-2 0 0,2 0 0,-1-1 0,1 1 0,0-1 0,0 1 0,-1 0 0,1-2 0,-1 2 0,1 0 0,0 0 0,0-1 0,0 0 0,0 1 0,0-1 0,-1 0 0,1 0 0,-1 1 0,1 0 0,0-1 0,0 1 0,0-1 0,0 1 0,0-1 0,0 0 0,0 1 0,-1 0 0,0 0 0,-2 1 0,2 0 0,-2 0 0,1 0 0,1-1 0,-1 1 0,0-1 0,1 1 0,-3 0 0,2-1 0,0 1 0,-1 0 0,1 0 0,-3 0 0,2 0 0,0 0 0,1 0 0,-1 0 0,1 0 0,1 0 0,-1 0 0,0 0 0,-5 0 0,0 0 0,-2 0 0,3 0 0,1 0 0,5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38"/>
    </inkml:context>
    <inkml:brush xml:id="br0">
      <inkml:brushProperty name="width" value="0.05" units="cm"/>
      <inkml:brushProperty name="height" value="0.05" units="cm"/>
    </inkml:brush>
  </inkml:definitions>
  <inkml:trace contextRef="#ctx0" brushRef="#br0">12 0 24575,'-1'6'0,"0"0"0,0-3 0,1 0 0,0 0 0,0-1 0,-1 0 0,1 1 0,-2 0 0,2-1 0,0 1 0,0-2 0,0 0 0,0 1 0,0 0 0,0 0 0,0-1 0,0 1 0,0 0 0,0-1 0,0 0 0,0 0 0,0 1 0,0-1 0,0 2 0,0-2 0,0 2 0,0 0 0,-1-3 0,0 2 0,0-3 0,-1 1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39"/>
    </inkml:context>
    <inkml:brush xml:id="br0">
      <inkml:brushProperty name="width" value="0.05" units="cm"/>
      <inkml:brushProperty name="height" value="0.05" units="cm"/>
    </inkml:brush>
  </inkml:definitions>
  <inkml:trace contextRef="#ctx0" brushRef="#br0">0 1 24575,'4'0'0,"1"0"0,-3 0 0,-1 0 0,1 0 0,0 0 0,2 0 0,1 0 0,3 0 0,-3 0 0,3 0 0,-1 0 0,-1 0 0,0 0 0,-2 0 0,2 0 0,1 0 0,2 0 0,0 0 0,-3 0 0,0 0 0,-3 0 0,-3-1 0,0 1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40"/>
    </inkml:context>
    <inkml:brush xml:id="br0">
      <inkml:brushProperty name="width" value="0.05" units="cm"/>
      <inkml:brushProperty name="height" value="0.05" units="cm"/>
    </inkml:brush>
  </inkml:definitions>
  <inkml:trace contextRef="#ctx0" brushRef="#br0">475 20 24575,'-5'-3'0,"0"3"0,1-1 0,1 1 0,1-1 0,0 1 0,-1 0 0,2 0 0,-1 0 0,0 0 0,1 0 0,-1 0 0,0 0 0,-1 0 0,2-1 0,-1 1 0,0-1 0,1 1 0,-1 0 0,0 0 0,-1 0 0,0-1 0,2 1 0,-1 0 0,0-1 0,0 0 0,0 1 0,0 0 0,0 0 0,1 0 0,-1-1 0,0 1 0,1-1 0,-2 1 0,1 0 0,1 0 0,-1 0 0,0 0 0,0-1 0,1 1 0,-2 0 0,1-1 0,0 1 0,-1-1 0,1 1 0,-2-1 0,2 1 0,0 0 0,-1 0 0,2 0 0,-1 0 0,-1 0 0,2 0 0,-1 0 0,0 0 0,1 0 0,-1 0 0,0 0 0,0 0 0,-1 0 0,1 0 0,-1-1 0,1 1 0,-1 0 0,0 0 0,1 0 0,0-1 0,-1 1 0,1 0 0,-2 0 0,2 0 0,-1 0 0,1-1 0,-2 1 0,2-1 0,0 1 0,0 0 0,0 0 0,1 0 0,-2 0 0,1 0 0,1 0 0,-1 0 0,0 0 0,-2 0 0,1 0 0,0 0 0,0 0 0,-1 0 0,1 0 0,-1 0 0,2 1 0,-2-1 0,3 1 0,-1-1 0,-1 0 0,1 0 0,-3 1 0,1-1 0,1 1 0,-2 1 0,1-1 0,1 1 0,-1-1 0,1-1 0,0 0 0,1 0 0,-1 2 0,-2-1 0,2 1 0,-2 0 0,0-1 0,0 0 0,2 0 0,-2 1 0,1-2 0,0 1 0,-1 0 0,0-1 0,0 0 0,1 2 0,0-2 0,-1 1 0,1-1 0,1 1 0,1-1 0,0 0 0,0 1 0,0-1 0,0 1 0,0-1 0,1 0 0,-1 1 0,-1 0 0,0 0 0,0 1 0,-1 0 0,0-1 0,0 2 0,1-1 0,0 0 0,-2 1 0,2-1 0,-1 0 0,0 0 0,1 1 0,0 0 0,1 0 0,-1-1 0,1 1 0,0 0 0,0-1 0,0-1 0,0 2 0,2-1 0,-4 1 0,3 0 0,0-1 0,0 1 0,-1-2 0,1 1 0,0 1 0,0-1 0,0 0 0,0 0 0,-2 1 0,3-2 0,-1 2 0,0-1 0,-1 0 0,1 2 0,0-2 0,0 1 0,-1 1 0,-1-1 0,1 1 0,0 0 0,0 1 0,0-1 0,0 1 0,0-1 0,0 1 0,1-1 0,-1-1 0,1-1 0,0 1 0,0-1 0,-1 1 0,2 1 0,-1 0 0,-1-1 0,1 1 0,1-1 0,-1 1 0,1-2 0,0-1 0,0 1 0,-1 0 0,1 0 0,-1 2 0,0 0 0,1 1 0,0 1 0,0-1 0,0-2 0,0 3 0,0-4 0,0 2 0,0-1 0,0-1 0,0 1 0,0-2 0,0 1 0,0 1 0,0-2 0,0 2 0,1 0 0,-1-1 0,1 2 0,-1-2 0,1 1 0,0-1 0,0 0 0,1 0 0,-1 1 0,-1-1 0,2 2 0,-2-2 0,3 0 0,-3 1 0,2-1 0,0 0 0,-1 2 0,2-3 0,-2 3 0,1-1 0,0-1 0,0-1 0,3 2 0,-2-3 0,0 2 0,1 0 0,-1 0 0,2-1 0,-2 1 0,1-1 0,-3 1 0,1 0 0,0-2 0,1 2 0,2-1 0,-2 1 0,1 0 0,-1-2 0,1 2 0,-1-1 0,1 2 0,0-2 0,1 1 0,-1 0 0,0 0 0,-1-1 0,-1-1 0,0 0 0,-1 1 0,2 0 0,-1 1 0,1-1 0,0 0 0,-1-1 0,2 2 0,-3-2 0,2 1 0,-1 0 0,1 1 0,1-1 0,-1 0 0,0 1 0,1-1 0,0 1 0,1 0 0,-2 0 0,1 1 0,0-2 0,-3-1 0,2 1 0,1 0 0,-1-1 0,1 1 0,-1-1 0,2 2 0,-2-1 0,1 0 0,0-1 0,-1 1 0,2 0 0,-1 1 0,2 0 0,-3-2 0,3 1 0,-3-1 0,0 1 0,0-1 0,0 0 0,0 0 0,-1 0 0,1 0 0,0 1 0,0 0 0,-1-1 0,3 1 0,-1 0 0,-1-1 0,0 0 0,-1 0 0,2 1 0,-2-1 0,1 0 0,-1 0 0,1 0 0,2 0 0,-2 0 0,0 0 0,2 1 0,-3-1 0,2 1 0,-1-1 0,2 0 0,-2 0 0,1 0 0,0 0 0,0 0 0,0 0 0,0-1 0,1 1 0,-3-1 0,4 1 0,-2 0 0,1 0 0,1 0 0,0 0 0,-1 0 0,0 0 0,-1 0 0,-1 0 0,1 0 0,-1 1 0,0-1 0,1 1 0,0-1 0,-1 0 0,1 0 0,0 0 0,0 0 0,1 0 0,-1 0 0,1 0 0,0-1 0,0 1 0,-1-1 0,2 1 0,-1 0 0,2 0 0,-2 0 0,3-1 0,-2 1 0,2-1 0,-2 0 0,1-1 0,-1 1 0,0 0 0,-2 1 0,2 0 0,-2-1 0,0-1 0,2 0 0,-2 1 0,2-2 0,-1 2 0,-1-2 0,1 2 0,-1-3 0,-1 2 0,-1-1 0,3 0 0,-3 0 0,1 0 0,0 0 0,1 0 0,-2 0 0,0 0 0,0 0 0,0 1 0,1-1 0,-1 1 0,0 0 0,-1-2 0,1 1 0,0-1 0,1 2 0,0-2 0,-2 2 0,0 0 0,0 0 0,0 0 0,-1 1 0,0-1 0,1 0 0,-1 0 0,1 1 0,-1-2 0,0 0 0,1 0 0,-1 0 0,1 1 0,-1-1 0,0 0 0,0-1 0,2 2 0,-2-3 0,0 3 0,0-2 0,0 1 0,1 0 0,-1 0 0,1 0 0,-1 0 0,0 1 0,0-1 0,0 0 0,0 0 0,0 0 0,0 2 0,0-3 0,0 2 0,0-1 0,0 1 0,0-1 0,0 1 0,0-2 0,0 1 0,0-2 0,0 0 0,0-1 0,0 2 0,0-1 0,0-1 0,0 3 0,0-2 0,0 0 0,0 1 0,0-1 0,-1 1 0,1 0 0,-1 0 0,-1 1 0,2-1 0,-1 0 0,1 1 0,-1-2 0,0 1 0,1-1 0,-1 2 0,1-1 0,-1 1 0,1-1 0,-2 1 0,2 0 0,-1 0 0,0-1 0,-1 0 0,-1 1 0,1 0 0,0 0 0,0 1 0,0 0 0,-1-1 0,2 2 0,0 0 0,0 0 0,-1 0 0,1-2 0,-1 3 0,-1-3 0,1 1 0,-1 0 0,1 0 0,-1-1 0,0 1 0,-2-2 0,1 1 0,1 0 0,-3 0 0,3 2 0,0-2 0,-2 2 0,3-1 0,-1 1 0,1 1 0,-2-1 0,2 0 0,-2 0 0,2 0 0,-1 0 0,-1 0 0,0 1 0,0-2 0,0 2 0,0-1 0,1 1 0,-1 0 0,0 0 0,1 0 0,0 0 0,0 0 0,1-1 0,0 0 0,0 1 0,0-1 0,0 1 0,-1 0 0,1 0 0,1 0 0,-1 0 0,0 0 0,1 0 0,-1 0 0,-1 0 0,1 0 0,1 0 0,-2 0 0,-3 0 0,-2 0 0,-1 1 0,-1 0 0,4 0 0,1 0 0,3-1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41"/>
    </inkml:context>
    <inkml:brush xml:id="br0">
      <inkml:brushProperty name="width" value="0.05" units="cm"/>
      <inkml:brushProperty name="height" value="0.05" units="cm"/>
    </inkml:brush>
  </inkml:definitions>
  <inkml:trace contextRef="#ctx0" brushRef="#br0">117 1 24575,'-3'5'0,"2"-1"0,-3 0 0,2 0 0,-2 0 0,2-1 0,-2 2 0,3-2 0,-3 0 0,2-1 0,-1 1 0,1 0 0,-2-1 0,2 1 0,0 0 0,0-1 0,0 1 0,1-1 0,-2-1 0,1 1 0,1 0 0,-1 0 0,-1 0 0,0 1 0,-1 1 0,-1 0 0,-1 1 0,2-2 0,-1 2 0,0-1 0,2 0 0,0-2 0,1 2 0,-1-3 0,1 2 0,0-1 0,-1 1 0,2-1 0,0 0 0,0-1 0,1 1 0,-1-2 0,-1 3 0,1-2 0,0 0 0,1 1 0,0-1 0,-1 0 0,-1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42"/>
    </inkml:context>
    <inkml:brush xml:id="br0">
      <inkml:brushProperty name="width" value="0.05" units="cm"/>
      <inkml:brushProperty name="height" value="0.05" units="cm"/>
    </inkml:brush>
  </inkml:definitions>
  <inkml:trace contextRef="#ctx0" brushRef="#br0">73 6 24575,'-5'-1'0,"1"1"0,4-1 0,-2 1 0,0 0 0,-1 0 0,2 0 0,-1 0 0,0-1 0,-2 1 0,0-1 0,0 1 0,2 0 0,-1 0 0,2 0 0,-4-1 0,4 1 0,-2 0 0,1 0 0,0 0 0,-1 0 0,0 0 0,1 0 0,0 0 0,-1 0 0,0 0 0,1 0 0,1 0 0,0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08"/>
    </inkml:context>
    <inkml:brush xml:id="br0">
      <inkml:brushProperty name="width" value="0.1" units="cm"/>
      <inkml:brushProperty name="height" value="0.1" units="cm"/>
    </inkml:brush>
  </inkml:definitions>
  <inkml:trace contextRef="#ctx0" brushRef="#br0">0 1 24575,'10'4'0,"0"2"0,-3-5 0,1 6 0,-1-6 0,-3 4 0,2-4 0,-5 5 0,5-5 0,-2 5 0,3-1 0,1-1 0,-1 2 0,1-2 0,-1 4 0,1-4 0,-1-1 0,1 1 0,-2-3 0,-2 5 0,1-3 0,-1 0 0,3 2 0,0 0 0,1 2 0,-1 0 0,1 1 0,-1-1 0,0 1 0,1-1 0,-1 0 0,-1 0 0,0-2 0,-3 2 0,3-4 0,-2 4 0,3-3 0,1 0 0,-4 2 0,3-5 0,-7 6 0,6-6 0,-5 2 0,1-3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43"/>
    </inkml:context>
    <inkml:brush xml:id="br0">
      <inkml:brushProperty name="width" value="0.05" units="cm"/>
      <inkml:brushProperty name="height" value="0.05" units="cm"/>
    </inkml:brush>
  </inkml:definitions>
  <inkml:trace contextRef="#ctx0" brushRef="#br0">17 5 24575,'-5'-1'0,"1"0"0,1 1 0,3-2 0,-2 2 0,0-1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44"/>
    </inkml:context>
    <inkml:brush xml:id="br0">
      <inkml:brushProperty name="width" value="0.05" units="cm"/>
      <inkml:brushProperty name="height" value="0.05" units="cm"/>
    </inkml:brush>
  </inkml:definitions>
  <inkml:trace contextRef="#ctx0" brushRef="#br0">0 25 24575,'2'-3'0,"-1"-1"0,0 3 0,-1-1 0,0 0 0,3 0 0,-3 1 0,1-1 0,-1 1 0,1-1 0,-1 1 0,1 0 0,-1 0 0,1-1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45"/>
    </inkml:context>
    <inkml:brush xml:id="br0">
      <inkml:brushProperty name="width" value="0.05" units="cm"/>
      <inkml:brushProperty name="height" value="0.05" units="cm"/>
    </inkml:brush>
  </inkml:definitions>
  <inkml:trace contextRef="#ctx0" brushRef="#br0">0 23 24575,'13'-5'0,"-1"0"0,-3 3 0,-1-1 0,-1 0 0,0 2 0,-2-1 0,-3 2 0,-2-1 0,-2 1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46"/>
    </inkml:context>
    <inkml:brush xml:id="br0">
      <inkml:brushProperty name="width" value="0.05" units="cm"/>
      <inkml:brushProperty name="height" value="0.05" units="cm"/>
    </inkml:brush>
  </inkml:definitions>
  <inkml:trace contextRef="#ctx0" brushRef="#br0">1 6 24575,'12'-2'0,"0"2"0,3-1 0,-2 0 0,-1 0 0,-4 1 0,-2 0 0,-4 0 0,-2 0 0,0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27"/>
    </inkml:context>
    <inkml:brush xml:id="br0">
      <inkml:brushProperty name="width" value="0.05" units="cm"/>
      <inkml:brushProperty name="height" value="0.05" units="cm"/>
    </inkml:brush>
  </inkml:definitions>
  <inkml:trace contextRef="#ctx0" brushRef="#br0">0 2 24575,'7'0'0,"-2"0"0,0 0 0,2 0 0,2 0 0,0 0 0,1 0 0,1 0 0,-2 0 0,-1 0 0,-1 0 0,-1 0 0,-1-1 0,-1 1 0,0 0 0,1 0 0,-1 0 0,-1 0 0,1 0 0,-2 0 0,-1 0 0,1 0 0,0 0 0,-1 0 0,1 0 0,0 0 0,0 1 0,0 1 0,0-2 0,0 1 0,-1 1 0,1-1 0,1 0 0,0 1 0,0-2 0,-1 2 0,2-1 0,-2 1 0,1 0 0,-2-2 0,3 2 0,-1-1 0,0 0 0,0-1 0,-1 1 0,0 0 0,0 0 0,0-1 0,-1 1 0,0-1 0,0 1 0,1 0 0,-1 1 0,0 0 0,-1-2 0,2 1 0,-2 1 0,2-1 0,-2 1 0,0 0 0,0 1 0,1-1 0,0 0 0,-1 1 0,1-1 0,-1 1 0,0 0 0,1-2 0,-1 0 0,0 0 0,0 1 0,1 0 0,-1-1 0,1 0 0,-1 0 0,0 1 0,0-1 0,0 0 0,1 1 0,-1-1 0,1 1 0,-1 0 0,0-1 0,2 2 0,-2-1 0,2-1 0,-2 1 0,0 1 0,1-1 0,0 1 0,-1 1 0,1-2 0,0 2 0,-1-1 0,1 0 0,-1 1 0,1 0 0,0-1 0,0 2 0,0 0 0,0-2 0,-1 1 0,1-1 0,1 1 0,-2-1 0,0 1 0,0 0 0,0-1 0,1 2 0,-1-1 0,1 0 0,-1-1 0,1 0 0,-1-1 0,1 0 0,-1 1 0,0-1 0,0 1 0,0 0 0,0-2 0,0 2 0,0-2 0,0 1 0,0-1 0,1 2 0,-1 0 0,0-1 0,0 1 0,0-1 0,0 0 0,1 2 0,-1-3 0,1 2 0,-1 0 0,1-1 0,-1 0 0,0 1 0,1-2 0,-1 2 0,2 0 0,-2 0 0,2 0 0,-2 0 0,0 1 0,1 0 0,-1-1 0,0 0 0,1-1 0,-1-1 0,1 0 0,-1 1 0,0 0 0,0 1 0,0-2 0,1 2 0,-1-1 0,0 0 0,0-1 0,0 2 0,0-2 0,0 0 0,0 0 0,0 1 0,0 0 0,0-1 0,0 0 0,-1 0 0,1 1 0,0 0 0,0-1 0,0 0 0,0 1 0,0 0 0,0 0 0,0 0 0,0 1 0,0-2 0,0 1 0,0 0 0,0 1 0,0-2 0,0 3 0,0-2 0,0 1 0,0 0 0,0-1 0,0 1 0,0-1 0,0 0 0,0 2 0,0-1 0,0 2 0,0-2 0,0 1 0,0-1 0,0 1 0,0-3 0,0 2 0,0-1 0,0 1 0,0 0 0,0-1 0,0 0 0,0 1 0,0-1 0,0 0 0,0 1 0,0-2 0,0 1 0,0 0 0,0 0 0,0-1 0,-1 0 0,1 0 0,-1 1 0,1 0 0,0-1 0,0 0 0,0 0 0,0 1 0,0-1 0,0 1 0,0-1 0,-1 0 0,1 1 0,-2-1 0,2 1 0,0-2 0,-1 2 0,1-1 0,0 1 0,0-1 0,0 1 0,0-1 0,0 1 0,0-1 0,0 0 0,0 0 0,0 1 0,0 0 0,0-1 0,1 0 0,-1 0 0,0 2 0,0-2 0,0 1 0,0-1 0,0 1 0,0 0 0,0-1 0,0 0 0,0 0 0,0 1 0,0-1 0,0 1 0,0-1 0,0 1 0,0 0 0,0 0 0,0-1 0,0 0 0,0 1 0,0-1 0,0 1 0,0-1 0,0 0 0,-1 1 0,1-1 0,0 1 0,0-2 0,0 2 0,0 0 0,0-1 0,0 1 0,0-2 0,-2 1 0,1 0 0,-2 0 0,0-1 0,-1 1 0,3-1 0,0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28"/>
    </inkml:context>
    <inkml:brush xml:id="br0">
      <inkml:brushProperty name="width" value="0.05" units="cm"/>
      <inkml:brushProperty name="height" value="0.05" units="cm"/>
    </inkml:brush>
  </inkml:definitions>
  <inkml:trace contextRef="#ctx0" brushRef="#br0">269 1 24575,'-9'0'0,"2"0"0,2 0 0,0 0 0,1 0 0,-3 0 0,2 0 0,0 0 0,1 0 0,0 0 0,1 0 0,-1 0 0,2 0 0,0 0 0,0 0 0,1 0 0,-2 0 0,1 0 0,0 0 0,0 0 0,-1 1 0,1-1 0,-1 1 0,1-1 0,0 1 0,-1 0 0,-2 0 0,2 1 0,0 0 0,0-1 0,-1 1 0,2 0 0,-1-1 0,2 0 0,-1 0 0,0 0 0,0 1 0,0-1 0,0 0 0,-1 0 0,0 1 0,-1 1 0,2-2 0,-1 2 0,1-1 0,0 0 0,-1-2 0,2 1 0,-1 0 0,1 1 0,-2-1 0,1 1 0,-1-1 0,0-1 0,2 2 0,0-1 0,-1 0 0,1 0 0,0 0 0,0-1 0,-2 1 0,2 1 0,0-1 0,0 0 0,-1 0 0,1 0 0,0-1 0,0 3 0,-1-2 0,-1 2 0,0-1 0,1 0 0,0 0 0,0 0 0,-1 1 0,2-1 0,-1 0 0,1 1 0,-2-1 0,1 2 0,-2-1 0,3 0 0,-2-1 0,2 0 0,-1 0 0,1 0 0,0 0 0,0-1 0,0 2 0,1-1 0,-2 0 0,2 0 0,-2 1 0,2-2 0,-1 2 0,0-1 0,0 1 0,1 0 0,-2 1 0,1 0 0,-1 1 0,0-1 0,1 2 0,1-2 0,-2-1 0,2 2 0,-1-1 0,1 0 0,-1 0 0,0 0 0,1 0 0,-1-2 0,0 1 0,1 0 0,-1-2 0,1 3 0,0-1 0,-1-1 0,1 2 0,0-1 0,-1 1 0,1-1 0,-2 1 0,2-1 0,-1 1 0,1-2 0,-1 2 0,1-3 0,0 2 0,0-1 0,0 0 0,0-1 0,0 2 0,0-1 0,-1 0 0,1 0 0,-1 1 0,1-2 0,0 2 0,0 0 0,0-1 0,-1 2 0,1-2 0,0 1 0,0 0 0,0-3 0,0 3 0,0 0 0,-1 0 0,1 1 0,-1 0 0,1 1 0,0 0 0,-1 0 0,1-2 0,-1 0 0,1-1 0,0 0 0,0 0 0,0 0 0,0-1 0,0 2 0,0-1 0,0 1 0,0 0 0,0 0 0,0 1 0,-1-1 0,1 0 0,0 0 0,0 0 0,0 0 0,0 1 0,0 0 0,0-1 0,0 1 0,0-1 0,1 1 0,-1-2 0,0 1 0,0-1 0,0-1 0,0 2 0,0-1 0,0 0 0,0 1 0,0-1 0,1-1 0,-1 1 0,1 0 0,-1 0 0,0 1 0,0 0 0,1 0 0,-1 1 0,0-1 0,0 0 0,0-2 0,0 2 0,0-2 0,0 2 0,0-2 0,0 1 0,0 0 0,0 0 0,0-2 0,0 2 0,0-1 0,0 2 0,0-2 0,0 1 0,0 0 0,0 1 0,0-1 0,-1 2 0,1-2 0,0 2 0,0-3 0,0 2 0,-1-1 0,1 0 0,-1-1 0,1 0 0,0 1 0,0 0 0,0-1 0,0 1 0,0 0 0,0 0 0,0-1 0,0 0 0,0 0 0,0 1 0,0-1 0,0 1 0,0-1 0,0 0 0,0 1 0,0-1 0,0 1 0,0-1 0,0 2 0,0-1 0,0-1 0,0 1 0,0 0 0,0-1 0,0 0 0,0 0 0,0 1 0,0 0 0,0-1 0,0 0 0,0 0 0,0 1 0,0 0 0,0-1 0,0 0 0,-2-1 0,0 1 0,-1-2 0,2 1 0,0-1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29"/>
    </inkml:context>
    <inkml:brush xml:id="br0">
      <inkml:brushProperty name="width" value="0.05" units="cm"/>
      <inkml:brushProperty name="height" value="0.05" units="cm"/>
    </inkml:brush>
  </inkml:definitions>
  <inkml:trace contextRef="#ctx0" brushRef="#br0">12 124 24575,'6'0'0,"0"0"0,-1 0 0,1 1 0,0-1 0,3 0 0,0 0 0,2 0 0,0 1 0,2-1 0,-2 1 0,-4-1 0,-1 1 0,-1-1 0,-2 0 0,0 0 0,0 0 0,1 0 0,0 0 0,0 0 0,1 1 0,0-1 0,0 1 0,0-1 0,-1 1 0,1-1 0,-2 0 0,0 0 0,1 0 0,1 0 0,-2 0 0,2 0 0,0 0 0,0 1 0,1-1 0,-1 0 0,0 0 0,2 0 0,-3 0 0,4 0 0,-2 0 0,3 0 0,1 0 0,0 0 0,-1 0 0,2-1 0,-3 1 0,1-1 0,-3 1 0,-2-1 0,2 1 0,-3 0 0,0 0 0,-2 0 0,3 0 0,-1-1 0,0 1 0,2 0 0,-2 0 0,0 0 0,0-1 0,1 1 0,-1 0 0,0 0 0,1 0 0,2 0 0,0 0 0,-1 0 0,0-2 0,-2 2 0,0-1 0,-1 1 0,-1 0 0,2 0 0,-2 0 0,2 0 0,0 0 0,-1 0 0,0 0 0,0 0 0,-1 0 0,2 0 0,0 0 0,1 0 0,-2 0 0,2 0 0,0 0 0,1 0 0,2 0 0,1 0 0,2 1 0,-1-1 0,-1 1 0,-1-1 0,1 0 0,-1 0 0,2-1 0,1 1 0,2 0 0,-4 0 0,3 0 0,-2 0 0,-3 0 0,2 0 0,-3 0 0,1 0 0,-1-1 0,2 1 0,0-1 0,2 1 0,1 0 0,-4 0 0,3 0 0,-4 0 0,2 0 0,1 1 0,-1-1 0,1 1 0,1-1 0,0 0 0,1 0 0,0 0 0,-2 0 0,5 0 0,-5 1 0,2-1 0,-4 0 0,0 1 0,-1-1 0,-1 0 0,2 0 0,-2 0 0,2 0 0,-2 1 0,1-1 0,-1 1 0,2-1 0,-1 0 0,2 0 0,-1 0 0,1 1 0,-1-1 0,2 1 0,0-1 0,0 1 0,0-1 0,-2 0 0,0 0 0,1 0 0,0 0 0,3 1 0,-2-1 0,-1 0 0,-1 0 0,-2 0 0,1 0 0,0 0 0,-1 0 0,0 0 0,1 0 0,-2 0 0,0 0 0,2 0 0,-2-1 0,0 0 0,0 1 0,1-1 0,-1 1 0,-1 0 0,1 0 0,0 0 0,0 0 0,0 0 0,1 0 0,1-1 0,-1 1 0,4 0 0,-1-1 0,2 1 0,-1-1 0,-2 1 0,1 0 0,-4 0 0,0 0 0,0 0 0,-2 0 0,3 0 0,-3 0 0,2 0 0,-2 0 0,1 0 0,0 0 0,1 0 0,0 0 0,0 0 0,-1 0 0,2 0 0,0 0 0,0 0 0,2 0 0,0 1 0,3-1 0,-2 1 0,3 0 0,-1-1 0,-1 0 0,-1 0 0,-1 0 0,-2 0 0,0 0 0,-1 0 0,2 0 0,-1 0 0,-1 0 0,2-1 0,-1 1 0,0 0 0,1 0 0,-1-1 0,-2 1 0,3-1 0,-3 1 0,0 0 0,0 0 0,0 0 0,0 0 0,2 0 0,-2 0 0,0-1 0,1 1 0,-2-1 0,3 1 0,-2 0 0,1 0 0,-1-1 0,2 1 0,-3 0 0,1 0 0,-1 0 0,1 0 0,-1 0 0,1 0 0,0 0 0,2 0 0,-2 0 0,2 0 0,-2 0 0,2 0 0,0 0 0,-2 0 0,1 0 0,-1 0 0,0 0 0,-1 0 0,1 0 0,0 0 0,0 0 0,0 0 0,2 0 0,-2 0 0,0 0 0,0 0 0,0 0 0,2 0 0,-2-1 0,0 1 0,-1-1 0,0-1 0,0 2 0,0 0 0,2-1 0,-2 0 0,0 0 0,1 0 0,-1 0 0,0-1 0,1 2 0,-2-2 0,1 1 0,-1-1 0,0 1 0,2 1 0,-2-2 0,2 1 0,-2-1 0,0 0 0,0 1 0,0-1 0,0 0 0,0 1 0,1 0 0,-1 0 0,0 0 0,0-1 0,0 0 0,0 1 0,0 0 0,0 0 0,0-1 0,0 1 0,0-1 0,0 2 0,0-2 0,0 0 0,0 0 0,0 0 0,0 1 0,0-2 0,0 2 0,0 0 0,0 0 0,-1-1 0,1 0 0,0 1 0,0-1 0,0-1 0,0 1 0,0 1 0,0-1 0,0 1 0,0-1 0,0 1 0,0 0 0,0 0 0,0-1 0,-2 1 0,2-1 0,-1 2 0,1-2 0,0 1 0,-1-1 0,0 1 0,0 1 0,0-1 0,-1 0 0,0 0 0,1 1 0,-4-1 0,2 1 0,-1 0 0,-1-2 0,2 2 0,0-1 0,0 1 0,0 0 0,0 0 0,0 0 0,-1-1 0,-1 1 0,2-1 0,0 1 0,-1 0 0,2 0 0,0 0 0,0 0 0,0 0 0,1 0 0,-2 0 0,1 0 0,0-1 0,0 1 0,0 0 0,-1 0 0,0 0 0,1 0 0,0 0 0,0 0 0,1 0 0,-1 0 0,-2-1 0,2 1 0,-1-1 0,0 1 0,-1 0 0,1 0 0,0 0 0,0 0 0,-1 0 0,2 0 0,0 0 0,0 0 0,0-1 0,0 1 0,-1 0 0,0 0 0,0 0 0,-1-1 0,0 1 0,1 0 0,1 0 0,0 0 0,-1 0 0,-1 0 0,0 0 0,-1-1 0,1 1 0,0 0 0,-1 0 0,2 0 0,-1 0 0,-1 0 0,1 0 0,0 0 0,-1 0 0,1 0 0,-1 1 0,-2-1 0,1 0 0,-2 0 0,2 0 0,-1 0 0,2 0 0,-3 0 0,1 0 0,1-1 0,-1 1 0,2 0 0,0 0 0,0 0 0,1 0 0,2 0 0,-3 0 0,3 0 0,-1 0 0,0 0 0,1 0 0,-1 0 0,1 0 0,0 0 0,0 0 0,0 0 0,-2 0 0,2 0 0,-1 0 0,1 0 0,-1 0 0,0 0 0,-1 0 0,0 0 0,-1 0 0,-1-1 0,-1 1 0,1-1 0,-3 1 0,-1 0 0,1 0 0,-1 0 0,1 0 0,3 0 0,0 0 0,1 0 0,-1 0 0,2-1 0,1 1 0,-2-1 0,2 1 0,0-1 0,0 1 0,1 0 0,-2 0 0,2 0 0,-1 0 0,1 0 0,-2 0 0,1 0 0,-1 0 0,1 0 0,-3-1 0,2 1 0,-1 0 0,1 0 0,-1 0 0,-1 0 0,0 0 0,-1 0 0,2 0 0,-1 0 0,1 0 0,-1 0 0,2 0 0,0 0 0,-1-1 0,-1 1 0,-2-1 0,2 1 0,-3 0 0,2 0 0,1-1 0,1 1 0,0 0 0,1 0 0,0 0 0,-2 0 0,3 0 0,-1 0 0,1 0 0,0 0 0,1 0 0,-2 0 0,0 0 0,0 0 0,-1 0 0,-2 0 0,0 0 0,-1 0 0,3 0 0,-2 0 0,3 0 0,-2 0 0,2 0 0,0 0 0,-1 0 0,1 0 0,0 0 0,0 0 0,1 0 0,-2 0 0,0 0 0,-2 0 0,-1 0 0,-1 0 0,-1 0 0,3 0 0,-1 0 0,4-1 0,-1 1 0,0-1 0,-1 1 0,-1 0 0,1 0 0,-2 0 0,2 0 0,-2 0 0,2 0 0,0 0 0,1 0 0,-2 0 0,2 0 0,-3 0 0,2 0 0,-1 0 0,1 0 0,0 0 0,0 0 0,-1 0 0,1 0 0,-1 0 0,1 0 0,-2 0 0,0-1 0,2 1 0,-2 0 0,3 0 0,-1-1 0,2 1 0,0 0 0,-2 0 0,1 0 0,-1 0 0,1-1 0,1 1 0,-1 0 0,0 0 0,2-1 0,-2 1 0,1-1 0,-1 1 0,0 0 0,1 0 0,1 0 0,0 0 0,1 0 0,0 0 0,-1 0 0,0 0 0,-2 0 0,2 0 0,-1 0 0,0 0 0,1 0 0,0 0 0,-1 0 0,0 0 0,0 0 0,1 0 0,-2 0 0,2 0 0,0 0 0,0 0 0,-2 0 0,2 0 0,-1 0 0,1 0 0,-1 0 0,3 0 0,-3 0 0,2 0 0,-3 0 0,1 0 0,-2 0 0,2 0 0,-1 0 0,-1 0 0,1 0 0,-2 0 0,0 0 0,-1 0 0,2 0 0,-1 0 0,2 1 0,0-1 0,1 1 0,1-1 0,-2 0 0,1 0 0,0 0 0,-1 0 0,1 1 0,0-1 0,0 0 0,0 0 0,2 0 0,-1 0 0,0 0 0,-1 0 0,3 0 0,-2 0 0,1 0 0,1 0 0,-2 2 0,1-2 0,1 0 0,-1 0 0,1 1 0,-1-1 0,1 1 0,-2 0 0,1-1 0,1 1 0,0-1 0,-1 0 0,0 1 0,1-1 0,0 1 0,1 0 0,-2 1 0,2 0 0,-1-1 0,1 0 0,-1 0 0,0 1 0,1-1 0,0 1 0,0-1 0,-1 1 0,1 0 0,-1 0 0,1-1 0,0 0 0,0 1 0,0-1 0,0 0 0,0 1 0,0 0 0,-1 0 0,1-1 0,-1-1 0,1 1 0,0 1 0,0 0 0,0 0 0,0-1 0,0 1 0,0 0 0,0-1 0,-2 0 0,1-1 0,-3 0 0,3 0 0,1-1 0,-2 0 0,2-1 0,-1-1 0,1 3 0,0-2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30"/>
    </inkml:context>
    <inkml:brush xml:id="br0">
      <inkml:brushProperty name="width" value="0.05" units="cm"/>
      <inkml:brushProperty name="height" value="0.05" units="cm"/>
    </inkml:brush>
  </inkml:definitions>
  <inkml:trace contextRef="#ctx0" brushRef="#br0">0 50 24575,'1'-5'0,"0"1"0,-1 0 0,0 1 0,0 0 0,0-1 0,0 2 0,0 0 0,0 0 0,0-1 0,0 1 0,0-1 0,0 0 0,0 3 0,0-3 0,1 1 0,-1 0 0,0 1 0,1 1 0,0-2 0,1 5 0,-1-3 0,0 3 0,0-2 0,0 0 0,0 0 0,0 0 0,0-1 0,0 2 0,-1 0 0,0 0 0,0-1 0,0 1 0,0-1 0,0 1 0,1 0 0,-1 3 0,1-1 0,-1 1 0,0 0 0,-1-3 0,0-1 0,0-1 0,-1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31"/>
    </inkml:context>
    <inkml:brush xml:id="br0">
      <inkml:brushProperty name="width" value="0.05" units="cm"/>
      <inkml:brushProperty name="height" value="0.05" units="cm"/>
    </inkml:brush>
  </inkml:definitions>
  <inkml:trace contextRef="#ctx0" brushRef="#br0">11 41 24575,'0'-4'0,"1"1"0,-1 1 0,0 1 0,-1-2 0,1 0 0,-1 1 0,1-2 0,-2 2 0,1-1 0,-1 1 0,1 0 0,0 0 0,0-1 0,0 1 0,0 1 0,1-1 0,1 6 0,0-3 0,0 4 0,1-3 0,-2-1 0,2 0 0,-1 1 0,-1-1 0,0-1 0,0 2 0,1 0 0,-1 0 0,1-1 0,0 0 0,-1 0 0,1 0 0,1 2 0,0-2 0,2 1 0,-2-1 0,2 1 0,-2-1 0,0-1 0,1 0 0,-1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32"/>
    </inkml:context>
    <inkml:brush xml:id="br0">
      <inkml:brushProperty name="width" value="0.05" units="cm"/>
      <inkml:brushProperty name="height" value="0.05" units="cm"/>
    </inkml:brush>
  </inkml:definitions>
  <inkml:trace contextRef="#ctx0" brushRef="#br0">1 24 24575,'3'-1'0,"2"1"0,-4-2 0,0 1 0,1-1 0,0 1 0,-1-1 0,0 1 0,0-1 0,0 1 0,2 0 0,-1 0 0,-2 0 0,2 0 0,-2-1 0,2 2 0,-1-1 0,2 1 0,-1-1 0,-1 0 0,0 1 0,2-1 0,-1 1 0,1 0 0,-1 0 0,0 0 0,0 0 0,-1 0 0,1 0 0,-1 1 0,0 0 0,0 0 0,0 1 0,1-1 0,-1 2 0,0-2 0,0 0 0,0 0 0,0 1 0,-1-1 0,1 1 0,0-1 0,-1 0 0,0 2 0,0-1 0,1 1 0,-1 0 0,1 0 0,0-1 0,-1 0 0,1-2 0,-1 1 0,0 2 0,0-2 0,-1 1 0,-1-2 0,0 0 0,0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09"/>
    </inkml:context>
    <inkml:brush xml:id="br0">
      <inkml:brushProperty name="width" value="0.1" units="cm"/>
      <inkml:brushProperty name="height" value="0.1" units="cm"/>
    </inkml:brush>
  </inkml:definitions>
  <inkml:trace contextRef="#ctx0" brushRef="#br0">1 0 24575,'9'0'0,"0"0"0,-1 0 0,5 5 0,-4-4 0,4 7 0,-6-8 0,1 7 0,-1-6 0,1 2 0,-1 1 0,0-4 0,0 4 0,-3-1 0,3-2 0,-3 5 0,3-5 0,0 6 0,0-6 0,0 5 0,1-1 0,-1-1 0,-3 2 0,3-5 0,-3 5 0,2-3 0,-3 3 0,3-3 0,-2 3 0,4-2 0,-1 3 0,1-3 0,-1 3 0,1-3 0,-1 4 0,0-1 0,0-1 0,-4 0 0,3-2 0,-5-2 0,2-2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33"/>
    </inkml:context>
    <inkml:brush xml:id="br0">
      <inkml:brushProperty name="width" value="0.05" units="cm"/>
      <inkml:brushProperty name="height" value="0.05" units="cm"/>
    </inkml:brush>
  </inkml:definitions>
  <inkml:trace contextRef="#ctx0" brushRef="#br0">1 50 24575,'3'-6'0,"-1"3"0,1-1 0,-2 0 0,0 0 0,-1 0 0,1 2 0,0-1 0,-1 0 0,0 2 0,1-2 0,-1 0 0,2 1 0,-2-1 0,1 1 0,-1 1 0,0-1 0,4 4 0,-2-1 0,2 2 0,-2-1 0,-1 0 0,1 0 0,1-1 0,-2 1 0,-1-1 0,0 0 0,0 0 0,0 0 0,0 1 0,1 0 0,-1-1 0,1 1 0,-1 0 0,0 0 0,1-1 0,-1 0 0,-2 0 0,-1-1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34"/>
    </inkml:context>
    <inkml:brush xml:id="br0">
      <inkml:brushProperty name="width" value="0.05" units="cm"/>
      <inkml:brushProperty name="height" value="0.05" units="cm"/>
    </inkml:brush>
  </inkml:definitions>
  <inkml:trace contextRef="#ctx0" brushRef="#br0">35 22 24575,'-3'-4'0,"2"2"0,-1-1 0,1 2 0,1 0 0,0-1 0,0 1 0,0-1 0,0 1 0,-1 0 0,1 0 0,-1-1 0,3 5 0,-1-2 0,2 3 0,-1-3 0,0 0 0,-1-1 0,1-1 0,0-1 0,0 1 0,-1 1 0,3 2 0,-3 0 0,3 5 0,-2-2 0,0-1 0,1 1 0,-3-2 0,0-1 0,0-1 0,-1 0 0,-1 0 0,-1 1 0,2 0 0,-2-1 0,1 0 0,1-1 0,-3 0 0,-1 0 0,-8 0 0,4 0 0,-2-1 0,7 1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35"/>
    </inkml:context>
    <inkml:brush xml:id="br0">
      <inkml:brushProperty name="width" value="0.05" units="cm"/>
      <inkml:brushProperty name="height" value="0.05" units="cm"/>
    </inkml:brush>
  </inkml:definitions>
  <inkml:trace contextRef="#ctx0" brushRef="#br0">19 42 24575,'-4'-4'0,"0"-1"0,3 3 0,-3-2 0,2 2 0,1-2 0,0 1 0,1 1 0,-1 1 0,1-1 0,0 0 0,0 1 0,0-1 0,0 0 0,0 1 0,0 0 0,2 0 0,0 0 0,4 1 0,-3-1 0,0 1 0,-2 0 0,3 0 0,-3 0 0,2 0 0,-1 0 0,1 1 0,2 0 0,-2 0 0,2-1 0,-2 1 0,1-1 0,-3 0 0,1 1 0,-1-1 0,0 1 0,2 1 0,-2-1 0,-1 0 0,1 0 0,0 0 0,-1 2 0,1-1 0,-1 0 0,1 0 0,-1-1 0,0 1 0,0-1 0,0 1 0,0 0 0,0 0 0,0 2 0,0-2 0,0 1 0,0 0 0,0-2 0,0 0 0,-1 0 0,1 1 0,0 1 0,0 1 0,0-1 0,0 0 0,0 0 0,-1-1 0,0-1 0,-1 0 0,-2-1 0,-1-2 0,-4 0 0,5-1 0,-2 1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36"/>
    </inkml:context>
    <inkml:brush xml:id="br0">
      <inkml:brushProperty name="width" value="0.05" units="cm"/>
      <inkml:brushProperty name="height" value="0.05" units="cm"/>
    </inkml:brush>
  </inkml:definitions>
  <inkml:trace contextRef="#ctx0" brushRef="#br0">11 70 24575,'-2'-4'0,"1"0"0,-2 1 0,3-3 0,0 1 0,0-2 0,0 1 0,-1-2 0,1 1 0,-2 1 0,2 2 0,-1 0 0,1 2 0,-1 1 0,1-1 0,2 2 0,1 1 0,5 1 0,-3-1 0,2 1 0,-1 0 0,0 0 0,-1 1 0,-2 0 0,0-2 0,-2 1 0,-1-1 0,0 2 0,0-1 0,0 2 0,1-2 0,-1 2 0,1-2 0,-1 0 0,-2 0 0,0 1 0,-3 1 0,1 0 0,0 0 0,0-1 0,1-1 0,1 0 0,1-1 0,-1 0 0,0-1 0,0 1 0,2 1 0,-1-1 0,1 1 0,-2-1 0,1-1 0,0 0 0,-2 0 0,0 0 0,1 0 0,0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464"/>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0 3,'15'-1,"-3"0,-11 1,5 0,2 0,0 0,1 0,-4 1,0 0,2 0,-1-1,2 0,-2 0,0 2,1-2,-2 1,3 1,-4-1,4 1,-3 0,0 1,2-1,-2 0,1 0,0 0,0 0,-2 2,0-2,2 2,-1-1,2 2,-1-2,-1 1,-1-1,0 1,0 0,0-1,-1 3,-1-3,2 1,-3 2,1-2,-1 1,1 0,-1-2,0 4,0-3,0 0,0 1,1 0,-1 1,-1-3,2 3,-2-2,1 2,0-2,0 0,-1 4,1-4,0 3,0-2,2 0,-3 0,0 0,1-1,-1 1,2 1,-2-2,1 1,-1 1,1-2,-1 2,0-2,0 1,2 1,-2-3,2 3,-1-1,0-1,1 3,-1-2,0 0,0 0,-1 0,1 2,0-2,1 1,-2-1,1-1,-1 2,0 0,0 1,0-3,0 1,0 0,0 1,0-1,0-1,0 2,1-1,0-1,-1 1,1 0,-1 0,0 1,0 0,0 0,0-1,0-2,0 4,0-3,0 2,0 0,0-1,0 2,0-2,-1 1,1-1,-1 1,1-1,0-1,0 1,0 0,0 0,0-1,-8-12,5 7,-6-10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465"/>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475 1,'-18'0,"1"0,8 0,-2 0,1 0,-1 0,0 0,0 0,1 0,2 0,4 0,-4 1,3-1,-2 1,0 0,1 0,-1 0,0 0,2 0,-1 1,0 0,2 1,-3 0,3-1,-2 2,0-2,1 2,-3-2,1 2,0-2,0 1,1 0,1-1,0 0,1 1,-2 0,1 0,-1 0,2 3,-2-2,1 2,0 0,-1-1,1 1,0-1,1-2,0 2,-1-3,1 4,0-2,0 0,-1 1,4-2,-5 2,3 0,-1 0,1 0,-1 0,1 0,1-1,-2 1,1-1,1 1,-1-1,2 1,-2-1,2 2,-3 0,2 0,0 1,0-2,0 1,1-2,-3 1,2 0,0-1,-1 2,1 0,-1 0,1 0,2-3,-2 3,1-2,-1 2,0-1,1 0,-2 1,2 1,-1 0,0 0,1 0,-1-1,1 0,-2-2,2 2,0-1,-1 2,0-2,1 2,0-2,-1 1,0 0,1-2,0 1,0-1,-1 2,1 0,0 0,1-2,-2 1,1 2,0 0,-1 0,2-1,-2-1,2 0,-1-1,1 1,-1 0,1-1,-1 1,1 0,0-1,0 2,0-2,0 1,1-1,-1 1,1 1,0-3,0 2</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466"/>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0 12,'15'0,"-3"0,-10 0,6 0,-3 0,3 0,0 0,0-3,1 0,0-1,-6 2</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467"/>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153 3,'-14'0,"2"0,10 0,-4 0,-1 0,0 0,-1 0,3 0,-1 0,-2 0,2 0,-1 0,2-1,-2 1,0 0,0 0,-1 0,3 0,-2 0,1-1,1 1,-2-1</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468"/>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0 42,'24'-4,"-2"1,-4 1,9 0,8 1,3-2,5 2,-7-1,9 2,-8-2,-2 1,-5-2,-4 2,-3 0,-1-1,0 1,3 0,-3 1,1-1,-7 1,0-1,-5 1,1 0,0-3,0 2,2 0,-1-1,1 2,-3-2,0 2,-3-1,0 1,1 0,0 0,3 0,4 0,-4 0,2 0,-2 0,1 0,2 0,-1 2,0-1,2 1,-2-2,3 2,-1-2,0 2,-1-1,1-1,-1 2,1 0,3 0,2-1,-1 2,-2-1,-5 0,1-2,-3 1,1 1,-1-1,-1-1,0 0,1 0,-2 0,3 0,0 1,6-1,1 2,4-2,-1 1,-4-1,-3 1,-3 0,2 0,0-1,4 2,-2-2,4 2,-1 0,0 0,-2-1,-4-1,-3 1,0-1,-3 1,4-1,1 1,2-1,-1 1,-1-1,-2 1,0-1,0 1,1-1,1 1,3 0,3 0,5 1,-1-1,2 1,-6-2,0 0,-2 0,2 0,0 1,-2-1,1 0,0 0,6 1,4 0,-1 1,-1-1,-8 0,-2-1,-6 0,2 0,-1 0,1 0,1 0,0 0,1 0,-1 0,-2 0,1 0,1 0,0 0,1 0,1 0,-2 0,0 0,-2 0,0 0,0 0,-2 0,1 0,0 0,0 0,-1 0,1 0,-3-1,2 1,-2-1,3 1,-1 0,1 0,2-1,1 1,0-1,-2 1,-4-1,1 1,-2 0,2 0,-1-2,1 2</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469"/>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1442 1,'9'0,"17"1,4-1,-3 1,4-1,-6 1,-4-1,-5 1,-6-1,0 0,-1 0,3 0,2 0,0 0,1 1,-2-1,-2 1,-1-1,-3 0,1-1,1 1,2-1,-1 1,2 0,-2 0,0 0,2 0,1 0,3 0,2 0,-3 0,-3 0,0 0,0 0,2 0,-1 0,1 0,-2 0,-1 0,-3-1,0 1,-3 0,3 0,-3 0,2 0,-1 0,0 0,0 0,1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10"/>
    </inkml:context>
    <inkml:brush xml:id="br0">
      <inkml:brushProperty name="width" value="0.1" units="cm"/>
      <inkml:brushProperty name="height" value="0.1" units="cm"/>
    </inkml:brush>
  </inkml:definitions>
  <inkml:trace contextRef="#ctx0" brushRef="#br0">1 1 24575,'10'0'0,"5"0"0,-6 0 0,4 3 0,1-2 0,-6 5 0,6-5 0,-7 2 0,1 1 0,-1-3 0,0 2 0,-2 0 0,1-3 0,-3 5 0,5-4 0,-3 1 0,3 2 0,-1-3 0,0 5 0,1-5 0,-1 6 0,0-7 0,1 4 0,-1-4 0,-3 2 0,3-1 0,-4 4 0,4-1 0,0-1 0,0 3 0,0-2 0,0 3 0,0-3 0,0 2 0,0-2 0,-1 0 0,-2 1 0,1-4 0,-5 5 0,6-5 0,-5 5 0,5-2 0,-1 1 0,2 1 0,0-5 0,-3 6 0,1-6 0,-4 4 0,1-4 0,-2 2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470"/>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402 20,'31'-1,"-12"0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471"/>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0 44,'20'-1,"-1"1,-5-2,0 1,5-1,4 0,4-1,9 0,3-1,1 2,8 1,-4 0,9 0,-52 1</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72"/>
    </inkml:context>
    <inkml:brush xml:id="br0">
      <inkml:brushProperty name="width" value="0.05" units="cm"/>
      <inkml:brushProperty name="height" value="0.05" units="cm"/>
    </inkml:brush>
  </inkml:definitions>
  <inkml:trace contextRef="#ctx0" brushRef="#br0">0 2 24575,'11'1'0,"1"-1"0,-5 0 0,2 0 0,-1 0 0,-3 0 0,-2 0 0,0 0 0,-2 0 0,1 0 0,0 0 0,1 0 0,0 0 0,1 0 0,-2 0 0,-1 0 0,1-1 0,-1 1 0,1-1 0,1 1 0,1 0 0,2 0 0,2 0 0,0 0 0,-4 0 0,-1 0 0,-1 0 0,1 0 0,-1 0 0,-7 0 0,4 0 0,-6 0 0,6 0 0,-2 0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73"/>
    </inkml:context>
    <inkml:brush xml:id="br0">
      <inkml:brushProperty name="width" value="0.05" units="cm"/>
      <inkml:brushProperty name="height" value="0.05" units="cm"/>
    </inkml:brush>
  </inkml:definitions>
  <inkml:trace contextRef="#ctx0" brushRef="#br0">0 1 24575,'1'3'0,"0"1"0,-1-2 0,0-1 0,0 1 0,0 0 0,0-1 0,0 1 0,0 0 0,1 3 0,0 2 0,3-1 0,-3 1 0,0-3 0,-1-1 0,1-1 0,-1 0 0,0 0 0,0-1 0,0 0 0,1 1 0,-1-1 0,0 1 0,0-1 0,0 0 0,0 1 0,0-1 0,0 1 0,0-1 0,0 1 0,0 1 0,0-2 0,0 2 0,0-1 0,0 0 0,0 2 0,0-1 0,0 0 0,0 1 0,0-3 0,0 1 0,0 0 0,0 0 0,0 0 0,0 2 0,0-2 0,0 3 0,0 1 0,0 0 0,0 0 0,0-2 0,0 1 0,0-3 0,0 1 0,0-1 0,0 0 0,0 1 0,0-1 0,0 1 0,0 0 0,0 0 0,0 0 0,0 0 0,0 1 0,0 0 0,0 1 0,0 1 0,0-2 0,-1-1 0,1 0 0,0-1 0,0 0 0,0 0 0,0 2 0,0 0 0,0 1 0,0 2 0,-1-1 0,1 0 0,-1 0 0,1-2 0,0 2 0,0-2 0,0 2 0,0-1 0,0-1 0,0 2 0,0 0 0,0 1 0,0 1 0,0 0 0,0 1 0,0 0 0,0-2 0,0 0 0,1-3 0,-1 0 0,1-1 0,-1 0 0,0 0 0,0 2 0,0 3 0,0 0 0,0 0 0,0 0 0,0-4 0,0 2 0,0-1 0,0 1 0,0 0 0,0 0 0,0 2 0,0-1 0,0 0 0,0 0 0,0-1 0,0 0 0,0-1 0,0 0 0,0 0 0,0 1 0,0 0 0,1 0 0,-1 1 0,0-1 0,0 1 0,0-2 0,0 1 0,0 1 0,0 2 0,0 2 0,1 1 0,-1 0 0,1-1 0,-1-2 0,0 0 0,0-3 0,0 1 0,0-2 0,0 3 0,0-1 0,0 2 0,0-1 0,0-1 0,0 0 0,0-2 0,0 1 0,0-1 0,0 1 0,-1 0 0,1 0 0,-1 1 0,1 0 0,0 0 0,0 1 0,0-1 0,0 0 0,0 0 0,0-1 0,0 1 0,0 1 0,0-1 0,0-1 0,1 1 0,-1 0 0,1 1 0,0-1 0,-1-2 0,0 0 0,0-1 0,0 2 0,1-2 0,-1 0 0,1 0 0,-1 0 0,0 0 0,0-1 0,0 1 0,0-2 0,0 1 0,0 0 0,0 2 0,1 0 0,-1 2 0,2-2 0,-2 0 0,0 1 0,0-1 0,0 0 0,0 1 0,0-1 0,1 1 0,-1-2 0,0-1 0,0-1 0,0-1 0,0 2 0,0-1 0,0 1 0,0 1 0,0 0 0,0-2 0,0 2 0,0-3 0,0 1 0,0 1 0,1-1 0,-1 0 0,1 1 0,-1 0 0,0-1 0,0 1 0,0 0 0,0 0 0,0 0 0,1 0 0,-1 1 0,1-4 0,0 3 0,3-3 0,2 0 0,0 0 0,1 0 0,-4 0 0,0 0 0,0 0 0,1 0 0,0 0 0,2 0 0,-2 0 0,-1 0 0,-1 0 0,0 0 0,0-1 0,-1 1 0,1 0 0,0 0 0,1 0 0,1 1 0,0-1 0,0 1 0,-2-1 0,0 0 0,1 0 0,0 0 0,0 0 0,2 1 0,-2-1 0,-1 1 0,0-1 0,-1 1 0,4-7 0,-4 5 0,3-5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74"/>
    </inkml:context>
    <inkml:brush xml:id="br0">
      <inkml:brushProperty name="width" value="0.05" units="cm"/>
      <inkml:brushProperty name="height" value="0.05" units="cm"/>
    </inkml:brush>
  </inkml:definitions>
  <inkml:trace contextRef="#ctx0" brushRef="#br0">1 12 24575,'9'0'0,"-2"0"0,1 0 0,-2 0 0,4 0 0,0 0 0,1 0 0,-1 0 0,-1 0 0,-1 0 0,1 0 0,-4 0 0,2-1 0,-2 1 0,1 0 0,1 0 0,1 0 0,-1 0 0,0 0 0,-2 0 0,-1 0 0,0 0 0,0 0 0,2 0 0,-2 0 0,2 0 0,-1 0 0,-1 0 0,-1 0 0,-1 0 0,2 0 0,-1 0 0,0 0 0,1 0 0,-1 0 0,-1 0 0,1 0 0,2 0 0,0 1 0,1-1 0,1 1 0,-2-1 0,0 0 0,-2 0 0,2 0 0,1 0 0,3 0 0,-2 0 0,4 1 0,-1-1 0,1 0 0,1 0 0,-4 0 0,1 0 0,-4 0 0,0 0 0,0 0 0,-1 0 0,0 0 0,-1 0 0,-1 0 0,3 0 0,-2 0 0,1 0 0,2 0 0,1 0 0,4 0 0,3 0 0,1 0 0,2 0 0,-7 0 0,1 0 0,-3 0 0,1 0 0,-2 0 0,1 0 0,-3 0 0,2 0 0,-3 0 0,3 0 0,-3 0 0,2 0 0,-1 0 0,1 0 0,0 0 0,-1 0 0,1 0 0,-3 0 0,1 0 0,0 0 0,2 0 0,0 0 0,2 0 0,-3 0 0,1-1 0,-1 1 0,0 0 0,-1 0 0,-1 0 0,1-1 0,0 1 0,-1-1 0,-1 1 0,2 0 0,-2 0 0,1 0 0,1 0 0,1 0 0,3 0 0,1-1 0,3 1 0,-2-2 0,3 2 0,-5-1 0,1-1 0,-2 2 0,-2-1 0,-1 1 0,3 0 0,-2 0 0,4 0 0,-2-1 0,-2 1 0,0 0 0,-1-1 0,-1 1 0,0-1 0,-1 1 0,1 0 0,-1 0 0,0 0 0,1 0 0,0 0 0,0 0 0,1 1 0,0-1 0,1 1 0,-1 0 0,-2-1 0,1 0 0,0 0 0,-1 0 0,1 0 0,-1 0 0,2 0 0,2 1 0,-2 0 0,2-1 0,-1 0 0,2 1 0,-3-1 0,1 1 0,-1-1 0,0 0 0,1 1 0,2-1 0,2 1 0,-1-1 0,2 1 0,-1-1 0,-3 0 0,0 1 0,-1 0 0,3 0 0,0-1 0,2 2 0,-1-2 0,-5 1 0,-1-1 0,-1 0 0,-4 0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75"/>
    </inkml:context>
    <inkml:brush xml:id="br0">
      <inkml:brushProperty name="width" value="0.05" units="cm"/>
      <inkml:brushProperty name="height" value="0.05" units="cm"/>
    </inkml:brush>
  </inkml:definitions>
  <inkml:trace contextRef="#ctx0" brushRef="#br0">1 21 24575,'7'-1'0,"-2"1"0,-3-1 0,0 1 0,-1 0 0,2 0 0,-1 0 0,0 0 0,1 0 0,-1 0 0,0 0 0,2 0 0,-3-1 0,3 1 0,-1 0 0,1 0 0,-2 0 0,0-1 0,0 1 0,-1 0 0,1 0 0,1 0 0,-1 0 0,1 0 0,0-1 0,1 1 0,-1-1 0,1 1 0,2-1 0,1 1 0,1-1 0,2 1 0,-1 0 0,1 0 0,-1 0 0,-3 0 0,0 0 0,-1 0 0,-1 0 0,2-1 0,2 1 0,2-1 0,0 1 0,3 0 0,-4 0 0,0-1 0,-3 1 0,-3-1 0,2 1 0,-2 0 0,2-1 0,2 1 0,-2 0 0,1 0 0,-2 0 0,0-1 0,1 1 0,-1-1 0,1 1 0,1-1 0,-2 1 0,3-1 0,0 1 0,1-1 0,1 1 0,-2 0 0,1-1 0,-3 1 0,0-1 0,-1 1 0,-1 0 0,0 0 0,2 0 0,-3 0 0,1 0 0,1 0 0,-1 0 0,2 0 0,0 0 0,2 0 0,-1 1 0,2-1 0,4 2 0,2-1 0,4 2 0,-3-1 0,1-1 0,-5 0 0,0 0 0,-2 1 0,0-2 0,1 1 0,1 0 0,2 0 0,-3-1 0,2 0 0,-4 0 0,-1 0 0,-3 0 0,1 0 0,-2 0 0,0 0 0,0 0 0,1 0 0,-2 0 0,1 0 0,-1 0 0,1 0 0,1 0 0,-2 0 0,2 0 0,3-1 0,0 1 0,3-1 0,-1 1 0,1 0 0,-2 0 0,0 0 0,-1 0 0,-1 0 0,1 0 0,0 0 0,2 0 0,-1 0 0,3 0 0,-2 0 0,0 0 0,-4 0 0,-1 0 0,1 0 0,-1-1 0,-1 1 0,2-1 0,-2 1 0,2 0 0,0 0 0,-2-1 0,-1 1 0,1 0 0,-1 0 0,3 0 0,1 0 0,1 0 0,0 0 0,0 0 0,-1 0 0,1 0 0,1 0 0,-3 0 0,0 0 0,-2 0 0,0 0 0,0 0 0,-1 0 0,2-1 0,-3 1 0,2-1 0,-2 1 0,2 0 0,-2 0 0,1 0 0,0 0 0,0 0 0,0 0 0,2 0 0,1 0 0,0 0 0,-1 0 0,2 0 0,-4 0 0,2 0 0,0 0 0,-2 0 0,2 0 0,-1 0 0,3 0 0,-2 1 0,0-1 0,0 0 0,-1 0 0,-1 0 0,0 0 0,0 0 0,0 0 0,0 0 0,0 0 0,-1 0 0,1 0 0,-1 0 0,1 0 0,0-1 0,0 1 0,0 0 0,0 0 0,0 0 0,0 0 0,1 0 0,-2 0 0,1 0 0,0 0 0,-1 0 0,1 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04"/>
    </inkml:context>
    <inkml:brush xml:id="br0">
      <inkml:brushProperty name="width" value="0.05" units="cm"/>
      <inkml:brushProperty name="height" value="0.05" units="cm"/>
    </inkml:brush>
  </inkml:definitions>
  <inkml:trace contextRef="#ctx0" brushRef="#br0">40 1 24575,'-1'6'0,"0"-2"0,0 3 0,1-2 0,0 1 0,0 2 0,0 0 0,0 1 0,0-2 0,0-1 0,0 0 0,0-3 0,0 0 0,0 0 0,0 1 0,0 0 0,0 0 0,0 1 0,0-2 0,0 2 0,0-2 0,0 0 0,0 0 0,0 1 0,0-2 0,0 3 0,0-2 0,0 1 0,0 2 0,0-3 0,0 1 0,0-1 0,0 0 0,0-2 0,0 2 0,0 0 0,0 1 0,0 0 0,0 0 0,0 0 0,0 0 0,0-2 0,0 3 0,0-1 0,0 1 0,0 1 0,0-2 0,0 1 0,0 0 0,0-1 0,0-1 0,0-1 0,0 0 0,0-1 0,0 1 0,0 1 0,0 1 0,0 1 0,0 0 0,0-1 0,0 0 0,0-2 0,0 2 0,0-1 0,-1 2 0,1 0 0,-1-1 0,0 1 0,1-1 0,-2-1 0,2 2 0,0-2 0,0 2 0,0-2 0,0 3 0,2 1 0,-2 1 0,2 2 0,-2-3 0,1 1 0,-1-2 0,0-1 0,0-1 0,0 0 0,0-3 0,0 2 0,0-1 0,0 1 0,0-1 0,0 2 0,0 1 0,0-1 0,0 0 0,0 2 0,0-2 0,0 0 0,0-2 0,0 0 0,0 0 0,0-1 0,0 1 0,0 3 0,0-2 0,0 2 0,0 0 0,0-1 0,0-1 0,0 0 0,0-1 0,0 0 0,0 0 0,0 1 0,0-1 0,0 1 0,0 0 0,0 0 0,0 1 0,0-1 0,0 1 0,0-1 0,0 1 0,0 3 0,0-1 0,0 1 0,0 0 0,0-1 0,0-1 0,0-2 0,0-1 0,0 1 0,0-1 0,0 3 0,0 0 0,0 2 0,2 1 0,-2-1 0,1-1 0,-1-3 0,0 1 0,0-2 0,0 2 0,0-1 0,0 3 0,0-2 0,0 4 0,1-3 0,-1 1 0,1-1 0,-1 0 0,1-1 0,-1-1 0,0-1 0,0 0 0,0 2 0,0 0 0,1 2 0,-1 1 0,2-1 0,-2 0 0,1-1 0,-1-3 0,0 1 0,0-1 0,0 0 0,0 1 0,0 0 0,0 0 0,0 0 0,0 0 0,0 1 0,0-2 0,1 1 0,-1 0 0,1 2 0,-1-1 0,0 1 0,0 0 0,0-2 0,1 1 0,-1-3 0,0 1 0,0 0 0,0 0 0,0-1 0,0 2 0,0-1 0,0 0 0,0 1 0,0-1 0,0 1 0,0 0 0,0 0 0,0 0 0,0 0 0,0 1 0,0-1 0,0 0 0,0 0 0,0 1 0,0-1 0,0 2 0,0-3 0,0 2 0,0-2 0,0 0 0,0 0 0,0 1 0,0-1 0,0 2 0,0-1 0,0 1 0,0 1 0,0-2 0,0 1 0,0-2 0,0 2 0,0 0 0,0 2 0,0 0 0,0 0 0,0 1 0,0-1 0,0-1 0,0-1 0,0-1 0,0 1 0,0-1 0,-1 1 0,1 1 0,0-1 0,0 1 0,0-1 0,0-2 0,0 2 0,0-1 0,0-2 0,0 1 0,0 1 0,0-1 0,0 1 0,0 0 0,0 1 0,0-2 0,0 3 0,0-3 0,0 2 0,0-1 0,0-1 0,0 1 0,0-2 0,0 1 0,0 0 0,0 0 0,0-1 0,0 1 0,0-1 0,0 1 0,0-1 0,0 0 0,0 1 0,0-1 0,0 1 0,0-1 0,-3 0 0,-4-2 0,-10-4 0,8 4 0,-3-4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05"/>
    </inkml:context>
    <inkml:brush xml:id="br0">
      <inkml:brushProperty name="width" value="0.05" units="cm"/>
      <inkml:brushProperty name="height" value="0.05" units="cm"/>
    </inkml:brush>
  </inkml:definitions>
  <inkml:trace contextRef="#ctx0" brushRef="#br0">1 0 24575,'6'0'0,"-1"0"0,-3 0 0,1 0 0,-2 1 0,-1 1 0,-2 1 0,1 1 0,-2-2 0,3 1 0,-1-1 0,0-2 0,-1 1 0,-1-1 0,2 0 0,-1-1 0,0 1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06"/>
    </inkml:context>
    <inkml:brush xml:id="br0">
      <inkml:brushProperty name="width" value="0.05" units="cm"/>
      <inkml:brushProperty name="height" value="0.05" units="cm"/>
    </inkml:brush>
  </inkml:definitions>
  <inkml:trace contextRef="#ctx0" brushRef="#br0">24 1 24575,'5'0'0,"0"0"0,-4 0 0,1 0 0,-1 0 0,-1 3 0,1-2 0,-2 3 0,0-3 0,-2 1 0,-2 0 0,-3 2 0,1-1 0,2 1 0,0-3 0,3 1 0,1-1 0,0-1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07"/>
    </inkml:context>
    <inkml:brush xml:id="br0">
      <inkml:brushProperty name="width" value="0.05" units="cm"/>
      <inkml:brushProperty name="height" value="0.05" units="cm"/>
    </inkml:brush>
  </inkml:definitions>
  <inkml:trace contextRef="#ctx0" brushRef="#br0">35 3 24575,'4'-1'0,"0"0"0,-1 0 0,0 1 0,-1 0 0,0 1 0,-1-1 0,-1 2 0,1-2 0,0 3 0,-1-2 0,2 1 0,-4-1 0,2 0 0,-2 0 0,1 0 0,-1-1 0,0 1 0,-1 0 0,0-1 0,1 1 0,0 0 0,0-1 0,0 0 0,1 1 0,-2 0 0,0-1 0,2 1 0,-2 0 0,1 0 0,1 0 0,-2 0 0,2-1 0,0 0 0,-1 1 0,0 0 0,0-1 0,0 0 0,-1 1 0,2 0 0,0 0 0,0 0 0,-1-1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60"/>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08"/>
    </inkml:context>
    <inkml:brush xml:id="br0">
      <inkml:brushProperty name="width" value="0.05" units="cm"/>
      <inkml:brushProperty name="height" value="0.05" units="cm"/>
    </inkml:brush>
  </inkml:definitions>
  <inkml:trace contextRef="#ctx0" brushRef="#br0">0 6 24575,'8'-2'0,"-3"1"0,-1 1 0,0 0 0,-2 0 0,1-1 0,1 1 0,1-1 0,0 1 0,-2 0 0,1 0 0,-1 0 0,-2 0 0,-4 3 0,-2 0 0,-1 2 0,3-3 0,2 0 0,-1-1 0,1-1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09"/>
    </inkml:context>
    <inkml:brush xml:id="br0">
      <inkml:brushProperty name="width" value="0.05" units="cm"/>
      <inkml:brushProperty name="height" value="0.05" units="cm"/>
    </inkml:brush>
  </inkml:definitions>
  <inkml:trace contextRef="#ctx0" brushRef="#br0">1 19 24575,'9'-1'0,"-2"-1"0,2 0 0,-4 1 0,2-1 0,-1 1 0,0-2 0,4 1 0,-3 1 0,0 0 0,-2 0 0,-3 0 0,0 1 0,1 1 0,-3 0 0,0 0 0,0 1 0,-1-1 0,1 1 0,-4-1 0,2 1 0,-2 2 0,2-1 0,-2 0 0,2-1 0,1-1 0,0 0 0,-1-1 0,-5 1 0,1 0 0,-1-1 0,3 1 0,0-1 0,0 0 0,1 0 0,1 0 0,1 0 0,-1 1 0,0-1 0,0-1 0,-1 1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10"/>
    </inkml:context>
    <inkml:brush xml:id="br0">
      <inkml:brushProperty name="width" value="0.05" units="cm"/>
      <inkml:brushProperty name="height" value="0.05" units="cm"/>
    </inkml:brush>
  </inkml:definitions>
  <inkml:trace contextRef="#ctx0" brushRef="#br0">1 4 24575,'8'-1'0,"-2"1"0,0 0 0,-1-2 0,-1 2 0,1-1 0,-1 1 0,-2 0 0,1 0 0,0 0 0,0 0 0,0 0 0,1 0 0,0 0 0,-1 0 0,-1 0 0,-1 1 0,0 1 0,-1 1 0,0 1 0,0-2 0,0 0 0,-1-1 0,-1 1 0,-1-2 0,0 0 0,-1 0 0,0 1 0,2 0 0,-1 0 0,1-1 0,0 0 0,0 1 0,0-1 0,-2 0 0,0 2 0,1-1 0,3 0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11"/>
    </inkml:context>
    <inkml:brush xml:id="br0">
      <inkml:brushProperty name="width" value="0.05" units="cm"/>
      <inkml:brushProperty name="height" value="0.05" units="cm"/>
    </inkml:brush>
  </inkml:definitions>
  <inkml:trace contextRef="#ctx0" brushRef="#br0">11 20 24575,'1'-5'0,"0"0"0,-2 0 0,2 4 0,1 0 0,1 1 0,4-1 0,-2 0 0,0 0 0,-1 1 0,-1 0 0,-2 1 0,0 0 0,1 0 0,-2 0 0,1 1 0,-1 1 0,0-1 0,0 1 0,0 0 0,0 0 0,-1-1 0,-1 1 0,1-1 0,0 2 0,0-2 0,0 2 0,1-3 0,-2 1 0,2-1 0,-2-1 0,1 1 0,-4-1 0,1 0 0,-1 0 0,1 0 0,0 0 0,4 1 0,-2-1 0,0 1 0,-1-1 0,0 0 0,1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12"/>
    </inkml:context>
    <inkml:brush xml:id="br0">
      <inkml:brushProperty name="width" value="0.05" units="cm"/>
      <inkml:brushProperty name="height" value="0.05" units="cm"/>
    </inkml:brush>
  </inkml:definitions>
  <inkml:trace contextRef="#ctx0" brushRef="#br0">1 36 24575,'4'0'0,"0"0"0,-3-1 0,1 1 0,-1-1 0,1 1 0,0-1 0,0 1 0,2 0 0,1 0 0,3 0 0,0-2 0,1 2 0,0 0 0,-2-2 0,1 1 0,-3 1 0,-1-2 0,-1 1 0,-1-1 0,2-1 0,1 0 0,-2 1 0,0 0 0,1-1 0,-3 2 0,-1-1 0,-1 1 0,-2 0 0,-1 0 0,0 0 0,-1 1 0,2-2 0,0 2 0,1-1 0,-2 1 0,2 0 0,0 0 0,0 0 0,0 0 0,-2 0 0,3 0 0,-1 0 0,0 0 0,0 0 0,1 0 0,-1 0 0,-1 0 0,1 0 0,1 0 0,-1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13"/>
    </inkml:context>
    <inkml:brush xml:id="br0">
      <inkml:brushProperty name="width" value="0.05" units="cm"/>
      <inkml:brushProperty name="height" value="0.05" units="cm"/>
    </inkml:brush>
  </inkml:definitions>
  <inkml:trace contextRef="#ctx0" brushRef="#br0">1 26 24575,'8'0'0,"1"1"0,-1-1 0,2-1 0,4 0 0,4 0 0,5-1 0,3 1 0,-2 0 0,-2-1 0,-2 0 0,-2 0 0,-2 1 0,-1 0 0,-2 0 0,0 0 0,-2 0 0,2-1 0,-3 2 0,1-2 0,-5 1 0</inkml:trace>
  <inkml:trace contextRef="#ctx0" brushRef="#br0" timeOffset="1">1776 11 24575,'6'0'0,"11"0"0,1 0 0,1 0 0,-1 0 0,-2 0 0,1 0 0,0 1 0,2 0 0,0 0 0,-2-1 0,-4 0 0,-2 0 0,-3 1 0,-2-1 0,2 0 0,-1 0 0,5 1 0,3-1 0,1 2 0,0-1 0,-3 0 0,-1 0 0,-2-1 0,-3 0 0,-1 0 0,-2 0 0,1 0 0,-2 0 0,3 0 0,1 1 0,5-1 0,1 2 0,3 0 0,-3-1 0,-3 0 0,-4-1 0,-3 0 0,-1 0 0,-1 0 0,1 0 0,0 0 0,-1 0 0,2 0 0,-1 0 0,1 0 0,0 0 0,0 0 0,1 0 0,-1 0 0,0 0 0,1 0 0,1 0 0,-2 0 0,-1 0 0,3 0 0,-4 0 0,2 0 0,-1 0 0,1 0 0,-2 0 0,2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96"/>
    </inkml:context>
    <inkml:brush xml:id="br0">
      <inkml:brushProperty name="width" value="0.05" units="cm"/>
      <inkml:brushProperty name="height" value="0.05" units="cm"/>
    </inkml:brush>
  </inkml:definitions>
  <inkml:trace contextRef="#ctx0" brushRef="#br0">203 27 24575,'0'9'0,"1"-1"0,-1-1 0,1-1 0,-1 0 0,0-1 0,0 0 0,0 1 0,0-1 0,0 1 0,0-2 0,0 1 0,-1 0 0,1-1 0,-1 1 0,1 0 0,0 0 0,0 0 0,0 0 0,0-1 0,0 0 0,0-1 0,0 0 0,0 1 0,0 1 0,0 0 0,0 1 0,0-2 0,0 0 0,0 0 0,0-1 0,0 2 0,0 0 0,0 0 0,0-1 0,0 1 0,-1-1 0,1 1 0,-1-1 0,1 0 0,0 1 0,0 1 0,0-1 0,-1 0 0,1 0 0,0 1 0,0 0 0,0 1 0,-1 1 0,1-1 0,-1 0 0,1 0 0,0 2 0,-2-1 0,2 0 0,-1 0 0,1-1 0,0 0 0,0 0 0,-1 1 0,1 2 0,-1 0 0,1 1 0,-1-2 0,0 1 0,1 0 0,-1 0 0,1 2 0,0 0 0,0-3 0,0 2 0,0-2 0,-1 3 0,1-2 0,-1 0 0,1-1 0,0 0 0,0-1 0,0-2 0,1 0 0,-1 1 0,1-3 0,-1 2 0,1-4 0,-1 2 0,0-2 0,0 0 0,0 0 0,0-1 0,0 1 0,0 2 0,0-1 0,0 2 0,0 1 0,0 0 0,0 1 0,0-1 0,0 1 0,0-1 0,0 1 0,0 0 0,0 0 0,-1-1 0,1 2 0,0-1 0,-1 1 0,1-1 0,-1 0 0,1-1 0,-1 0 0,1-1 0,-1 0 0,1 3 0,0-1 0,0 0 0,0 1 0,0-2 0,0 0 0,0 0 0,0-1 0,0 1 0,-1 0 0,1-1 0,0 1 0,0 2 0,0 0 0,0 0 0,0-1 0,0 0 0,0 0 0,0 0 0,0 1 0,0-1 0,0 1 0,0-1 0,0 0 0,0 1 0,0 0 0,0-2 0,0 1 0,0 0 0,0-1 0,1-1 0,-1-1 0,0-2 0,0 2 0,-1 0 0,1 1 0,0 1 0,0-1 0,0 1 0,0-3 0,0 3 0,0-3 0,0 2 0,0 1 0,0-1 0,0 0 0,0 0 0,0 0 0,0 0 0,0-1 0,0 1 0,0-2 0,0 1 0,0 0 0,0-1 0,0 1 0,0-1 0,0 1 0,0-2 0,-2 0 0,2-1 0,-3 0 0,2-1 0,-2 0 0,1 0 0,-2 1 0,1 0 0,0 0 0,0-1 0,-2 2 0,2-2 0,0 1 0,0 0 0,0 0 0,-1-1 0,2 1 0,-2 0 0,1-1 0,-1 0 0,1 0 0,-1 0 0,2 1 0,0-1 0,0 0 0,1 0 0,-1 0 0,0 0 0,0 0 0,0 0 0,0 0 0,0 0 0,1 0 0,-1 0 0,0 1 0,0-3 0,2 2 0,-1-5 0,1 3 0,-2 0 0,2 0 0,-1 0 0,0 0 0,-1 0 0,1 0 0,-1 0 0,2 1 0,-2-1 0,2 1 0,-2 0 0,1 0 0,0 1 0,0-2 0,1 1 0,-1-1 0,0 0 0,0-2 0,0 1 0,0 1 0,1-1 0,0 2 0,-1-1 0,1 1 0,0-1 0,0 0 0,-2-1 0,2 1 0,-2-1 0,2-1 0,-1 2 0,1-2 0,0 1 0,-1 0 0,1-1 0,-1 0 0,1-1 0,-1 0 0,0 0 0,1 2 0,-1-1 0,1 2 0,0-1 0,0 0 0,-1 2 0,1-1 0,-1-1 0,1 2 0,0-1 0,0-1 0,0 1 0,0-3 0,0 1 0,0-1 0,0-1 0,0 0 0,-1 1 0,1 2 0,0 0 0,0 1 0,0 1 0,0-1 0,0 0 0,0-1 0,0-2 0,0 1 0,0-1 0,0-1 0,0 2 0,0-1 0,0 1 0,0 1 0,0 1 0,0-1 0,-2 0 0,2-1 0,-1 0 0,1-2 0,0 2 0,0-1 0,0 2 0,0-2 0,0-1 0,0-1 0,0 1 0,-1-1 0,1 0 0,-1 0 0,0 1 0,0 1 0,0 0 0,-1 0 0,1 0 0,0-1 0,0 0 0,-2 1 0,2-1 0,-1 0 0,0-1 0,1 0 0,0 0 0,0 1 0,-2 0 0,2 0 0,0 0 0,0-2 0,-1 1 0,0 1 0,1 0 0,-1 1 0,1-1 0,-1 1 0,1 1 0,1 0 0,0 2 0,0-3 0,-1 1 0,1-1 0,-2-1 0,2 0 0,-1 0 0,0 0 0,1 1 0,-1 1 0,1-1 0,0 1 0,0 0 0,0 0 0,0-1 0,-1 1 0,1-1 0,0 1 0,0-1 0,0-1 0,0 2 0,0 0 0,0-1 0,0 2 0,0-1 0,-1 1 0,1-1 0,-1-1 0,1 0 0,0-1 0,0 0 0,-1-2 0,1 2 0,-2-2 0,2 2 0,0-1 0,0 2 0,0-2 0,0 1 0,0 0 0,-1 1 0,1-1 0,0-1 0,0-1 0,0 0 0,0 0 0,-1 0 0,1-2 0,-1 3 0,0-1 0,1 1 0,-1 1 0,1 0 0,0 1 0,0 0 0,0-1 0,0-1 0,0 0 0,0-2 0,0 0 0,0 0 0,0-1 0,0 0 0,0-1 0,0 2 0,0 2 0,0 0 0,0 0 0,0 0 0,0 1 0,0 0 0,1 1 0,-1-2 0,2-1 0,-2 1 0,1-1 0,2 0 0,-3 1 0,1-1 0,-1 1 0,1 0 0,-1 2 0,1-1 0,0 0 0,0 1 0,0-3 0,-1 3 0,1-2 0,0 2 0,-1-1 0,1 0 0,-1-1 0,0 1 0,1 1 0,-1 1 0,0-1 0,0 2 0,1 0 0,-1 2 0,2 0 0,-2 0 0,1-1 0,-1-1 0,0 0 0,1 0 0,-1 1 0,1 1 0,0-2 0,-1 1 0,1 1 0,0-1 0,1 2 0,0 1 0,3 0 0,-1 0 0,2 0 0,-4 1 0,1-1 0,0 0 0,0 1 0,2-2 0,-1 0 0,2 0 0,0 1 0,1 0 0,1 0 0,-1 0 0,-1 0 0,1-1 0,-3 1 0,-1-1 0,1 0 0,-2 0 0,2 0 0,-1 1 0,3-1 0,-1 0 0,1 0 0,-3 0 0,1 0 0,-2 0 0,1 0 0,-1 0 0,-1 0 0,1 0 0,0 0 0,-1 0 0,2 0 0,-2 0 0,2 0 0,0 0 0,1 0 0,1 0 0,-2 0 0,-1-1 0,-12 1 0,5 0 0,-17 1 0,16-1 0,-3 1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97"/>
    </inkml:context>
    <inkml:brush xml:id="br0">
      <inkml:brushProperty name="width" value="0.05" units="cm"/>
      <inkml:brushProperty name="height" value="0.05" units="cm"/>
    </inkml:brush>
  </inkml:definitions>
  <inkml:trace contextRef="#ctx0" brushRef="#br0">41 1 24575,'-4'3'0,"-1"1"0,2-2 0,1-1 0,-1 0 0,0 0 0,1 1 0,0-1 0,0 1 0,0-2 0,-1 2 0,2-1 0,0 1 0,-1-1 0,1 0 0,0-1 0,0 2 0,1-1 0,-1 2 0,1-2 0,-1 1 0,1-1 0,0 1 0,1-1 0,0 2 0,2 0 0,2 0 0,0 0 0,-2 0 0,3-1 0,-4 0 0,0-1 0,0 0 0,1-1 0,-1 0 0,0 0 0,0 0 0,-1 0 0,1 0 0,1 0 0,-2 0 0,-6-1 0,4 1 0,-4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98"/>
    </inkml:context>
    <inkml:brush xml:id="br0">
      <inkml:brushProperty name="width" value="0.05" units="cm"/>
      <inkml:brushProperty name="height" value="0.05" units="cm"/>
    </inkml:brush>
  </inkml:definitions>
  <inkml:trace contextRef="#ctx0" brushRef="#br0">45 1 24575,'-6'3'0,"1"0"0,4 0 0,-2-2 0,1-1 0,2 1 0,-1 0 0,0 0 0,-1 1 0,0-1 0,1 0 0,-2 0 0,1 0 0,1 1 0,0-1 0,0 0 0,0 0 0,0 0 0,0 0 0,0 2 0,0-1 0,0-1 0,-2 2 0,2-1 0,0 0 0,0-1 0,1 1 0,-1-1 0,1 0 0,0 0 0,0 1 0,0 0 0,1-1 0,0 0 0,1 0 0,2-1 0,-3 1 0,1-1 0,0 1 0,1-1 0,2 0 0,0 0 0,-1-1 0,-1 1 0,0-1 0,-2 1 0,1 0 0,-1 0 0,1 0 0,-1 0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99"/>
    </inkml:context>
    <inkml:brush xml:id="br0">
      <inkml:brushProperty name="width" value="0.05" units="cm"/>
      <inkml:brushProperty name="height" value="0.05" units="cm"/>
    </inkml:brush>
  </inkml:definitions>
  <inkml:trace contextRef="#ctx0" brushRef="#br0">76 2 24575,'-4'-1'0,"-1"0"0,3 1 0,0 0 0,1 0 0,-1 0 0,-1 0 0,2 0 0,-1 0 0,0 0 0,1 0 0,-1 0 0,-1 1 0,0-1 0,0 1 0,1 0 0,-1-1 0,0 0 0,0 0 0,1 0 0,-1 2 0,1-1 0,-1 0 0,1 0 0,0 0 0,1-1 0,-1 1 0,1-1 0,0 1 0,0 1 0,-2 0 0,1 0 0,1-1 0,0 0 0,1 1 0,0 0 0,-1-1 0,1 0 0,0 0 0,0 1 0,0 0 0,1-1 0,-1 0 0,1 1 0,0 1 0,1-3 0,0 0 0,0 1 0,0 0 0,0 0 0,0-1 0,0 1 0,-1-1 0,2 1 0,-1-1 0,0 0 0,0 0 0,2 0 0,-1 0 0,0 0 0,-2 0 0,2 1 0,-2-1 0,3 0 0,-3 0 0,1 0 0,0 0 0,-1 0 0,1 0 0,-1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61"/>
    </inkml:context>
    <inkml:brush xml:id="br0">
      <inkml:brushProperty name="width" value="0.2" units="cm"/>
      <inkml:brushProperty name="height" value="0.2" units="cm"/>
    </inkml:brush>
  </inkml:definitions>
  <inkml:trace contextRef="#ctx0" brushRef="#br0">1 0 24575,'0'0'0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00"/>
    </inkml:context>
    <inkml:brush xml:id="br0">
      <inkml:brushProperty name="width" value="0.05" units="cm"/>
      <inkml:brushProperty name="height" value="0.05" units="cm"/>
    </inkml:brush>
  </inkml:definitions>
  <inkml:trace contextRef="#ctx0" brushRef="#br0">78 4 24575,'-3'-2'0,"0"1"0,1 0 0,0 1 0,0 0 0,-1 0 0,0 0 0,-1 0 0,0 0 0,2 0 0,-4 0 0,3 0 0,0 0 0,0 0 0,0 0 0,0 0 0,1 1 0,-2-1 0,0 1 0,2-1 0,0 0 0,1 0 0,-1 0 0,0 1 0,1-1 0,-2 3 0,1 0 0,1-1 0,0 2 0,1 0 0,-1-1 0,1-1 0,0 0 0,1-1 0,-1 2 0,2-2 0,0 1 0,0 0 0,0-2 0,-1 1 0,1-1 0,0 0 0,1 0 0,1 0 0,0 0 0,0 0 0,1 0 0,-2 0 0,0-1 0,0 1 0,0 0 0,-1 0 0,-1 0 0,1 0 0,0 0 0,1-1 0,1 1 0,-1-2 0,-1 2 0,-1 0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01"/>
    </inkml:context>
    <inkml:brush xml:id="br0">
      <inkml:brushProperty name="width" value="0.05" units="cm"/>
      <inkml:brushProperty name="height" value="0.05" units="cm"/>
    </inkml:brush>
  </inkml:definitions>
  <inkml:trace contextRef="#ctx0" brushRef="#br0">60 2 24575,'-8'0'0,"0"-1"0,6 1 0,-2 0 0,0 1 0,-2-1 0,0 1 0,2-1 0,0 1 0,1-1 0,2 0 0,-1 0 0,0 1 0,0-1 0,1 0 0,0 1 0,0 0 0,1 2 0,0-1 0,0 2 0,0-1 0,0 1 0,1-2 0,0 2 0,0-1 0,0-2 0,0 2 0,1-2 0,0 0 0,0 0 0,-1-1 0,2 0 0,-2 1 0,3-1 0,-1 1 0,-1-1 0,2 0 0,-2 0 0,3 1 0,-1-1 0,1 0 0,-1 0 0,0 0 0,-1 0 0,1 0 0,-1 0 0,-2 0 0,2-1 0,-2 1 0,2 0 0,-9 0 0,2 1 0,-4-1 0,4 1 0,4-1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02"/>
    </inkml:context>
    <inkml:brush xml:id="br0">
      <inkml:brushProperty name="width" value="0.05" units="cm"/>
      <inkml:brushProperty name="height" value="0.05" units="cm"/>
    </inkml:brush>
  </inkml:definitions>
  <inkml:trace contextRef="#ctx0" brushRef="#br0">76 4 24575,'-7'-1'0,"1"0"0,4 1 0,-2 0 0,2 0 0,1 0 0,-1 0 0,0-1 0,1 1 0,-1 0 0,-1 0 0,1 0 0,0 0 0,0 0 0,0 0 0,0 0 0,-1 0 0,2 0 0,-1 0 0,0 0 0,1 0 0,-1 0 0,0 0 0,0 0 0,0 0 0,0 0 0,1 0 0,-1 1 0,0-1 0,0 1 0,0-1 0,0 1 0,1-1 0,0 0 0,0 2 0,1-1 0,0 1 0,2-1 0,0-1 0,2 1 0,-2-1 0,2 0 0,0 0 0,1 0 0,-2 0 0,2 0 0,-2 0 0,1 0 0,-1 0 0,1 0 0,-1 0 0,-2 0 0,1 0 0,-1 0 0,2 0 0,-2 0 0,3 0 0,-3 0 0,1 0 0,0 0 0,-1 0 0,1-1 0,-7 2 0,4-1 0,-6 1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03"/>
    </inkml:context>
    <inkml:brush xml:id="br0">
      <inkml:brushProperty name="width" value="0.05" units="cm"/>
      <inkml:brushProperty name="height" value="0.05" units="cm"/>
    </inkml:brush>
  </inkml:definitions>
  <inkml:trace contextRef="#ctx0" brushRef="#br0">94 4 24575,'-5'-2'0,"1"1"0,2 1 0,-1 0 0,1 0 0,0 0 0,-1 0 0,1 0 0,-1 0 0,1 0 0,-1 0 0,0 0 0,-1 0 0,0 0 0,2 0 0,-2 0 0,0 1 0,1-1 0,0 1 0,1 0 0,-2 0 0,2 1 0,0-1 0,0 1 0,0-1 0,1 0 0,0 0 0,1 1 0,-3-1 0,3 0 0,-2 0 0,1 0 0,-2 1 0,2 1 0,-1-1 0,-1 2 0,1-2 0,2 2 0,-1-2 0,1 0 0,0 1 0,0-1 0,-1-1 0,1 2 0,-1-1 0,1 0 0,0 0 0,0 0 0,0-1 0,0 0 0,1 0 0,0 2 0,1-2 0,2 1 0,-1-2 0,0 1 0,1 0 0,1 1 0,0-2 0,0 0 0,-1 0 0,-2 0 0,0 0 0,-1 0 0,2 0 0,-2 0 0,1 0 0,-1 0 0,1 0 0,0 0 0,0 1 0,2-1 0,0 1 0,1-1 0,2 0 0,-2 0 0,1 0 0,-3 0 0,0 0 0,-2 0 0,2 0 0,-6-3 0,3 3 0,-3-3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86"/>
    </inkml:context>
    <inkml:brush xml:id="br0">
      <inkml:brushProperty name="width" value="0.05" units="cm"/>
      <inkml:brushProperty name="height" value="0.05" units="cm"/>
    </inkml:brush>
  </inkml:definitions>
  <inkml:trace contextRef="#ctx0" brushRef="#br0">66 5 24575,'-4'0'0,"0"0"0,1 0 0,1 0 0,-1 1 0,0-1 0,-1 1 0,1 0 0,0-1 0,-1 1 0,0-1 0,0 0 0,1 0 0,-2 0 0,2 1 0,1 0 0,0-1 0,0 0 0,1 0 0,-2 0 0,2 1 0,0 0 0,0 2 0,1-2 0,-1 0 0,1 0 0,0 1 0,0-1 0,0 1 0,0-1 0,0 0 0,0 1 0,0 0 0,0 0 0,0-1 0,0 1 0,0 0 0,0 0 0,0-1 0,0 1 0,0-1 0,0 1 0,1-1 0,-1 2 0,2 0 0,-1-2 0,0 2 0,2 0 0,-1-1 0,0 1 0,0-1 0,0 1 0,-1 0 0,0-2 0,1 1 0,-2-1 0,0 1 0,1-1 0,-1 0 0,1 1 0,0-1 0,-1 1 0,1-1 0,0-1 0,0 1 0,2 1 0,-2-1 0,2 0 0,-2 0 0,1 0 0,-1-1 0,1 0 0,1 1 0,0 1 0,1-2 0,-2 2 0,1-2 0,-1 1 0,0-1 0,0 1 0,0-1 0,0 2 0,1-1 0,-1-1 0,2 1 0,-2-1 0,0 1 0,1 0 0,2 0 0,0 0 0,3 0 0,-2 0 0,2 1 0,-2-2 0,-1 1 0,-2-1 0,0 0 0,-2 0 0,1 0 0,1 0 0,0 0 0,0 0 0,0 0 0,1 0 0,-1 0 0,-1 0 0,0 0 0,0 0 0,2 0 0,-2 0 0,1 0 0,0 0 0,1 0 0,-1 1 0,-2-1 0,2 1 0,-1-1 0,2 0 0,0 0 0,-2 0 0,4 0 0,-4 0 0,2-1 0,-3 1 0,2-1 0,-1 1 0,1 0 0,-1 0 0,2 0 0,0 0 0,0-1 0,0 0 0,2-1 0,-1 0 0,-1 0 0,2-1 0,-3 1 0,0 1 0,1-1 0,-2 0 0,1 1 0,-1 0 0,-1-1 0,1 0 0,-2 0 0,3 1 0,-2-2 0,0 1 0,2 0 0,-2 1 0,-1 0 0,1-1 0,0 2 0,-1-2 0,0 1 0,-1 0 0,0 0 0,0 0 0,1-1 0,-1 1 0,0 0 0,-1 0 0,1-1 0,0 1 0,1-1 0,0 2 0,0-2 0,0 1 0,0-1 0,0 1 0,0 0 0,0-1 0,0 0 0,0 0 0,0 1 0,-2 0 0,2 0 0,-1-1 0,1 1 0,0-1 0,0 1 0,-1 0 0,1-2 0,-1 2 0,1 0 0,0 0 0,0-1 0,0 0 0,0 1 0,0-1 0,-1 0 0,1 0 0,-1 1 0,1 0 0,0-1 0,0 1 0,0-1 0,0 1 0,0-1 0,0 0 0,0 1 0,-1 0 0,0 0 0,-2 1 0,2 0 0,-2 0 0,1 0 0,1-1 0,-1 1 0,0-1 0,1 1 0,-3 0 0,2-1 0,0 1 0,-1 0 0,1 0 0,-3 0 0,2 0 0,0 0 0,1 0 0,-1 0 0,1 0 0,1 0 0,-1 0 0,0 0 0,-5 0 0,0 0 0,-2 0 0,3 0 0,1 0 0,5 0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87"/>
    </inkml:context>
    <inkml:brush xml:id="br0">
      <inkml:brushProperty name="width" value="0.05" units="cm"/>
      <inkml:brushProperty name="height" value="0.05" units="cm"/>
    </inkml:brush>
  </inkml:definitions>
  <inkml:trace contextRef="#ctx0" brushRef="#br0">12 0 24575,'-1'6'0,"0"0"0,0-3 0,1 0 0,0 0 0,0-1 0,-1 0 0,1 1 0,-2 0 0,2-1 0,0 1 0,0-2 0,0 0 0,0 1 0,0 0 0,0 0 0,0-1 0,0 1 0,0 0 0,0-1 0,0 0 0,0 0 0,0 1 0,0-1 0,0 2 0,0-2 0,0 2 0,0 0 0,-1-3 0,0 2 0,0-3 0,-1 1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88"/>
    </inkml:context>
    <inkml:brush xml:id="br0">
      <inkml:brushProperty name="width" value="0.05" units="cm"/>
      <inkml:brushProperty name="height" value="0.05" units="cm"/>
    </inkml:brush>
  </inkml:definitions>
  <inkml:trace contextRef="#ctx0" brushRef="#br0">0 1 24575,'4'0'0,"1"0"0,-3 0 0,-1 0 0,1 0 0,0 0 0,2 0 0,1 0 0,3 0 0,-3 0 0,3 0 0,-1 0 0,-1 0 0,0 0 0,-2 0 0,2 0 0,1 0 0,2 0 0,0 0 0,-3 0 0,0 0 0,-3 0 0,-3-1 0,0 1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89"/>
    </inkml:context>
    <inkml:brush xml:id="br0">
      <inkml:brushProperty name="width" value="0.05" units="cm"/>
      <inkml:brushProperty name="height" value="0.05" units="cm"/>
    </inkml:brush>
  </inkml:definitions>
  <inkml:trace contextRef="#ctx0" brushRef="#br0">475 20 24575,'-5'-3'0,"0"3"0,1-1 0,1 1 0,1-1 0,0 1 0,-1 0 0,2 0 0,-1 0 0,0 0 0,1 0 0,-1 0 0,0 0 0,-1 0 0,2-1 0,-1 1 0,0-1 0,1 1 0,-1 0 0,0 0 0,-1 0 0,0-1 0,2 1 0,-1 0 0,0-1 0,0 0 0,0 1 0,0 0 0,0 0 0,1 0 0,-1-1 0,0 1 0,1-1 0,-2 1 0,1 0 0,1 0 0,-1 0 0,0 0 0,0-1 0,1 1 0,-2 0 0,1-1 0,0 1 0,-1-1 0,1 1 0,-2-1 0,2 1 0,0 0 0,-1 0 0,2 0 0,-1 0 0,-1 0 0,2 0 0,-1 0 0,0 0 0,1 0 0,-1 0 0,0 0 0,0 0 0,-1 0 0,1 0 0,-1-1 0,1 1 0,-1 0 0,0 0 0,1 0 0,0-1 0,-1 1 0,1 0 0,-2 0 0,2 0 0,-1 0 0,1-1 0,-2 1 0,2-1 0,0 1 0,0 0 0,0 0 0,1 0 0,-2 0 0,1 0 0,1 0 0,-1 0 0,0 0 0,-2 0 0,1 0 0,0 0 0,0 0 0,-1 0 0,1 0 0,-1 0 0,2 1 0,-2-1 0,3 1 0,-1-1 0,-1 0 0,1 0 0,-3 1 0,1-1 0,1 1 0,-2 1 0,1-1 0,1 1 0,-1-1 0,1-1 0,0 0 0,1 0 0,-1 2 0,-2-1 0,2 1 0,-2 0 0,0-1 0,0 0 0,2 0 0,-2 1 0,1-2 0,0 1 0,-1 0 0,0-1 0,0 0 0,1 2 0,0-2 0,-1 1 0,1-1 0,1 1 0,1-1 0,0 0 0,0 1 0,0-1 0,0 1 0,0-1 0,1 0 0,-1 1 0,-1 0 0,0 0 0,0 1 0,-1 0 0,0-1 0,0 2 0,1-1 0,0 0 0,-2 1 0,2-1 0,-1 0 0,0 0 0,1 1 0,0 0 0,1 0 0,-1-1 0,1 1 0,0 0 0,0-1 0,0-1 0,0 2 0,2-1 0,-4 1 0,3 0 0,0-1 0,0 1 0,-1-2 0,1 1 0,0 1 0,0-1 0,0 0 0,0 0 0,-2 1 0,3-2 0,-1 2 0,0-1 0,-1 0 0,1 2 0,0-2 0,0 1 0,-1 1 0,-1-1 0,1 1 0,0 0 0,0 1 0,0-1 0,0 1 0,0-1 0,0 1 0,1-1 0,-1-1 0,1-1 0,0 1 0,0-1 0,-1 1 0,2 1 0,-1 0 0,-1-1 0,1 1 0,1-1 0,-1 1 0,1-2 0,0-1 0,0 1 0,-1 0 0,1 0 0,-1 2 0,0 0 0,1 1 0,0 1 0,0-1 0,0-2 0,0 3 0,0-4 0,0 2 0,0-1 0,0-1 0,0 1 0,0-2 0,0 1 0,0 1 0,0-2 0,0 2 0,1 0 0,-1-1 0,1 2 0,-1-2 0,1 1 0,0-1 0,0 0 0,1 0 0,-1 1 0,-1-1 0,2 2 0,-2-2 0,3 0 0,-3 1 0,2-1 0,0 0 0,-1 2 0,2-3 0,-2 3 0,1-1 0,0-1 0,0-1 0,3 2 0,-2-3 0,0 2 0,1 0 0,-1 0 0,2-1 0,-2 1 0,1-1 0,-3 1 0,1 0 0,0-2 0,1 2 0,2-1 0,-2 1 0,1 0 0,-1-2 0,1 2 0,-1-1 0,1 2 0,0-2 0,1 1 0,-1 0 0,0 0 0,-1-1 0,-1-1 0,0 0 0,-1 1 0,2 0 0,-1 1 0,1-1 0,0 0 0,-1-1 0,2 2 0,-3-2 0,2 1 0,-1 0 0,1 1 0,1-1 0,-1 0 0,0 1 0,1-1 0,0 1 0,1 0 0,-2 0 0,1 1 0,0-2 0,-3-1 0,2 1 0,1 0 0,-1-1 0,1 1 0,-1-1 0,2 2 0,-2-1 0,1 0 0,0-1 0,-1 1 0,2 0 0,-1 1 0,2 0 0,-3-2 0,3 1 0,-3-1 0,0 1 0,0-1 0,0 0 0,0 0 0,-1 0 0,1 0 0,0 1 0,0 0 0,-1-1 0,3 1 0,-1 0 0,-1-1 0,0 0 0,-1 0 0,2 1 0,-2-1 0,1 0 0,-1 0 0,1 0 0,2 0 0,-2 0 0,0 0 0,2 1 0,-3-1 0,2 1 0,-1-1 0,2 0 0,-2 0 0,1 0 0,0 0 0,0 0 0,0 0 0,0-1 0,1 1 0,-3-1 0,4 1 0,-2 0 0,1 0 0,1 0 0,0 0 0,-1 0 0,0 0 0,-1 0 0,-1 0 0,1 0 0,-1 1 0,0-1 0,1 1 0,0-1 0,-1 0 0,1 0 0,0 0 0,0 0 0,1 0 0,-1 0 0,1 0 0,0-1 0,0 1 0,-1-1 0,2 1 0,-1 0 0,2 0 0,-2 0 0,3-1 0,-2 1 0,2-1 0,-2 0 0,1-1 0,-1 1 0,0 0 0,-2 1 0,2 0 0,-2-1 0,0-1 0,2 0 0,-2 1 0,2-2 0,-1 2 0,-1-2 0,1 2 0,-1-3 0,-1 2 0,-1-1 0,3 0 0,-3 0 0,1 0 0,0 0 0,1 0 0,-2 0 0,0 0 0,0 0 0,0 1 0,1-1 0,-1 1 0,0 0 0,-1-2 0,1 1 0,0-1 0,1 2 0,0-2 0,-2 2 0,0 0 0,0 0 0,0 0 0,-1 1 0,0-1 0,1 0 0,-1 0 0,1 1 0,-1-2 0,0 0 0,1 0 0,-1 0 0,1 1 0,-1-1 0,0 0 0,0-1 0,2 2 0,-2-3 0,0 3 0,0-2 0,0 1 0,1 0 0,-1 0 0,1 0 0,-1 0 0,0 1 0,0-1 0,0 0 0,0 0 0,0 0 0,0 2 0,0-3 0,0 2 0,0-1 0,0 1 0,0-1 0,0 1 0,0-2 0,0 1 0,0-2 0,0 0 0,0-1 0,0 2 0,0-1 0,0-1 0,0 3 0,0-2 0,0 0 0,0 1 0,0-1 0,-1 1 0,1 0 0,-1 0 0,-1 1 0,2-1 0,-1 0 0,1 1 0,-1-2 0,0 1 0,1-1 0,-1 2 0,1-1 0,-1 1 0,1-1 0,-2 1 0,2 0 0,-1 0 0,0-1 0,-1 0 0,-1 1 0,1 0 0,0 0 0,0 1 0,0 0 0,-1-1 0,2 2 0,0 1 0,0-2 0,-1 1 0,1-2 0,-1 3 0,-1-3 0,1 1 0,-1 0 0,1 0 0,-1-1 0,0 1 0,-2-2 0,1 1 0,1 0 0,-3 0 0,3 2 0,0-2 0,-2 2 0,3-1 0,-1 1 0,1 1 0,-2-1 0,2 0 0,-2 0 0,2 0 0,-1 0 0,-1 0 0,0 1 0,0-2 0,0 2 0,0-1 0,1 1 0,-1 0 0,0 0 0,1 0 0,0 0 0,0 0 0,1-1 0,0 0 0,0 1 0,0-1 0,0 1 0,-1 0 0,1 0 0,1 0 0,-1 0 0,0 0 0,1 0 0,-1 0 0,-1 0 0,1 0 0,1 0 0,-2 0 0,-3 0 0,-2 0 0,-1 1 0,-1 0 0,4 0 0,1 0 0,3-1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90"/>
    </inkml:context>
    <inkml:brush xml:id="br0">
      <inkml:brushProperty name="width" value="0.05" units="cm"/>
      <inkml:brushProperty name="height" value="0.05" units="cm"/>
    </inkml:brush>
  </inkml:definitions>
  <inkml:trace contextRef="#ctx0" brushRef="#br0">117 1 24575,'-3'5'0,"2"-1"0,-3 0 0,2 0 0,-2 0 0,2-1 0,-2 2 0,3-2 0,-3 0 0,2-1 0,-1 1 0,1 0 0,-2-1 0,2 1 0,0 0 0,0-1 0,0 1 0,1-1 0,-2-1 0,1 1 0,1 0 0,-1 0 0,-1 0 0,0 1 0,-1 1 0,-1 0 0,-1 1 0,2-2 0,-1 2 0,0-1 0,2 0 0,0-2 0,1 2 0,-1-3 0,1 2 0,0-1 0,-1 1 0,2-1 0,0 0 0,0-1 0,1 1 0,-1-2 0,-1 3 0,1-2 0,0 0 0,1 1 0,0-1 0,-1 0 0,-1 0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91"/>
    </inkml:context>
    <inkml:brush xml:id="br0">
      <inkml:brushProperty name="width" value="0.05" units="cm"/>
      <inkml:brushProperty name="height" value="0.05" units="cm"/>
    </inkml:brush>
  </inkml:definitions>
  <inkml:trace contextRef="#ctx0" brushRef="#br0">73 6 24575,'-5'-1'0,"1"1"0,4-1 0,-2 1 0,0 0 0,-1 0 0,2 0 0,-1 0 0,0-1 0,-2 1 0,0-1 0,0 1 0,2 0 0,-1 0 0,2 0 0,-4-1 0,4 1 0,-2 0 0,1 0 0,0 0 0,-1 0 0,0 0 0,1 0 0,0 0 0,-1 0 0,0 0 0,1 0 0,1 0 0,0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62"/>
    </inkml:context>
    <inkml:brush xml:id="br0">
      <inkml:brushProperty name="width" value="0.2" units="cm"/>
      <inkml:brushProperty name="height" value="0.2" units="cm"/>
    </inkml:brush>
  </inkml:definitions>
  <inkml:trace contextRef="#ctx0" brushRef="#br0">1 0 24575,'0'0'0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92"/>
    </inkml:context>
    <inkml:brush xml:id="br0">
      <inkml:brushProperty name="width" value="0.05" units="cm"/>
      <inkml:brushProperty name="height" value="0.05" units="cm"/>
    </inkml:brush>
  </inkml:definitions>
  <inkml:trace contextRef="#ctx0" brushRef="#br0">17 5 24575,'-5'-1'0,"1"0"0,1 1 0,3-2 0,-2 2 0,0-1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93"/>
    </inkml:context>
    <inkml:brush xml:id="br0">
      <inkml:brushProperty name="width" value="0.05" units="cm"/>
      <inkml:brushProperty name="height" value="0.05" units="cm"/>
    </inkml:brush>
  </inkml:definitions>
  <inkml:trace contextRef="#ctx0" brushRef="#br0">0 25 24575,'2'-3'0,"-1"-1"0,0 3 0,-1-1 0,0 0 0,3 0 0,-3 1 0,1-1 0,-1 1 0,1-1 0,-1 1 0,1 0 0,-1 0 0,1-1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94"/>
    </inkml:context>
    <inkml:brush xml:id="br0">
      <inkml:brushProperty name="width" value="0.05" units="cm"/>
      <inkml:brushProperty name="height" value="0.05" units="cm"/>
    </inkml:brush>
  </inkml:definitions>
  <inkml:trace contextRef="#ctx0" brushRef="#br0">0 23 24575,'13'-5'0,"-1"0"0,-3 3 0,-1-1 0,-1 0 0,0 2 0,-2-1 0,-3 2 0,-2-1 0,-2 1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95"/>
    </inkml:context>
    <inkml:brush xml:id="br0">
      <inkml:brushProperty name="width" value="0.05" units="cm"/>
      <inkml:brushProperty name="height" value="0.05" units="cm"/>
    </inkml:brush>
  </inkml:definitions>
  <inkml:trace contextRef="#ctx0" brushRef="#br0">1 6 24575,'12'-2'0,"0"2"0,3-1 0,-2 0 0,-1 0 0,-4 1 0,-2 0 0,-4 0 0,-2 0 0,0 0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76"/>
    </inkml:context>
    <inkml:brush xml:id="br0">
      <inkml:brushProperty name="width" value="0.05" units="cm"/>
      <inkml:brushProperty name="height" value="0.05" units="cm"/>
    </inkml:brush>
  </inkml:definitions>
  <inkml:trace contextRef="#ctx0" brushRef="#br0">0 2 24575,'7'0'0,"-2"0"0,0 0 0,2 0 0,2 0 0,0 0 0,1 0 0,1 0 0,-2 0 0,-1 0 0,-1 0 0,-1 0 0,-1-1 0,-1 1 0,0 0 0,1 0 0,-1 0 0,-1 0 0,1 0 0,-2 0 0,-1 0 0,1 0 0,0 0 0,-1 0 0,1 0 0,0 0 0,0 1 0,0 1 0,0-2 0,0 1 0,-1 1 0,1-1 0,1 0 0,0 1 0,0-2 0,-1 2 0,2-1 0,-2 1 0,1 0 0,-2-2 0,3 2 0,-1-1 0,0 0 0,0-1 0,-1 1 0,0 0 0,0 0 0,0-1 0,-1 1 0,0-1 0,0 1 0,1 0 0,-1 1 0,0 0 0,-1-2 0,2 1 0,-2 1 0,2-1 0,-2 1 0,0 0 0,0 1 0,1-1 0,0 0 0,-1 1 0,1-1 0,-1 1 0,0 0 0,1-2 0,-1 0 0,0 0 0,0 1 0,1 0 0,-1-1 0,1 0 0,-1 0 0,0 1 0,0-1 0,0 1 0,1-1 0,-1 0 0,1 1 0,-1 0 0,0-1 0,2 2 0,-2-1 0,2-1 0,-2 1 0,0 1 0,1-1 0,0 1 0,-1 1 0,1-2 0,0 2 0,-1-1 0,1 0 0,-1 1 0,1 0 0,0-1 0,0 2 0,0 0 0,0-2 0,-1 1 0,1-1 0,1 1 0,-2-1 0,0 1 0,0 0 0,0-1 0,1 2 0,-1-1 0,1 0 0,-1-1 0,1 0 0,-1-1 0,1 0 0,-1 1 0,0-1 0,0 1 0,0 0 0,0-2 0,0 2 0,0-2 0,0 1 0,0-1 0,1 2 0,-1 0 0,0-1 0,0 1 0,0-1 0,0 0 0,1 2 0,-1-3 0,1 2 0,-1 0 0,1-1 0,-1 0 0,0 1 0,1-2 0,-1 2 0,2 0 0,-2 0 0,2 0 0,-2 0 0,0 1 0,1 0 0,-1-1 0,0 0 0,1-1 0,-1-1 0,1 0 0,-1 1 0,0 0 0,0 1 0,0-2 0,1 2 0,-1-1 0,0 0 0,0-1 0,0 2 0,0-2 0,0 0 0,0 0 0,0 1 0,0 0 0,0-1 0,0 0 0,-1 0 0,1 1 0,0 0 0,0-1 0,0 0 0,0 1 0,0 0 0,0 0 0,0 0 0,0 1 0,0-2 0,0 1 0,0 0 0,0 1 0,0-2 0,0 3 0,0-2 0,0 1 0,0 0 0,0-1 0,0 1 0,0-1 0,0 0 0,0 2 0,0-1 0,0 2 0,0-2 0,0 1 0,0-1 0,0 1 0,0-3 0,0 2 0,0-1 0,0 1 0,0 0 0,0-1 0,0 0 0,0 1 0,0-1 0,0 0 0,0 1 0,0-2 0,0 1 0,0 0 0,0 0 0,0-1 0,-1 0 0,1 0 0,-1 1 0,1 0 0,0-1 0,0 0 0,0 0 0,0 1 0,0-1 0,0 1 0,0-1 0,-1 0 0,1 1 0,-2-1 0,2 1 0,0-2 0,-1 2 0,1-1 0,0 1 0,0-1 0,0 1 0,0-1 0,0 1 0,0-1 0,0 0 0,0 0 0,0 1 0,0 0 0,0-1 0,1 0 0,-1 0 0,0 2 0,0-2 0,0 1 0,0-1 0,0 1 0,0 0 0,0-1 0,0 0 0,0 0 0,0 1 0,0-1 0,0 1 0,0-1 0,0 1 0,0 0 0,0 0 0,0-1 0,0 0 0,0 1 0,0-1 0,0 1 0,0-1 0,0 0 0,-1 1 0,1-1 0,0 1 0,0-2 0,0 2 0,0 0 0,0-1 0,0 1 0,0-2 0,-2 1 0,1 0 0,-2 0 0,0-1 0,-1 1 0,3-1 0,0 0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77"/>
    </inkml:context>
    <inkml:brush xml:id="br0">
      <inkml:brushProperty name="width" value="0.05" units="cm"/>
      <inkml:brushProperty name="height" value="0.05" units="cm"/>
    </inkml:brush>
  </inkml:definitions>
  <inkml:trace contextRef="#ctx0" brushRef="#br0">269 1 24575,'-9'0'0,"2"0"0,2 0 0,0 0 0,1 0 0,-3 0 0,2 0 0,0 0 0,1 0 0,0 0 0,1 0 0,-1 0 0,2 0 0,0 0 0,0 0 0,1 0 0,-2 0 0,1 0 0,0 0 0,0 0 0,-1 1 0,1-1 0,-1 1 0,1-1 0,0 1 0,-1 0 0,-2 0 0,2 1 0,0 0 0,0-1 0,-1 1 0,2 0 0,-1-1 0,2 0 0,-1 0 0,0 0 0,0 1 0,0-1 0,0 0 0,-1 0 0,0 1 0,-1 1 0,2-2 0,-1 2 0,1-1 0,0 0 0,-1-2 0,2 1 0,-1 0 0,1 1 0,-2-1 0,1 1 0,-1-1 0,0-1 0,2 2 0,0-1 0,-1 0 0,1 0 0,0 0 0,0-1 0,-2 1 0,2 1 0,0-1 0,0 0 0,-1 0 0,1 0 0,0-1 0,0 3 0,-1-2 0,-1 2 0,0-1 0,1 0 0,0 0 0,0 0 0,-1 1 0,2-1 0,-1 0 0,1 1 0,-2-1 0,1 2 0,-2-1 0,3 0 0,-2-1 0,2 0 0,-1 0 0,1 0 0,0 0 0,0-1 0,0 2 0,1-1 0,-2 0 0,2 0 0,-2 1 0,2-2 0,-1 2 0,0-1 0,0 1 0,1 0 0,-2 1 0,1 0 0,-1 1 0,0-1 0,1 2 0,1-2 0,-2-1 0,2 2 0,-1-1 0,1 0 0,-1 0 0,0 0 0,1 0 0,-1-2 0,0 1 0,1 0 0,-1-2 0,1 3 0,0-1 0,-1-1 0,1 2 0,0-1 0,-1 1 0,1-1 0,-2 1 0,2-1 0,-1 1 0,1-2 0,-1 2 0,1-3 0,0 2 0,0-1 0,0 0 0,0-1 0,0 2 0,0-1 0,-1 0 0,1 0 0,-1 1 0,1-2 0,0 2 0,0 0 0,0-1 0,-1 2 0,1-2 0,0 1 0,0 0 0,0-3 0,0 3 0,0 0 0,-1 0 0,1 1 0,-1 0 0,1 1 0,0 0 0,-1 0 0,1-2 0,-1 0 0,1-1 0,0 0 0,0 0 0,0 0 0,0-1 0,0 2 0,0-1 0,0 1 0,0 0 0,0 0 0,0 1 0,-1-1 0,1 0 0,0 0 0,0 0 0,0 0 0,0 1 0,0 0 0,0-1 0,0 1 0,0-1 0,1 1 0,-1-2 0,0 1 0,0-1 0,0-1 0,0 2 0,0-1 0,0 0 0,0 1 0,0-1 0,1-1 0,-1 1 0,1 0 0,-1 0 0,0 1 0,0 0 0,1 0 0,-1 1 0,0-1 0,0 0 0,0-2 0,0 2 0,0-2 0,0 2 0,0-2 0,0 1 0,0 0 0,0 0 0,0-2 0,0 2 0,0-1 0,0 2 0,0-2 0,0 1 0,0 0 0,0 1 0,0-1 0,-1 2 0,1-2 0,0 2 0,0-3 0,0 2 0,-1-1 0,1 0 0,-1-1 0,1 0 0,0 1 0,0 0 0,0-1 0,0 1 0,0 0 0,0 0 0,0-1 0,0 0 0,0 0 0,0 1 0,0-1 0,0 1 0,0-1 0,0 0 0,0 1 0,0-1 0,0 1 0,0-1 0,0 2 0,0-1 0,0-1 0,0 1 0,0 0 0,0-1 0,0 0 0,0 0 0,0 1 0,0 0 0,0-1 0,0 0 0,0 0 0,0 1 0,0 0 0,0-1 0,0 0 0,-2-1 0,0 1 0,-1-2 0,2 1 0,0-1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78"/>
    </inkml:context>
    <inkml:brush xml:id="br0">
      <inkml:brushProperty name="width" value="0.05" units="cm"/>
      <inkml:brushProperty name="height" value="0.05" units="cm"/>
    </inkml:brush>
  </inkml:definitions>
  <inkml:trace contextRef="#ctx0" brushRef="#br0">12 124 24575,'6'0'0,"0"0"0,-1 0 0,1 1 0,0-1 0,3 0 0,0 0 0,2 0 0,0 1 0,2-1 0,-2 1 0,-4-1 0,-1 1 0,-1-1 0,-2 0 0,0 0 0,0 0 0,1 0 0,0 0 0,0 0 0,1 1 0,0-1 0,0 1 0,0-1 0,-1 1 0,1-1 0,-2 0 0,0 0 0,1 0 0,1 0 0,-2 0 0,2 0 0,0 0 0,0 1 0,1-1 0,-1 0 0,0 0 0,2 0 0,-3 0 0,4 0 0,-2 0 0,3 0 0,1 0 0,0 0 0,-1 0 0,2-1 0,-3 1 0,1-1 0,-3 1 0,-2-1 0,2 1 0,-3 0 0,0 0 0,-2 0 0,3 0 0,-1-1 0,0 1 0,2 0 0,-2 0 0,0 0 0,0-1 0,1 1 0,-1 0 0,0 0 0,1 0 0,2 0 0,0 0 0,-1 0 0,0-2 0,-2 2 0,0-1 0,-1 1 0,-1 0 0,2 0 0,-2 0 0,2 0 0,0 0 0,-1 0 0,0 0 0,0 0 0,-1 0 0,2 0 0,0 0 0,1 0 0,-2 0 0,2 0 0,0 0 0,1 0 0,2 0 0,1 0 0,2 1 0,-1-1 0,-1 1 0,-1-1 0,1 0 0,-1 0 0,2-1 0,1 1 0,2 0 0,-4 0 0,3 0 0,-2 0 0,-3 0 0,2 0 0,-3 0 0,1 0 0,-1-1 0,2 1 0,0-1 0,2 1 0,1 0 0,-4 0 0,3 0 0,-4 0 0,2 0 0,1 1 0,-1-1 0,1 1 0,1-1 0,0 0 0,1 0 0,0 0 0,-2 0 0,5 0 0,-5 1 0,2-1 0,-4 0 0,0 1 0,-1-1 0,-1 0 0,2 0 0,-2 0 0,2 0 0,-2 1 0,1-1 0,-1 1 0,2-1 0,-1 0 0,2 0 0,-1 0 0,1 1 0,-1-1 0,2 1 0,0-1 0,0 1 0,0-1 0,-2 0 0,0 0 0,1 0 0,0 0 0,3 1 0,-2-1 0,-1 0 0,-1 0 0,-2 0 0,1 0 0,0 0 0,-1 0 0,0 0 0,1 0 0,-2 0 0,0 0 0,2 0 0,-2-1 0,0 0 0,0 1 0,1-1 0,-1 1 0,-1 0 0,1 0 0,0 0 0,0 0 0,0 0 0,1 0 0,1-1 0,-1 1 0,4 0 0,-1-1 0,2 1 0,-1-1 0,-2 1 0,1 0 0,-4 0 0,0 0 0,0 0 0,-2 0 0,3 0 0,-3 0 0,2 0 0,-2 0 0,1 0 0,0 0 0,1 0 0,0 0 0,0 0 0,-1 0 0,2 0 0,0 0 0,0 0 0,2 0 0,0 1 0,3-1 0,-2 1 0,3 0 0,-1-1 0,-1 0 0,-1 0 0,-1 0 0,-2 0 0,0 0 0,-1 0 0,2 0 0,-1 0 0,-1 0 0,2-1 0,-1 1 0,0 0 0,1 0 0,-1-1 0,-2 1 0,3-1 0,-3 1 0,0 0 0,0 0 0,0 0 0,0 0 0,2 0 0,-2 0 0,0-1 0,1 1 0,-2-1 0,3 1 0,-2 0 0,1 0 0,-1-1 0,0 1 0,1 0 0,-1 0 0,-1 0 0,1 0 0,-1 0 0,1 0 0,0 0 0,2 0 0,-2 0 0,2 0 0,-2 0 0,2 0 0,0 0 0,-2 0 0,1 0 0,-1 0 0,0 0 0,-1 0 0,1 0 0,0 0 0,0 0 0,0 0 0,2 0 0,-2 0 0,0 0 0,0 0 0,0 0 0,2 0 0,-2-1 0,0 1 0,-1-1 0,0-1 0,0 2 0,0 0 0,2-1 0,-2 0 0,-1 0 0,3 0 0,-2 0 0,0-1 0,1 2 0,-2-2 0,1 1 0,-1-1 0,0 1 0,2 1 0,-2-2 0,2 1 0,-2-1 0,0 0 0,0 1 0,0-1 0,0 0 0,0 1 0,1 0 0,-1 0 0,0 0 0,0-1 0,0 0 0,0 1 0,0 0 0,0 0 0,0-1 0,0 1 0,0-1 0,0 2 0,0-2 0,0 0 0,0 0 0,0 0 0,0 1 0,0-2 0,0 2 0,0 0 0,0 0 0,-1-1 0,1 0 0,0 1 0,0-1 0,0-1 0,0 1 0,0 1 0,0-1 0,0 1 0,0-1 0,0 1 0,0 0 0,0 0 0,0-1 0,-2 1 0,2-1 0,-1 2 0,1-2 0,0 1 0,-1-1 0,0 1 0,0 1 0,0-1 0,-1 0 0,0 0 0,1 1 0,-4-1 0,2 1 0,-1 0 0,-1-2 0,2 2 0,0-1 0,0 1 0,0 0 0,0 0 0,0 0 0,-1-1 0,-1 1 0,2-1 0,0 1 0,-1 0 0,2 0 0,0 0 0,0 0 0,0 0 0,1 0 0,-2 0 0,1 0 0,0-1 0,0 1 0,0 0 0,-1 0 0,0 0 0,1 0 0,0 0 0,0 0 0,1 0 0,-1 0 0,-2-1 0,2 1 0,-1-1 0,0 1 0,-1 0 0,1 0 0,0 0 0,0 0 0,-1 0 0,2 0 0,0 0 0,0 0 0,0-1 0,0 1 0,-1 0 0,0 0 0,0 0 0,-1-1 0,0 1 0,1 0 0,1 0 0,0 0 0,-1 0 0,-1 0 0,0 0 0,-1-1 0,1 1 0,0 0 0,-1 0 0,2 0 0,-1 0 0,-1 0 0,1 0 0,0 0 0,-1 0 0,1 0 0,-1 1 0,-2-1 0,1 0 0,-2 0 0,2 0 0,-1 0 0,2 0 0,-3 0 0,1 0 0,1-1 0,-1 1 0,2 0 0,0 0 0,0 0 0,1 0 0,2 0 0,-3 0 0,3 0 0,-1 0 0,0 0 0,1 0 0,-1 0 0,1 0 0,0 0 0,0 0 0,0 0 0,-2 0 0,2 0 0,-1 0 0,1 0 0,-1 0 0,0 0 0,-1 0 0,0 0 0,-1 0 0,-1-1 0,-1 1 0,1-1 0,-3 1 0,-1 0 0,1 0 0,-1 0 0,1 0 0,3 0 0,0 0 0,1 0 0,-1 0 0,2-1 0,1 1 0,-2-1 0,2 1 0,0-1 0,0 1 0,1 0 0,-2 0 0,2 0 0,-1 0 0,1 0 0,-2 0 0,1 0 0,-1 0 0,1 0 0,-3-1 0,2 1 0,-1 0 0,1 0 0,-1 0 0,-1 0 0,0 0 0,-1 0 0,2 0 0,-1 0 0,1 0 0,-1 0 0,2 0 0,0 0 0,-1-1 0,-1 1 0,-2-1 0,2 1 0,-3 0 0,2 0 0,1-1 0,1 1 0,0 0 0,1 0 0,0 0 0,-2 0 0,3 0 0,-1 0 0,1 0 0,0 0 0,1 0 0,-2 0 0,0 0 0,0 0 0,-1 0 0,-2 0 0,0 0 0,-1 0 0,3 0 0,-2 0 0,3 0 0,-2 0 0,2 0 0,0 0 0,-1 0 0,1 0 0,0 0 0,0 0 0,1 0 0,-2 0 0,0 0 0,-2 0 0,-1 0 0,-1 0 0,-1 0 0,3 0 0,-1 0 0,4-1 0,-1 1 0,0-1 0,-1 1 0,-1 0 0,1 0 0,-2 0 0,2 0 0,-2 0 0,2 0 0,0 0 0,1 0 0,-2 0 0,2 0 0,-3 0 0,2 0 0,-1 0 0,1 0 0,0 0 0,0 0 0,-1 0 0,1 0 0,-1 0 0,1 0 0,-2 0 0,0-1 0,2 1 0,-2 0 0,3 0 0,-1-1 0,2 1 0,0 0 0,-2 0 0,1 0 0,-1 0 0,1-1 0,1 1 0,-1 0 0,0 0 0,2-1 0,-2 1 0,1-1 0,-1 1 0,0 0 0,1 0 0,1 0 0,0 0 0,1 0 0,0 0 0,-1 0 0,0 0 0,-2 0 0,2 0 0,-1 0 0,0 0 0,1 0 0,0 0 0,-1 0 0,0 0 0,0 0 0,1 0 0,-2 0 0,2 0 0,0 0 0,0 0 0,-2 0 0,2 0 0,-1 0 0,1 0 0,-1 0 0,3 0 0,-3 0 0,2 0 0,-3 0 0,1 0 0,-2 0 0,2 0 0,-1 0 0,-1 0 0,1 0 0,-2 0 0,0 0 0,-1 0 0,2 0 0,-1 0 0,2 1 0,0-1 0,1 1 0,1-1 0,-2 0 0,1 0 0,0 0 0,-1 0 0,1 1 0,0-1 0,0 0 0,0 0 0,2 0 0,-1 0 0,0 0 0,-1 0 0,3 0 0,-2 0 0,1 0 0,1 0 0,-2 2 0,1-2 0,1 0 0,-1 0 0,1 1 0,-1-1 0,1 1 0,-2 0 0,1-1 0,1 1 0,0-1 0,-1 0 0,0 1 0,1-1 0,0 1 0,1 0 0,-2 1 0,2 0 0,-1-1 0,1 0 0,-1 0 0,0 1 0,1-1 0,0 1 0,0-1 0,-1 1 0,1 0 0,-1 0 0,1-1 0,0 0 0,0 1 0,0-1 0,0 0 0,0 1 0,0 0 0,-1 0 0,1-1 0,-1-1 0,1 1 0,0 1 0,0 0 0,0 0 0,0-1 0,0 1 0,0 0 0,0-1 0,-2 0 0,1-1 0,-3 0 0,3 0 0,1-1 0,-2 0 0,2-1 0,-1-1 0,1 3 0,0-2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79"/>
    </inkml:context>
    <inkml:brush xml:id="br0">
      <inkml:brushProperty name="width" value="0.05" units="cm"/>
      <inkml:brushProperty name="height" value="0.05" units="cm"/>
    </inkml:brush>
  </inkml:definitions>
  <inkml:trace contextRef="#ctx0" brushRef="#br0">0 50 24575,'1'-5'0,"0"1"0,-1 0 0,0 1 0,0 0 0,0-1 0,0 2 0,0 0 0,0 0 0,0-1 0,0 1 0,0-1 0,0 0 0,0 3 0,0-3 0,1 1 0,-1 0 0,0 1 0,1 1 0,0-2 0,1 5 0,-1-3 0,0 3 0,0-2 0,0 0 0,0 0 0,0 0 0,0-1 0,0 2 0,-1 0 0,0 0 0,0-1 0,0 1 0,0-1 0,0 1 0,1 0 0,-1 3 0,1-1 0,-1 1 0,0 0 0,-1-3 0,0-1 0,0-1 0,-1 0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80"/>
    </inkml:context>
    <inkml:brush xml:id="br0">
      <inkml:brushProperty name="width" value="0.05" units="cm"/>
      <inkml:brushProperty name="height" value="0.05" units="cm"/>
    </inkml:brush>
  </inkml:definitions>
  <inkml:trace contextRef="#ctx0" brushRef="#br0">11 41 24575,'0'-4'0,"1"1"0,-1 1 0,0 1 0,-1-2 0,1 0 0,-1 1 0,1-2 0,-2 2 0,1-1 0,-1 1 0,1 0 0,0 0 0,0-1 0,0 1 0,0 1 0,1-1 0,1 6 0,0-3 0,0 4 0,1-3 0,-2-1 0,2 0 0,-1 1 0,-1-1 0,0-1 0,0 2 0,1 0 0,-1 0 0,1-1 0,0 0 0,-1 0 0,1 0 0,1 2 0,0-2 0,2 1 0,-2-1 0,2 1 0,-2-1 0,0-1 0,1 0 0,-1 0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81"/>
    </inkml:context>
    <inkml:brush xml:id="br0">
      <inkml:brushProperty name="width" value="0.05" units="cm"/>
      <inkml:brushProperty name="height" value="0.05" units="cm"/>
    </inkml:brush>
  </inkml:definitions>
  <inkml:trace contextRef="#ctx0" brushRef="#br0">1 24 24575,'3'-1'0,"2"1"0,-4-2 0,0 1 0,1-1 0,0 1 0,-1-1 0,0 1 0,0-1 0,0 1 0,2 0 0,-1 0 0,-2-1 0,2 2 0,-2-2 0,2 2 0,-1-1 0,1 1 0,1-1 0,-2 0 0,0 1 0,2-1 0,-1 1 0,1 0 0,-1 0 0,0 0 0,0 0 0,-1 0 0,1 0 0,-1 1 0,0 0 0,0 0 0,0 1 0,1-1 0,-1 2 0,0-2 0,0 0 0,0 0 0,0 1 0,-1-1 0,1 1 0,0-1 0,-1 0 0,0 2 0,0-1 0,1 1 0,-1 0 0,1 0 0,0-1 0,-1 0 0,1-2 0,-1 1 0,0 2 0,0-2 0,-1 1 0,-1-2 0,0 0 0,0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63"/>
    </inkml:context>
    <inkml:brush xml:id="br0">
      <inkml:brushProperty name="width" value="0.2" units="cm"/>
      <inkml:brushProperty name="height" value="0.2" units="cm"/>
    </inkml:brush>
  </inkml:definitions>
  <inkml:trace contextRef="#ctx0" brushRef="#br0">0 0 24575,'0'0'0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82"/>
    </inkml:context>
    <inkml:brush xml:id="br0">
      <inkml:brushProperty name="width" value="0.05" units="cm"/>
      <inkml:brushProperty name="height" value="0.05" units="cm"/>
    </inkml:brush>
  </inkml:definitions>
  <inkml:trace contextRef="#ctx0" brushRef="#br0">1 50 24575,'3'-6'0,"-1"3"0,1-1 0,-2 0 0,0 0 0,-1 0 0,1 2 0,0-1 0,-1 0 0,0 2 0,1-2 0,-1 0 0,2 1 0,-2-1 0,1 1 0,-1 1 0,0-1 0,4 4 0,-2-1 0,2 2 0,-2-1 0,-1 0 0,1 0 0,1-1 0,-2 1 0,-1-1 0,0 0 0,0 0 0,0 0 0,0 1 0,1 0 0,-1-1 0,1 1 0,-1 0 0,0 0 0,1-1 0,-1 0 0,-2 0 0,-1-1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83"/>
    </inkml:context>
    <inkml:brush xml:id="br0">
      <inkml:brushProperty name="width" value="0.05" units="cm"/>
      <inkml:brushProperty name="height" value="0.05" units="cm"/>
    </inkml:brush>
  </inkml:definitions>
  <inkml:trace contextRef="#ctx0" brushRef="#br0">35 22 24575,'-3'-4'0,"2"2"0,-1-1 0,1 2 0,1 0 0,0-1 0,0 1 0,0-1 0,0 1 0,-1 0 0,1 0 0,-1-1 0,3 5 0,-1-2 0,2 3 0,-1-3 0,0 0 0,-1-1 0,1-1 0,0-1 0,0 1 0,-1 1 0,3 2 0,-3 0 0,3 5 0,-2-2 0,0-1 0,1 1 0,-3-2 0,0-1 0,0-1 0,-1 0 0,-1 0 0,-1 1 0,2 0 0,-2-1 0,1 0 0,1-1 0,-3 0 0,-1 0 0,-8 0 0,4 0 0,-2-1 0,7 1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84"/>
    </inkml:context>
    <inkml:brush xml:id="br0">
      <inkml:brushProperty name="width" value="0.05" units="cm"/>
      <inkml:brushProperty name="height" value="0.05" units="cm"/>
    </inkml:brush>
  </inkml:definitions>
  <inkml:trace contextRef="#ctx0" brushRef="#br0">19 42 24575,'-4'-4'0,"0"-1"0,3 3 0,-3-2 0,2 2 0,1-2 0,0 1 0,1 1 0,-1 1 0,1-1 0,0 0 0,0 1 0,0-1 0,0 0 0,0 1 0,0 0 0,2 0 0,0 0 0,4 1 0,-3-1 0,0 1 0,-2 0 0,3 0 0,-3 0 0,2 0 0,-1 0 0,1 1 0,2 0 0,-2 0 0,2-1 0,-2 1 0,1-1 0,-3 0 0,1 1 0,-1-1 0,0 1 0,2 1 0,-2-1 0,-1 0 0,1 0 0,0 0 0,-1 2 0,1-1 0,-1 0 0,1 0 0,-1-1 0,0 1 0,0-1 0,0 1 0,0 0 0,0 0 0,0 2 0,0-2 0,0 1 0,0 0 0,0-2 0,0 0 0,-1 0 0,1 1 0,0 1 0,0 1 0,0-1 0,0 0 0,0 0 0,-1-1 0,0-1 0,-1 0 0,-2-1 0,-1-2 0,-4 0 0,5-1 0,-2 1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485"/>
    </inkml:context>
    <inkml:brush xml:id="br0">
      <inkml:brushProperty name="width" value="0.05" units="cm"/>
      <inkml:brushProperty name="height" value="0.05" units="cm"/>
    </inkml:brush>
  </inkml:definitions>
  <inkml:trace contextRef="#ctx0" brushRef="#br0">11 70 24575,'-2'-4'0,"1"0"0,-2 1 0,3-3 0,0 1 0,0-2 0,0 1 0,-1-2 0,1 1 0,-2 1 0,2 2 0,-1 0 0,1 2 0,-1 1 0,1-1 0,2 2 0,1 1 0,5 1 0,-3-1 0,2 1 0,-1 0 0,0 0 0,-1 1 0,-2 0 0,0-2 0,-2 1 0,-1-1 0,0 2 0,0-1 0,0 2 0,1-2 0,-1 2 0,1-2 0,-1 0 0,-2 0 0,0 1 0,-3 1 0,1 0 0,0 0 0,0-1 0,1-1 0,1 0 0,1-1 0,-1 0 0,0-1 0,0 1 0,2 1 0,-1-1 0,1 1 0,-2-1 0,1-1 0,0 0 0,-2 0 0,0 0 0,1 0 0,0 0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079"/>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1282 52,'11'1,"-2"-1,0 1,1 0,2-1,0 0,2 1,2 0,7 2,-1-2,2 0,-7-1,0 0,-1 0,1 1,0-1,0 1,-1-1,1 0,5 1,4 0,0 1,-2-1,-7-1,-4 0,-2 0,-1 0,0 0,1 0,0 0,0 0,3 0,-4 0,1 0,0 0,0 0,1 0,1 0,0 0,0 0,-2 0,-1 0,-1 0,0 0,0 0,-1 0,1 0,0 0,-1 0,0 0,-1 0,-1 0,2-1,-1 1,1 0,2-1,0 1,2 0,-1-1,-1 1,-3-1,-1 1,0 0,0-1,-1 0,2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080"/>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755 8,'16'2,"-1"-1,1-1,-2 2,0-1</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081"/>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0 43,'23'-4,"-1"1,-4 1,8 0,8 1,3-2,5 2,-6-1,6 2,-6-2,0 1,-8-2,-2 2,-5 0,1-1,0 1,2 0,-3 0,1 1,-6 0,0-1,-5 1,1-1,-1-1</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082"/>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1421 0,'8'0,"17"1,1-1,3 1,-2 0,2-1,-5 1,-2-1,-8 1,-3-1,-1 0,-2 0,4 0,1 0,1 0,2 1,-4-1,-2 1,0-1,-2 0,-1-1,2 1,1-1,0 1,2 0,-3 0,1 0,1 0,3 0,1 0,2 0,-2 0,-3 0,0 0,-1 0,3 0,-1 0,0 0,-1 0,-2 0,-1-1,-2 1,-1 0,1 0,-2 0,2 0,-1 0,0 0,0 0,0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083"/>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0 43,'20'0,"-2"0,-5-2,1 1,5-1,2 0,5-1,10-1,2 2,1-1,8 1,-4 2,9-1,-6 1,-5-1,-19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84"/>
    </inkml:context>
    <inkml:brush xml:id="br0">
      <inkml:brushProperty name="width" value="0.05" units="cm"/>
      <inkml:brushProperty name="height" value="0.05" units="cm"/>
    </inkml:brush>
  </inkml:definitions>
  <inkml:trace contextRef="#ctx0" brushRef="#br0">0 2 24575,'11'1'0,"1"-1"0,-6 0 0,3 0 0,-1 0 0,-3 0 0,-2 0 0,-2 0 0,2 0 0,-2 0 0,2 0 0,0 0 0,-1 0 0,2 0 0,-2 0 0,-1 0 0,1-1 0,0 1 0,-1-1 0,1 1 0,3 0 0,1 0 0,2 0 0,-2 0 0,-1 0 0,-2 0 0,-1 0 0,0 0 0,0 0 0,-6 0 0,3 0 0,-7 0 0,7 0 0,-1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45:28.161"/>
    </inkml:context>
    <inkml:brush xml:id="br0">
      <inkml:brushProperty name="width" value="0.05" units="cm"/>
      <inkml:brushProperty name="height" value="0.05" units="cm"/>
    </inkml:brush>
  </inkml:definitions>
  <inkml:trace contextRef="#ctx0" brushRef="#br0">178 0 24575,'-9'0'0,"1"0"0,-3 0 0,3 0 0,-2 0 0,4 0 0,0 0 0,0 0 0,0 0 0,0 4 0,-1 0 0,-1 3 0,-5 2 0,4-1 0,-4 1 0,5-2 0,1 1 0,2-1 0,-1 1 0,5-2 0,-2 1 0,0-1 0,2 0 0,-2 1 0,0 1 0,2-1 0,-2 1 0,3 0 0,0-1 0,-4 1 0,4-1 0,-4 0 0,4-1 0,0 2 0,0-1 0,0 0 0,0 1 0,0-1 0,0 1 0,0 0 0,0-2 0,0 1 0,0 0 0,0-1 0,0 2 0,0-2 0,0 2 0,0 0 0,3-1 0,-2 1 0,6-4 0,-3 3 0,3-3 0,1 0 0,-1 3 0,1-6 0,-1 2 0,1-3 0,-1 3 0,1-2 0,5 2 0,-4-3 0,10 5 0,-5-4 0,1 4 0,4-5 0,-5 0 0,1 0 0,-2 0 0,0 0 0,-4 0 0,4 0 0,-5 0 0,5 0 0,-4 0 0,4 0 0,-6 0 0,1 0 0,-1 0 0,1 0 0,-2 0 0,1 0 0,-1 0 0,-3-4 0,3 0 0,-2 0 0,0-3 0,2 7 0,-5-7 0,2 4 0,-3-4 0,0 2 0,0-1 0,0-1 0,0 0 0,0 0 0,0-1 0,0 1 0,0-1 0,0 1 0,0-1 0,0 1 0,0-1 0,0 1 0,0-1 0,0 1 0,0-1 0,0 2 0,-4-2 0,1 2 0,-1-1 0,1 0 0,-1-1 0,4 1 0,-4-1 0,1 4 0,2-2 0,-6 1 0,6-1 0,-2-1 0,0 3 0,3-1 0,-7 4 0,4-4 0,-5 4 0,5-5 0,-4 5 0,6-5 0,-5 5 0,1-6 0,-2 6 0,0-2 0,-1 0 0,1 2 0,0-2 0,0 3 0,0-4 0,0 3 0,0-2 0,-1 3 0,2 0 0,2-3 0,-2 2 0,3-2 0,-3 3 0,1 0 0,-1 0 0,0 0 0,-1 0 0,4 0 0,0 0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85"/>
    </inkml:context>
    <inkml:brush xml:id="br0">
      <inkml:brushProperty name="width" value="0.05" units="cm"/>
      <inkml:brushProperty name="height" value="0.05" units="cm"/>
    </inkml:brush>
  </inkml:definitions>
  <inkml:trace contextRef="#ctx0" brushRef="#br0">0 1 24575,'1'3'0,"0"1"0,-1-2 0,0-1 0,0 1 0,0 0 0,0 0 0,0-1 0,0 2 0,1 1 0,0 3 0,2-1 0,-2 1 0,1-2 0,-2-2 0,1-1 0,-1 0 0,0 0 0,0-2 0,0 2 0,0 0 0,0-1 0,1 1 0,-1-2 0,0 2 0,0 0 0,0-1 0,0 1 0,0-1 0,0 1 0,0 1 0,0-2 0,0 2 0,0-1 0,0 1 0,0 0 0,0 0 0,0 1 0,0-2 0,0 0 0,0 1 0,0-2 0,0 1 0,0 0 0,0 1 0,0 0 0,0 2 0,0 1 0,0 0 0,0 0 0,0-1 0,0-1 0,0-1 0,0 0 0,0-1 0,0 0 0,0 1 0,0-1 0,0 1 0,0-1 0,0 2 0,0-1 0,0 0 0,0 0 0,0 3 0,0-2 0,0 2 0,-1-1 0,1-3 0,-1 2 0,1-3 0,0 1 0,0 1 0,0 0 0,0 2 0,0 0 0,0 2 0,0-1 0,0 0 0,-1-1 0,1 0 0,0 1 0,0-1 0,0-1 0,0 2 0,0-1 0,0 0 0,0 2 0,0-1 0,0 3 0,0-1 0,0 0 0,0 1 0,0-2 0,0 0 0,1-2 0,-1 0 0,0-3 0,0 1 0,0 0 0,0 3 0,0 1 0,0 2 0,0-2 0,0 1 0,0-3 0,0 1 0,0-1 0,0 1 0,0 0 0,0 0 0,0 1 0,0 1 0,0-1 0,0 0 0,0-1 0,0 0 0,0-1 0,0 0 0,0 1 0,1 0 0,-1 0 0,1 0 0,-1 1 0,0-1 0,0 1 0,0-2 0,0 1 0,0 1 0,0 2 0,0 3 0,1 0 0,-1 0 0,1-1 0,-1-2 0,0 0 0,0-3 0,0 1 0,0-2 0,0 4 0,0-2 0,0 1 0,0 1 0,0-2 0,0 0 0,0-2 0,0 0 0,0 2 0,0-2 0,-1 2 0,1-2 0,-1 3 0,1-1 0,0 0 0,0 1 0,0-1 0,0 0 0,0 0 0,0 0 0,0 0 0,0-1 0,0 1 0,0 0 0,1 0 0,-1 0 0,0 1 0,1-1 0,-1-2 0,1 1 0,-1-2 0,0 1 0,1 0 0,-1 0 0,1-2 0,-1 1 0,0-1 0,0 1 0,0-1 0,0 0 0,0 0 0,0 0 0,0 2 0,0 0 0,0 2 0,1-1 0,-1-1 0,0 1 0,0-2 0,0 2 0,2 1 0,-2-3 0,1 1 0,-1 0 0,0-2 0,0 0 0,0-2 0,0 0 0,0 2 0,0 0 0,0 1 0,0 0 0,0-1 0,0 0 0,0-2 0,0 2 0,0-1 0,0 0 0,1 2 0,-1-2 0,0 0 0,0 1 0,0 0 0,0 0 0,0-1 0,1 2 0,-1-2 0,1 2 0,-1-2 0,1-1 0,3-1 0,2 1 0,0-1 0,0 0 0,-2 0 0,-1 0 0,-1 0 0,2 0 0,1 0 0,-1 0 0,1 0 0,-2 0 0,-1-1 0,-1 1 0,1 0 0,0 0 0,0 0 0,0 0 0,0 0 0,2 0 0,1 0 0,-2 1 0,-1-1 0,0 0 0,1 0 0,0 1 0,1-1 0,0 1 0,-1-1 0,-1 0 0,0 1 0,-1 0 0,3-7 0,-2 5 0,2-5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86"/>
    </inkml:context>
    <inkml:brush xml:id="br0">
      <inkml:brushProperty name="width" value="0.05" units="cm"/>
      <inkml:brushProperty name="height" value="0.05" units="cm"/>
    </inkml:brush>
  </inkml:definitions>
  <inkml:trace contextRef="#ctx0" brushRef="#br0">1 14 24575,'9'0'0,"-3"0"0,2 0 0,-1 0 0,2 0 0,1 0 0,0 0 0,-1 0 0,1 0 0,-2 0 0,-1-1 0,0 1 0,-1-1 0,-1 1 0,1 0 0,1 0 0,0 0 0,1 0 0,-2 0 0,-1 0 0,-1 0 0,-1 0 0,2 0 0,0 0 0,0 0 0,1 0 0,-3 0 0,2 0 0,-2 0 0,0 0 0,-1 0 0,2 0 0,-1 0 0,1 0 0,-2 0 0,1 0 0,0 0 0,1 0 0,2 1 0,0-1 0,-1 1 0,1-1 0,-2 0 0,-1 0 0,3 0 0,-1 0 0,4 0 0,-1 1 0,1-1 0,1 0 0,1 0 0,0 0 0,-2 0 0,-1 0 0,-2 0 0,-2 0 0,1 0 0,-1 0 0,-1 0 0,0 0 0,0 0 0,1 0 0,-1 0 0,1 0 0,2 0 0,1 0 0,3 0 0,4 0 0,0 0 0,3 0 0,-7 0 0,1 0 0,-3 0 0,0 0 0,-1 0 0,1 0 0,-3 0 0,2 0 0,-3 0 0,3 0 0,-3 0 0,1 0 0,0 0 0,1 0 0,0 0 0,-1 0 0,0 0 0,-1 0 0,0 0 0,0 0 0,2 0 0,-1 0 0,3 0 0,-3 0 0,0 0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87"/>
    </inkml:context>
    <inkml:brush xml:id="br0">
      <inkml:brushProperty name="width" value="0.05" units="cm"/>
      <inkml:brushProperty name="height" value="0.05" units="cm"/>
    </inkml:brush>
  </inkml:definitions>
  <inkml:trace contextRef="#ctx0" brushRef="#br0">310 1 24575,'3'0'0,"3"0"0,-2 0 0,4 0 0,-3 1 0,4-1 0,2 2 0,3-1 0,2 2 0,-1-1 0,1-1 0,-5 1 0,-1-1 0,-1 0 0,1-1 0,-1 2 0,2-2 0,1 1 0,-2-1 0,2 0 0,-5 0 0,0 0 0,-3 0 0,1 0 0,-2 0 0,0 0 0,0 0 0,1 0 0,-3 0 0,2 0 0,0 0 0,-1 0 0,2 0 0,-1 0 0,1 0 0,2-1 0,1 1 0,3-1 0,-1 1 0,-1 0 0,1 0 0,-1 0 0,-2 0 0,1 0 0,-1 0 0,1 0 0,1 0 0,1 0 0,2 0 0,-2 0 0,-2 0 0,-1 0 0,-2 0 0,0 0 0,0 0 0,0-1 0,0 1 0,0 0 0,1-1 0,-2 1 0,1-1 0,-2 1 0,1 0 0,-1 0 0,2 0 0,3 0 0,-2 0 0,4 0 0,-3 0 0,0 0 0,1 0 0,0 0 0,-1 0 0,-2 0 0,-1 0 0,0 0 0,0 0 0,0 0 0,-1-1 0,-1 1 0,2 0 0,-2 0 0,3 0 0,-3 0 0,1 0 0,-1 0 0,1 0 0,0 0 0,2 0 0,0-1 0,1 1 0,0 0 0,0 0 0,-3 0 0,3 0 0,-2 0 0,-1 0 0,2 0 0,0 0 0,1 0 0,-1 1 0,1-1 0,-3 0 0,1 0 0,-1 0 0,1 0 0,-1 0 0,-1 0 0,1 0 0,0 0 0,-1 0 0,1 0 0,0 0 0,0 0 0,-1-1 0,1 1 0,-1 0 0,2 0 0,-2 0 0,3 0 0,-3 0 0,1 0 0,-1 0 0,1 0 0,0 0 0,-1 0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96"/>
    </inkml:context>
    <inkml:brush xml:id="br0">
      <inkml:brushProperty name="width" value="0.05" units="cm"/>
      <inkml:brushProperty name="height" value="0.05" units="cm"/>
    </inkml:brush>
  </inkml:definitions>
  <inkml:trace contextRef="#ctx0" brushRef="#br0">39 1 24575,'-1'6'0,"0"-1"0,0 1 0,1 0 0,0-1 0,0 4 0,0-2 0,0 2 0,0-1 0,0-2 0,0-1 0,0-1 0,0-1 0,0 1 0,0-1 0,0 1 0,0 0 0,0 1 0,0-1 0,0 0 0,0-1 0,0 0 0,0 0 0,0 0 0,0 1 0,0-1 0,0 2 0,0-1 0,0 1 0,0-1 0,0 0 0,0-1 0,0-1 0,0 0 0,0 1 0,0-1 0,0 3 0,0-1 0,0 0 0,0 0 0,0-1 0,0 0 0,0 2 0,0 0 0,0-1 0,0 2 0,0-1 0,0 0 0,0 0 0,0-2 0,0 1 0,0-2 0,0-1 0,0 0 0,0 2 0,0 0 0,0 1 0,0 0 0,0 2 0,0-2 0,0-1 0,0 1 0,0-2 0,0 2 0,-1 0 0,1 2 0,-1-2 0,-1 1 0,2-1 0,-1 0 0,1 0 0,0 0 0,0 0 0,0 0 0,0 2 0,1 1 0,-1 1 0,3 2 0,-3-3 0,1 1 0,-1-2 0,0-1 0,0 0 0,0-2 0,0-1 0,0 0 0,0 0 0,0 2 0,0-3 0,0 5 0,0-3 0,0 1 0,0 2 0,0-2 0,0 1 0,0-1 0,0-2 0,0 0 0,0-1 0,0 2 0,0-2 0,0 4 0,0-2 0,0 2 0,0 0 0,0-1 0,0 0 0,0-2 0,0 0 0,0 1 0,0-2 0,0 2 0,0 0 0,0-1 0,0 2 0,0-1 0,0 1 0,0-1 0,0 1 0,0-1 0,0 1 0,0 2 0,0 1 0,0 0 0,0 1 0,0-3 0,0 0 0,0-1 0,0-3 0,0 2 0,0-1 0,0 3 0,0 1 0,1 0 0,0 2 0,-1-1 0,1-1 0,-1-2 0,0-1 0,0 0 0,0 0 0,0 1 0,0 2 0,0-2 0,1 4 0,-1-3 0,0 1 0,1 0 0,-1-1 0,1-2 0,-1 0 0,0-1 0,0 1 0,0 0 0,0 2 0,1 1 0,-1 1 0,1-1 0,-1 0 0,2-2 0,-2-1 0,0 0 0,0-2 0,0 3 0,0-2 0,0 1 0,0 0 0,0 0 0,0 1 0,0-2 0,0 1 0,1 0 0,-1 0 0,1 1 0,-1 2 0,0-1 0,0-1 0,0 0 0,0-2 0,1 1 0,-1-1 0,0-1 0,0 1 0,0 0 0,0 1 0,0-2 0,0 2 0,0 0 0,0-1 0,0 1 0,0 0 0,0 0 0,0 0 0,0 0 0,0 1 0,0-1 0,0 0 0,0 1 0,0-1 0,0 1 0,0-1 0,0 1 0,0-1 0,0-1 0,0 1 0,0-1 0,0 0 0,0 1 0,0-1 0,0 2 0,0 1 0,0-1 0,0 1 0,0-3 0,0 2 0,0-1 0,0 1 0,0 1 0,0 2 0,0-2 0,0 3 0,0-3 0,0 2 0,0-4 0,0 0 0,0 1 0,-1-1 0,1 2 0,-1-1 0,1 1 0,0 0 0,0-2 0,0 1 0,0-2 0,0 1 0,0 0 0,0-2 0,0 1 0,0 1 0,0 0 0,0 1 0,0-1 0,0 0 0,0 0 0,0 1 0,0-1 0,0 0 0,0-1 0,0 1 0,0-1 0,0 0 0,0-1 0,0 1 0,0 0 0,0 0 0,0-2 0,0 2 0,0-1 0,0 1 0,0 0 0,0-2 0,0 2 0,0-1 0,-3 0 0,-3-1 0,-10-5 0,7 3 0,-3-2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97"/>
    </inkml:context>
    <inkml:brush xml:id="br0">
      <inkml:brushProperty name="width" value="0.05" units="cm"/>
      <inkml:brushProperty name="height" value="0.05" units="cm"/>
    </inkml:brush>
  </inkml:definitions>
  <inkml:trace contextRef="#ctx0" brushRef="#br0">1 0 24575,'6'0'0,"-2"0"0,-1 0 0,0 0 0,-3 1 0,1 1 0,-4 1 0,2 1 0,-1-2 0,2 1 0,-2-1 0,1-2 0,0 1 0,-2-1 0,1 0 0,1-1 0,-1 1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98"/>
    </inkml:context>
    <inkml:brush xml:id="br0">
      <inkml:brushProperty name="width" value="0.05" units="cm"/>
      <inkml:brushProperty name="height" value="0.05" units="cm"/>
    </inkml:brush>
  </inkml:definitions>
  <inkml:trace contextRef="#ctx0" brushRef="#br0">24 1 24575,'4'0'0,"1"0"0,-4 0 0,1 0 0,-1 0 0,0 3 0,-1-2 0,-1 4 0,1-5 0,-3 2 0,-3 0 0,-1 2 0,0-1 0,1 1 0,2-2 0,2-1 0,1 0 0,0-1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99"/>
    </inkml:context>
    <inkml:brush xml:id="br0">
      <inkml:brushProperty name="width" value="0.05" units="cm"/>
      <inkml:brushProperty name="height" value="0.05" units="cm"/>
    </inkml:brush>
  </inkml:definitions>
  <inkml:trace contextRef="#ctx0" brushRef="#br0">34 3 24575,'4'-1'0,"0"0"0,-1 0 0,0 1 0,-1 0 0,-1 1 0,1-1 0,-2 2 0,1-2 0,-1 3 0,1-2 0,-1 1 0,0-1 0,-1 0 0,0 0 0,0 0 0,-1 0 0,0-1 0,-1 1 0,0-1 0,1 2 0,0-2 0,0 0 0,0 0 0,1 1 0,-2 0 0,1-1 0,0 1 0,0 0 0,0 0 0,0 1 0,0-2 0,1 0 0,-1 0 0,1 1 0,-1 0 0,-1-1 0,2 1 0,-2-1 0,2 1 0,0 0 0,0 0 0,-1-1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100"/>
    </inkml:context>
    <inkml:brush xml:id="br0">
      <inkml:brushProperty name="width" value="0.05" units="cm"/>
      <inkml:brushProperty name="height" value="0.05" units="cm"/>
    </inkml:brush>
  </inkml:definitions>
  <inkml:trace contextRef="#ctx0" brushRef="#br0">0 6 24575,'8'-2'0,"-3"1"0,-1 1 0,0 0 0,-3 0 0,3-1 0,-1 1 0,2-1 0,0 1 0,-2 0 0,1 0 0,-1 0 0,-2 0 0,-4 3 0,-2 0 0,0 2 0,1-3 0,2 0 0,1-1 0,0-1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101"/>
    </inkml:context>
    <inkml:brush xml:id="br0">
      <inkml:brushProperty name="width" value="0.05" units="cm"/>
      <inkml:brushProperty name="height" value="0.05" units="cm"/>
    </inkml:brush>
  </inkml:definitions>
  <inkml:trace contextRef="#ctx0" brushRef="#br0">1 20 24575,'9'-2'0,"-2"1"0,1-1 0,-2 1 0,0-2 0,0 2 0,0-2 0,2 1 0,1 1 0,-3 0 0,-1 0 0,-3 0 0,0 1 0,1 1 0,-3 0 0,0 0 0,0 1 0,-2-1 0,2 1 0,-3-1 0,1 2 0,-2 0 0,1 0 0,0 0 0,2-1 0,0-1 0,-1 0 0,0 0 0,-4-1 0,0 1 0,-1-1 0,3 1 0,1-1 0,-2 0 0,3 0 0,-1 0 0,2 1 0,0-1 0,-3 0 0,3 0 0,-1-1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102"/>
    </inkml:context>
    <inkml:brush xml:id="br0">
      <inkml:brushProperty name="width" value="0.05" units="cm"/>
      <inkml:brushProperty name="height" value="0.05" units="cm"/>
    </inkml:brush>
  </inkml:definitions>
  <inkml:trace contextRef="#ctx0" brushRef="#br0">1 4 24575,'8'-1'0,"-2"1"0,0 0 0,-2-2 0,0 2 0,1-1 0,-1 1 0,-2 0 0,1 0 0,0 0 0,0 0 0,0 0 0,0 0 0,2 0 0,-3 0 0,0 0 0,-1 1 0,0 1 0,-1 1 0,0 1 0,0-2 0,0 0 0,-1-1 0,0 1 0,-2-2 0,-1 0 0,0 0 0,1 1 0,1 0 0,-2 0 0,3 0 0,-1-1 0,0 0 0,0 0 0,-3 0 0,3 3 0,-1-3 0,3 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45:28.162"/>
    </inkml:context>
    <inkml:brush xml:id="br0">
      <inkml:brushProperty name="width" value="0.05" units="cm"/>
      <inkml:brushProperty name="height" value="0.05" units="cm"/>
    </inkml:brush>
  </inkml:definitions>
  <inkml:trace contextRef="#ctx0" brushRef="#br0">0 1 24575,'10'0'0,"-2"0"0,-1 0 0,-1 0 0,0 2 0,-3 1 0,0 3 0,0-3 0,-2 2 0,2-1 0,0 0 0,-2 2 0,3-3 0,-4 4 0,0-2 0,0 1 0,0 0 0,0 1 0,0-1 0,0 1 0,0-2 0,0 1 0,0-1 0,0 1 0,0 0 0,0 0 0,0-1 0,0 2 0,0-1 0,0 1 0,0 0 0,0 1 0,0-1 0,0 1 0,0-1 0,0 1 0,0-1 0,0 0 0,0-1 0,0 1 0,0-1 0,0 1 0,0 1 0,0-2 0,-3 1 0,0-4 0,-3 0 0,4 0 0,-1 1 0,0 0 0,2 3 0,-2-3 0,-1 0 0,3 2 0,-2-3 0,0 1 0,3 2 0,-3-3 0,3 3 0,0 0 0,0 0 0,0-4 0,0-6 0,0-3 0,0-3 0,0 2 0,0 1 0,0 1 0,0 0 0,0-1 0,0 1 0,0-7 0,0 4 0,0-10 0,0 11 0,0-11 0,0 4 0,0-5 0,0 5 0,0-4 0,0 5 0,0-1 0,0 2 0,0 6 0,0-1 0,0 1 0,0 6 0,0 7 0,0 2 0,0 11 0,0-4 0,0-1 0,5 5 0,-4-4 0,3 0 0,-4-2 0,0-5 0,0-1 0,0 1 0,0-1 0,0 1 0,0-1 0,0 0 0,0-1 0,0 0 0,0 1 0,0 0 0,0 0 0,0 0 0,0 1 0,0-2 0,0 1 0,0-1 0,0 0 0,0-3 0,0-1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103"/>
    </inkml:context>
    <inkml:brush xml:id="br0">
      <inkml:brushProperty name="width" value="0.05" units="cm"/>
      <inkml:brushProperty name="height" value="0.05" units="cm"/>
    </inkml:brush>
  </inkml:definitions>
  <inkml:trace contextRef="#ctx0" brushRef="#br0">11 21 24575,'1'-6'0,"-1"1"0,0 1 0,0 2 0,3 1 0,0 1 0,4-1 0,-3 0 0,1 0 0,-1 1 0,-1 0 0,-2 1 0,0 0 0,0 0 0,-1 0 0,2 2 0,-2-1 0,0 0 0,0 1 0,0 0 0,0 0 0,-2-1 0,1 1 0,0 0 0,0 0 0,0 0 0,0 0 0,1-1 0,-2-1 0,2 1 0,-1-2 0,-1 1 0,-2-1 0,-1 0 0,1 0 0,-1 0 0,2 0 0,2 0 0,0 0 0,-1 1 0,-1-1 0,0 0 0,1 0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104"/>
    </inkml:context>
    <inkml:brush xml:id="br0">
      <inkml:brushProperty name="width" value="0.05" units="cm"/>
      <inkml:brushProperty name="height" value="0.05" units="cm"/>
    </inkml:brush>
  </inkml:definitions>
  <inkml:trace contextRef="#ctx0" brushRef="#br0">1 37 24575,'4'-1'0,"0"1"0,-3-1 0,0 1 0,1 0 0,0-1 0,-1 1 0,1 0 0,3 0 0,-1-1 0,4 1 0,0-1 0,0 0 0,2 1 0,-4-1 0,2 0 0,-3 0 0,-2-1 0,1 1 0,-2-1 0,2-1 0,0 0 0,0 1 0,-1 0 0,-1-1 0,-1 2 0,0-1 0,-3 1 0,0 0 0,-2 0 0,1 0 0,-2 1 0,2-2 0,0 2 0,0-1 0,0 1 0,2 0 0,-2 0 0,1 0 0,0 0 0,-1 0 0,1 0 0,0 0 0,1 0 0,-1 0 0,0 0 0,1 0 0,-2 0 0,1 0 0,1 0 0,-1 0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105"/>
    </inkml:context>
    <inkml:brush xml:id="br0">
      <inkml:brushProperty name="width" value="0.05" units="cm"/>
      <inkml:brushProperty name="height" value="0.05" units="cm"/>
    </inkml:brush>
  </inkml:definitions>
  <inkml:trace contextRef="#ctx0" brushRef="#br0">1 26 24575,'8'0'0,"0"1"0,1-2 0,1 1 0,3-1 0,4 1 0,5-2 0,4 0 0,-2 0 0,-3 2 0,-1-3 0,-4 2 0,1-2 0,-3 3 0,-1-1 0,0 0 0,-2 0 0,1-1 0,-3 1 0,2 0 0,-1 0 0,-1 1 0,-1-1 0,2 0 0,3 1 0,4 0 0,5 0 0,0 0 0,-20 0 0</inkml:trace>
  <inkml:trace contextRef="#ctx0" brushRef="#br0" timeOffset="1">1647 10 24575,'11'1'0,"4"-1"0,-1 0 0,-3 0 0,2 0 0,-1 0 0,2 0 0,2 0 0,1 0 0,2 0 0,-2 0 0,0 0 0,-1 0 0,1 1 0,2-1 0,-2 1 0,0 0 0,-5-1 0,-1 1 0,-3-1 0,-2 1 0,2-1 0,-1 0 0,5 0 0,3 0 0,0 2 0,0-1 0,-1-1 0,-3 1 0,-2 0 0,-2-1 0,-1 0 0,-2 0 0,0 0 0,0 0 0,2 0 0,1 1 0,4 0 0,1 1 0,5-1 0,-5 0 0,-1 0 0,-6 0 0,-3-1 0,0 0 0,-1 0 0,2 0 0,-1 0 0,-1 0 0,1 0 0,0 0 0,1 0 0,1 0 0,-2 0 0,1-1 0,0 1 0,2-1 0,-1 1 0,-1 0 0,1 0 0,-2 0 0,1 0 0,-1 0 0,1 0 0,0 0 0,-1 0 0,0 0 0,-1 0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88"/>
    </inkml:context>
    <inkml:brush xml:id="br0">
      <inkml:brushProperty name="width" value="0.05" units="cm"/>
      <inkml:brushProperty name="height" value="0.05" units="cm"/>
    </inkml:brush>
  </inkml:definitions>
  <inkml:trace contextRef="#ctx0" brushRef="#br0">198 27 24575,'0'9'0,"1"-1"0,-1-1 0,1 0 0,-1-1 0,0-1 0,0 0 0,0 1 0,0-1 0,0 1 0,0-2 0,0 1 0,-1 1 0,1-2 0,-1 1 0,1-1 0,0 1 0,0 0 0,0-1 0,0 2 0,0-3 0,0 1 0,0-1 0,0 1 0,0 2 0,0-2 0,0 2 0,0-2 0,0 0 0,0-1 0,0 2 0,0-1 0,0 1 0,0 0 0,0 0 0,0-1 0,0 0 0,-2 1 0,2-1 0,0 1 0,0 0 0,0 0 0,-1 1 0,1 0 0,-1-2 0,1 2 0,0 0 0,0 0 0,-1 2 0,1 0 0,-1 0 0,1-1 0,0 2 0,0-2 0,-1 1 0,1 0 0,0-1 0,0 1 0,-1-1 0,1 2 0,-1 0 0,0 2 0,1-1 0,-1 0 0,1-1 0,-1 2 0,1-1 0,0 2 0,0 0 0,0-3 0,0 3 0,0-3 0,-1 3 0,1-2 0,-2 1 0,2-3 0,0 1 0,0-1 0,0-1 0,0-1 0,2 1 0,-2-3 0,0 1 0,1-2 0,-1 1 0,1-3 0,-1 2 0,0-2 0,0 1 0,0 0 0,0 2 0,0-1 0,0 2 0,0 1 0,0 0 0,0 1 0,0-1 0,0 1 0,0-1 0,0 1 0,0 0 0,-1 1 0,1-2 0,-1 2 0,1-1 0,0 0 0,-2 1 0,2-1 0,0-1 0,-1 0 0,1-1 0,-1 1 0,1 1 0,0 0 0,0 1 0,0 0 0,0-2 0,0 0 0,0 0 0,0-1 0,-1 1 0,1-1 0,-1 1 0,1 1 0,0 1 0,0-1 0,0 1 0,0-1 0,0 1 0,0-1 0,0 0 0,0 2 0,0-3 0,0 3 0,0-3 0,0 2 0,0-1 0,0 1 0,0-1 0,0-1 0,0 1 0,1-1 0,-1 0 0,1-3 0,-1 1 0,0-1 0,-1 1 0,1 1 0,-1 1 0,1-1 0,0 1 0,0-2 0,0 1 0,0-2 0,0 4 0,0-3 0,0 1 0,0 0 0,0 1 0,0-1 0,0 0 0,0-1 0,0 1 0,0-2 0,0 2 0,0-2 0,0 0 0,0 0 0,0 2 0,0-2 0,0 0 0,-1-2 0,1 0 0,-2 0 0,1-1 0,-2 0 0,0 0 0,0 1 0,0 0 0,0 1 0,-1-2 0,0 1 0,1-1 0,1 1 0,-3 0 0,4 0 0,-3-1 0,2 1 0,-3 0 0,2-1 0,0 1 0,-1-1 0,1 0 0,1 0 0,0 0 0,1 0 0,-1 0 0,-1 0 0,2 0 0,-1 0 0,0 0 0,1 0 0,-1 0 0,0 0 0,1 0 0,-2 1 0,2-2 0,0 0 0,1-4 0,0 4 0,-2-2 0,2 1 0,-2 1 0,1-2 0,0 1 0,0 0 0,-2 1 0,3-1 0,-1 0 0,1 1 0,-2 0 0,1 0 0,0 1 0,1-2 0,-1 1 0,1-2 0,-2 2 0,1-3 0,0 2 0,1-1 0,0 0 0,-2 2 0,2-1 0,-1 0 0,1 0 0,0 1 0,-1-2 0,1 0 0,-1 0 0,0 0 0,1 0 0,0 0 0,-1 0 0,1-1 0,-1 0 0,0 0 0,1-1 0,-1 1 0,1-1 0,-1 1 0,1 1 0,0 0 0,0 0 0,0 1 0,-1-1 0,1 1 0,-1 1 0,1-1 0,0 0 0,0 0 0,0-2 0,0 1 0,0-2 0,0-1 0,-2 1 0,2-1 0,-1 1 0,1 1 0,0 1 0,0 2 0,0-1 0,0 0 0,0 0 0,0-1 0,0-1 0,0-2 0,0 2 0,0-1 0,0 0 0,0 0 0,0 1 0,0 0 0,0 3 0,0-3 0,0 2 0,0-2 0,-1 0 0,1-2 0,0 2 0,0-1 0,0 1 0,0-2 0,0 1 0,0-1 0,0-1 0,-1 0 0,1 1 0,-2-1 0,2 1 0,-1 0 0,0 0 0,-1 1 0,1 1 0,0-2 0,-1 0 0,0 0 0,1 0 0,-1 0 0,0-1 0,1 0 0,0 0 0,0 2 0,-2-1 0,2-1 0,0 1 0,0-2 0,-1 1 0,1 0 0,-1 1 0,0 1 0,2 0 0,-2-1 0,1 3 0,1-2 0,-1 3 0,1-3 0,-1 1 0,1-1 0,-1-1 0,1 0 0,-1 0 0,0 0 0,1 1 0,-1 0 0,1 0 0,0 1 0,0 0 0,-1 0 0,1 0 0,0 0 0,0-2 0,0 2 0,0-1 0,0 0 0,0 0 0,0 1 0,0-1 0,0 2 0,0-1 0,-1 1 0,1-1 0,-1-1 0,1 0 0,0-2 0,0 1 0,-1-1 0,1 0 0,-2-1 0,2 2 0,0-1 0,0 1 0,0 1 0,0-1 0,0 0 0,-1 0 0,1-1 0,0 0 0,0-1 0,0 1 0,0-2 0,-1 1 0,1-2 0,-1 4 0,0-3 0,1 3 0,-1-1 0,1 1 0,0 0 0,0 1 0,0-1 0,0-1 0,0 0 0,0-2 0,0 1 0,0-1 0,0-2 0,0 0 0,0 1 0,0 1 0,0 2 0,0 0 0,0 0 0,0 0 0,0 1 0,0 0 0,1 0 0,-1-1 0,2-1 0,-2 1 0,1-1 0,2 0 0,-3 0 0,1 0 0,-1 1 0,0 1 0,1-1 0,0 2 0,0-1 0,-1 1 0,2-3 0,-2 3 0,1-2 0,-1 2 0,1-1 0,-1-1 0,0 1 0,1 0 0,-1 1 0,1 0 0,-1 0 0,0 3 0,1-1 0,-1 1 0,0 2 0,0-2 0,2 0 0,-2-1 0,1 0 0,0 0 0,-1 1 0,0 1 0,1-2 0,-1 1 0,2 1 0,-1-1 0,0 2 0,1 1 0,3 0 0,-1 0 0,1 0 0,-2 1 0,0-1 0,-1 0 0,2 1 0,1-2 0,-1 0 0,0 0 0,4 1 0,-3 0 0,4 0 0,-2 0 0,-1 0 0,0-1 0,-2 1 0,-1-1 0,0 0 0,0 0 0,1 1 0,-1-1 0,3 0 0,-1 0 0,-1 0 0,1 0 0,-1 0 0,-3 0 0,2 0 0,-2 0 0,2 0 0,-2 0 0,1 0 0,-1 0 0,1 0 0,-1 0 0,3 0 0,-1 0 0,0 0 0,1 0 0,0 0 0,-1-1 0,-13 1 0,4 0 0,-15 1 0,16-1 0,-4 2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89"/>
    </inkml:context>
    <inkml:brush xml:id="br0">
      <inkml:brushProperty name="width" value="0.05" units="cm"/>
      <inkml:brushProperty name="height" value="0.05" units="cm"/>
    </inkml:brush>
  </inkml:definitions>
  <inkml:trace contextRef="#ctx0" brushRef="#br0">40 1 24575,'-4'3'0,"0"1"0,0-2 0,2-1 0,-1 0 0,1 0 0,-1 1 0,2-1 0,-2 1 0,1-1 0,0 0 0,1 1 0,0-1 0,-1 0 0,1 0 0,0 0 0,0 0 0,1 1 0,-1 0 0,1-1 0,-1 1 0,1 0 0,0-1 0,1 1 0,0 0 0,2 1 0,1 0 0,1 1 0,-1-1 0,1-1 0,-3 0 0,0-1 0,0-1 0,0 0 0,1 0 0,-1 0 0,0 0 0,-1 0 0,1 0 0,0 0 0,0 0 0,-7 0 0,4-1 0,-4 1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90"/>
    </inkml:context>
    <inkml:brush xml:id="br0">
      <inkml:brushProperty name="width" value="0.05" units="cm"/>
      <inkml:brushProperty name="height" value="0.05" units="cm"/>
    </inkml:brush>
  </inkml:definitions>
  <inkml:trace contextRef="#ctx0" brushRef="#br0">43 1 24575,'-5'3'0,"1"0"0,1 0 0,1-2 0,1-1 0,1 2 0,-2-1 0,1-1 0,-1 2 0,1-1 0,-1 0 0,0 0 0,0 1 0,1-1 0,-1 1 0,2-1 0,-1-1 0,0 1 0,0 1 0,0 0 0,0 0 0,0 0 0,-2 1 0,2-2 0,0 1 0,0 0 0,1-1 0,-1 1 0,1-2 0,0 2 0,0 0 0,0-1 0,1 1 0,0-1 0,1-1 0,1 1 0,-1 0 0,-1-1 0,2 1 0,0-1 0,2 0 0,-1 0 0,0-1 0,-2 1 0,2-1 0,-3 1 0,1 0 0,-1 0 0,1 0 0,-1 0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91"/>
    </inkml:context>
    <inkml:brush xml:id="br0">
      <inkml:brushProperty name="width" value="0.05" units="cm"/>
      <inkml:brushProperty name="height" value="0.05" units="cm"/>
    </inkml:brush>
  </inkml:definitions>
  <inkml:trace contextRef="#ctx0" brushRef="#br0">74 2 24575,'-5'-1'0,"1"0"0,3 1 0,-1 0 0,0 0 0,1 0 0,-2 0 0,1 0 0,1 0 0,-1 0 0,0 0 0,1 0 0,-3 1 0,2-1 0,-1 1 0,2 0 0,-3-1 0,1 0 0,0 0 0,1 0 0,-1 2 0,2-1 0,-3 0 0,3 0 0,-1 0 0,0 0 0,1-1 0,0 0 0,-1 1 0,1 1 0,-1 0 0,0 0 0,1-1 0,0 1 0,1-1 0,0 1 0,-1-1 0,1 0 0,0 1 0,0-1 0,0 1 0,0-1 0,1 1 0,0 0 0,0 0 0,0-2 0,2 1 0,-1-1 0,0 1 0,0 0 0,0 0 0,-1 0 0,1-1 0,1 0 0,-2 0 0,1 0 0,1 0 0,0 0 0,0 0 0,0 0 0,-2 0 0,2 1 0,-2-1 0,3 1 0,-3-1 0,1 0 0,-1 0 0,1 0 0,-1 0 0,1 0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92"/>
    </inkml:context>
    <inkml:brush xml:id="br0">
      <inkml:brushProperty name="width" value="0.05" units="cm"/>
      <inkml:brushProperty name="height" value="0.05" units="cm"/>
    </inkml:brush>
  </inkml:definitions>
  <inkml:trace contextRef="#ctx0" brushRef="#br0">76 4 24575,'-3'-2'0,"-1"1"0,3 0 0,0 1 0,-2 0 0,1 0 0,-3 0 0,3 0 0,-2 0 0,1 0 0,-2 0 0,2 0 0,1 0 0,-2 0 0,2 0 0,-2 0 0,2 1 0,-1-1 0,-1 1 0,2-1 0,0 0 0,0 0 0,1 0 0,-1 1 0,0-1 0,0 3 0,0 0 0,1 0 0,0 1 0,1-1 0,-1 1 0,1-2 0,0-1 0,0 0 0,1 2 0,1-2 0,-1 2 0,2-1 0,-1-2 0,-1 1 0,1-1 0,0 0 0,0 0 0,3 0 0,-1 0 0,-1 0 0,2 0 0,-2 0 0,0-1 0,0 1 0,0-1 0,-2 1 0,1 0 0,0 0 0,0 0 0,0-1 0,3 1 0,-3-1 0,0 1 0,0-1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93"/>
    </inkml:context>
    <inkml:brush xml:id="br0">
      <inkml:brushProperty name="width" value="0.05" units="cm"/>
      <inkml:brushProperty name="height" value="0.05" units="cm"/>
    </inkml:brush>
  </inkml:definitions>
  <inkml:trace contextRef="#ctx0" brushRef="#br0">57 3 24575,'-7'-1'0,"0"0"0,4 1 0,0 0 0,-2 1 0,0-1 0,0 1 0,0 0 0,1-1 0,2 0 0,1 0 0,-1 0 0,0 1 0,0-1 0,0 0 0,2 1 0,-1 0 0,1 2 0,0-1 0,0 2 0,0-1 0,0 1 0,1-1 0,-1 0 0,2 0 0,-1-1 0,0 0 0,1 0 0,0-2 0,-1 1 0,1 0 0,0-1 0,0 1 0,2-1 0,-2 0 0,1 0 0,0 0 0,-1 0 0,3 1 0,-1-1 0,0 1 0,1-1 0,-2 0 0,1 0 0,-1 0 0,0-1 0,-1 1 0,0 0 0,0 0 0,-1 0 0,-6 0 0,2 0 0,-6 0 0,6 1 0,2-1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94"/>
    </inkml:context>
    <inkml:brush xml:id="br0">
      <inkml:brushProperty name="width" value="0.05" units="cm"/>
      <inkml:brushProperty name="height" value="0.05" units="cm"/>
    </inkml:brush>
  </inkml:definitions>
  <inkml:trace contextRef="#ctx0" brushRef="#br0">74 4 24575,'-7'-1'0,"2"0"0,2 1 0,0 0 0,1 0 0,0 0 0,1 0 0,-1-1 0,1 1 0,-1 0 0,-1 0 0,1 0 0,0 0 0,0 0 0,0 0 0,-1 0 0,2 0 0,-1 0 0,0 0 0,1 0 0,-1 0 0,0 0 0,1 0 0,-2 0 0,1 0 0,1 0 0,-1 0 0,1 1 0,-1-1 0,0 1 0,0-1 0,0 1 0,1-1 0,0 0 0,0 2 0,1-1 0,0 1 0,2-1 0,0-1 0,2 1 0,-2-1 0,1 0 0,1 0 0,1 1 0,-1-1 0,0 0 0,-1 0 0,1 0 0,-1-1 0,0 1 0,0 0 0,-1 0 0,0 0 0,-1 0 0,1 0 0,0 0 0,1 0 0,-1 0 0,0 0 0,-1 0 0,1 0 0,-1-1 0,-6 2 0,4-1 0,-5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089"/>
    </inkml:context>
    <inkml:brush xml:id="br0">
      <inkml:brushProperty name="width" value="0.1" units="cm"/>
      <inkml:brushProperty name="height" value="0.1" units="cm"/>
    </inkml:brush>
  </inkml:definitions>
  <inkml:trace contextRef="#ctx0" brushRef="#br0">1 1 24575,'0'5'0,"0"-1"0,0 0 0,0 0 0,0-1 0,0 2 0,0-2 0,0 1 0,0-1 0,0 1 0,0 0 0,0-1 0,0 0 0,0 2 0,0-1 0,0-1 0,0 1 0,0 0 0,0-1 0,0 2 0,0-2 0,0 0 0,1-1 0,0 2 0,1-2 0,-2 2 0,1-1 0,0 0 0,0 1 0,-1 0 0,0 0 0,0-1 0,0 1 0,0 0 0,1-2 0,0 1 0,0-1 0,-1 2 0,0-1 0,0 1 0,0-1 0,0 2 0,2-2 0,-2 1 0,2 0 0,-2-1 0,0 1 0,0 1 0,0-2 0,0 0 0,0 1 0,1 0 0,-1-1 0,2 1 0,-2-1 0,0 0 0,0 1 0,2 0 0,-2-1 0,1 1 0,-1 0 0,0 0 0,0 0 0,0 0 0,2-1 0,-1 1 0,0 0 0,-1-1 0,0 1 0,0 1 0,0-2 0,2 1 0,-1 0 0,0-1 0,-1 1 0,0 0 0,0-1 0,0 1 0,0-1 0,2 0 0,-2 1 0,2 0 0,-2 0 0,1 0 0,0 0 0,1-1 0,-2 1 0,0 0 0,0-1 0,2 1 0,-2-1 0,2 1 0,-1 0 0,-1 0 0,2 0 0,-2-1 0,0 1 0,2-1 0,-1 0 0,0-1 0,1 1 0,0 0 0,1 1 0,1 0 0,0 2 0,0-1 0,-1 4 0,0-4 0,-1 2 0,2-3 0,-2-1 0,1 1 0,0 0 0,1-2 0,-1 1 0,1-1 0,0 2 0,0-2 0,2 2 0,-1-1 0,2-1 0,-3 2 0,2-4 0,-1 3 0,4-2 0,-4 0 0,4-1 0,-4 0 0,4 0 0,-1 0 0,-1 0 0,3 3 0,-3-3 0,4 3 0,-4-3 0,3 2 0,-3-2 0,0 3 0,3-3 0,-2 0 0,-1 0 0,3 2 0,-6-1 0,6 1 0,-3 0 0,1-1 0,1 1 0,-1 1 0,6-1 0,-2 1 0,3 2 0,-8-5 0,3 5 0,-2-5 0,2 5 0,0-4 0,-3 3 0,3-1 0,-2 1 0,2-1 0,0 1 0,-2-3 0,1 3 0,-4-3 0,5 1 0,-6-2 0,6 0 0,-3 0 0,3 0 0,1 0 0,-1 0 0,1 0 0,3 0 0,-3 0 0,4 0 0,-5 0 0,6 0 0,-4 0 0,4 0 0,-5 0 0,-2 0 0,-1 0 0,2 0 0,-3 0 0,4 0 0,-2 0 0,6 0 0,-4 0 0,8 0 0,-7 0 0,6 0 0,-2 0 0,-1 0 0,0 0 0,-5 0 0,0 0 0,1 0 0,-4 0 0,2 0 0,-4 0 0,5 0 0,-6 0 0,3 0 0,-1 0 0,-1 0 0,2 0 0,-1 0 0,-1 0 0,5 0 0,-3 0 0,3 0 0,0 0 0,6 0 0,-5 0 0,4 0 0,-8 0 0,3 0 0,-3 0 0,1 0 0,-1 0 0,-1 0 0,-1 0 0,5 0 0,-3 0 0,3 0 0,0 0 0,1 0 0,-1 0 0,0 0 0,1 0 0,-1-2 0,0 1 0,-3-1 0,3 2 0,-2 0 0,-1 0 0,3-2 0,-3 1 0,3-1 0,1-1 0,-1 3 0,1-2 0,-1 2 0,4-3 0,-2 2 0,2-2 0,-4 3 0,1 0 0,4 0 0,-7 0 0,6 0 0,-9 0 0,5 0 0,-6 0 0,3 0 0,0 0 0,-3 0 0,6 0 0,-6 0 0,6 0 0,-3 0 0,3 0 0,1 0 0,-1 0 0,1 0 0,-1 0 0,0 0 0,1 0 0,-1 0 0,0 0 0,0 0 0,1 0 0,-1 0 0,0 0 0,1 0 0,-1 0 0,1 0 0,-1 0 0,0 0 0,-2 0 0,6 0 0,-9 0 0,10 0 0,-8 0 0,3 0 0,-2 0 0,2 0 0,-3 0 0,3 0 0,-3 0 0,3 0 0,-5 0 0,1 0 0,1 0 0,-3 0 0,6 0 0,-5 0 0,5 0 0,-3 0 0,3 0 0,0 0 0,1 0 0,-4 0 0,3 0 0,-2 0 0,-1 0 0,2 0 0,-4 0 0,4 0 0,-4 0 0,5 0 0,-6 0 0,6 0 0,-3 0 0,1 0 0,1 0 0,0 0 0,-1 0 0,0 0 0,-4 0 0,0 0 0,0 0 0,0 0 0,-1 0 0,1 0 0,0 0 0,3 0 0,-3 0 0,3 0 0,-3 0 0,0 0 0,-1 0 0,1 0 0,0-2 0,-1 2 0,1-2 0,0-3 0,-1 4 0,1-5 0,0 4 0,0-2 0,2 2 0,-1-1 0,2 2 0,-3-2 0,0 3 0,-1-4 0,0 3 0,-1-3 0,1 0 0,-1 1 0,2-1 0,0-3 0,1 2 0,-1-4 0,1 1 0,0 1 0,-1 0 0,0 0 0,0 2 0,1 0 0,-1 2 0,-1 1 0,1-2 0,-1 1 0,-1 0 0,1 1 0,-1-1 0,0 1 0,2 0 0,-2-2 0,2 2 0,-1 0 0,1-1 0,0 0 0,0-1 0,-1 3 0,-1-3 0,1 4 0,-1-3 0,2 1 0,-1-1 0,1-1 0,-3 0 0,4-2 0,-3 1 0,2-5 0,1 6 0,-1-3 0,3 0 0,-3 3 0,3-3 0,-3 0 0,-1 3 0,1-3 0,-4 0 0,3 3 0,-2-3 0,3 0 0,-2 3 0,2-3 0,-2 0 0,2 2 0,-3-4 0,2 4 0,-3-2 0,4 1 0,-3 1 0,1-2 0,0 0 0,-1 3 0,1-3 0,-2 0 0,2 2 0,-2-1 0,2 2 0,0 0 0,-2 1 0,1-1 0,-1-1 0,2 2 0,-1-1 0,1 0 0,-2 1 0,0-2 0,0 2 0,1-1 0,0 0 0,0 0 0,-1 1 0,0 0 0,0 1 0,0-2 0,0 1 0,0-1 0,0 1 0,0 0 0,-1 1 0,-1-1 0,-2 3 0,0-4 0,1 2 0,-1 0 0,0-2 0,0 4 0,2-3 0,-2 3 0,4-4 0,-3 3 0,1 0 0,-2 1 0,1 0 0,-1 0 0,-3 0 0,3 0 0,-3 1 0,1 2 0,1 4 0,-3 1 0,3 0 0,0 1 0,2-4 0,-2 2 0,3-4 0,0 1 0,2-1 0,0 1 0,0 0 0,0-1 0,0 1 0,0 2 0,0 2 0,0-1 0,0 3 0,0-6 0,0 3 0,0-3 0,0 0 0,-2 0 0,2 0 0,-2-1 0,2 0 0,-2 1 0,1 0 0,-1 0 0,-1-1 0,0 1 0,1 3 0,-1-3 0,3 3 0,-4-3 0,3-1 0,-2 1 0,3 0 0,-4-2 0,4 0 0,-3-1 0,2 1 0,-4 1 0,2 0 0,1 1 0,-5 0 0,4 1 0,-3-1 0,3 0 0,0-1 0,1 1 0,0-1 0,-1 0 0,1 0 0,1 1 0,-3-1 0,4 1 0,-3 0 0,1 0 0,-1 0 0,0-1 0,3 1 0,-4-2 0,4 1 0,-3-2 0,2 2 0,-1-3 0,1 4 0,-2-4 0,3 3 0,-3-2 0,1 1 0,-1 0 0,-1-1 0,-2 1 0,1 2 0,-1-4 0,-1 4 0,2-3 0,-1 1 0,1-2 0,2 0 0,1 2 0,-2-2 0,3 2 0,-3-2 0,1 0 0,-1 1 0,-2 0 0,1 3 0,-5-4 0,6 3 0,-6-3 0,6 2 0,-3 0 0,3-1 0,1 0 0,0-1 0,-1 0 0,0 0 0,0 0 0,-2 0 0,1 0 0,-5 0 0,3 0 0,-3 0 0,-1 0 0,1 0 0,0 0 0,2 0 0,-2 0 0,5 0 0,-1 0 0,0 0 0,1 0 0,-2 0 0,3 0 0,0 0 0,1 0 0,0 0 0,-2 0 0,-2 0 0,3 0 0,-3 0 0,1 0 0,1 0 0,-2 0 0,4 0 0,-4 0 0,2 0 0,-2-1 0,4 0 0,-1-1 0,-3 2 0,2-2 0,-2 2 0,4-1 0,-1 1 0,-3-3 0,3 2 0,-3-2 0,0 2 0,2-3 0,-4 4 0,2-4 0,-1 3 0,-2-3 0,6 4 0,-6-5 0,3 5 0,-1-5 0,-2 5 0,6-2 0,-6 0 0,6 1 0,-3-3 0,0 4 0,2-4 0,-4 4 0,4-3 0,-4 2 0,4 0 0,-2-1 0,1 1 0,1-1 0,-2 2 0,1-2 0,-1 2 0,-3-3 0,4 3 0,-1 0 0,4 0 0,-1 0 0,0 0 0,0 0 0,0 0 0,1 0 0,-4 0 0,2 0 0,-2 0 0,1 0 0,1 0 0,-5 0 0,6 0 0,-6 0 0,6 0 0,-6 0 0,5 0 0,-4 0 0,4 0 0,-5 0 0,3 0 0,0 0 0,-3 3 0,5-3 0,-5 2 0,3-2 0,-3 0 0,2 2 0,-1-1 0,1 0 0,0-1 0,-1 3 0,0-3 0,-2 3 0,-1-3 0,2 0 0,-1 0 0,1 0 0,-5 0 0,4 0 0,-8 0 0,8 0 0,-4 0 0,0 0 0,4 0 0,0 1 0,1-1 0,2 2 0,1-2 0,-3 0 0,6 0 0,-6 0 0,2 0 0,1 0 0,-2 0 0,1 0 0,-2 3 0,-1-3 0,1 2 0,-1 1 0,1-3 0,-1 3 0,2-3 0,-2 0 0,1 0 0,-1 0 0,-1 0 0,1 0 0,-1 0 0,4 0 0,-1 0 0,2 0 0,-4 0 0,1 0 0,-1 0 0,1 0 0,2 0 0,-1 0 0,2 0 0,-4 0 0,1 0 0,2 0 0,-2 0 0,3 0 0,0 1 0,-3 0 0,2 2 0,1-2 0,-2 4 0,4-4 0,-2 0 0,3 1 0,-3-1 0,0 1 0,0-2 0,-3 0 0,2 0 0,-2 0 0,0 0 0,-5 0 0,-1 0 0,1 0 0,-1 0 0,6 0 0,2 0 0,-1 0 0,4 0 0,-4 0 0,1 0 0,0 0 0,-1 0 0,2 0 0,-4 0 0,1 0 0,-1 0 0,1 0 0,0 0 0,-1 0 0,4 0 0,-3 0 0,6 0 0,-6 0 0,6 0 0,-3 0 0,0 0 0,2-2 0,-2-1 0,1 2 0,1-3 0,-2 4 0,4-2 0,-1 0 0,0 2 0,1-2 0,-1 2 0,0-2 0,1 2 0,-1-3 0,0 3 0,0-2 0,1 2 0,1-1 0,-1 0 0,3-2 0,-3 2 0,1-1 0,-5 1 0,3-2 0,-3 3 0,3-2 0,-3 2 0,3 0 0,-1-2 0,1 2 0,2-1 0,-1 1 0,0-2 0,0 2 0,0-3 0,-1 3 0,0-2 0,0 0 0,-2 2 0,1-4 0,-4 4 0,4-3 0,-2 2 0,4-2 0,0 1 0,2-2 0,1 1 0,-2-1 0,2-1 0,-2 2 0,2-1 0,0 0 0,0 1 0,0-2 0,0 2 0,-2-1 0,2 0 0,-2 0 0,2 1 0,0 0 0,0 0 0,0-4 0,-1 2 0,0-1 0,-1-1 0,2 3 0,0-6 0,0 5 0,0-2 0,0 4 0,0-2 0,0 2 0,0-1 0,0 1 0,0 0 0,-2-1 0,2 1 0,-1-1 0,1 0 0,-2 0 0,2 1 0,-2-2 0,2 2 0,-2-1 0,1 0 0,-1 1 0,1-2 0,-2 1 0,3-1 0,-3 1 0,0-3 0,1 2 0,-1-1 0,1 4 0,2-2 0,-3 4 0,3-4 0,-2 2 0,1-1 0,-1 0 0,-3-2 0,2 2 0,-1-1 0,0 0 0,0 0 0,0 2 0,0-2 0,1 4 0,0-3 0,0 3 0,2-2 0,-3 0 0,1 1 0,0 0 0,-1 1 0,1 0 0,-1 0 0,1 0 0,0 0 0,0 0 0,0 0 0,-1 0 0,1 0 0,1 1 0,1 0 0,1 2 0,0 1 0,0-1 0,0 0 0,0 1 0,1 0 0,0 0 0,2 3 0,0 0 0,1 1 0,0 1 0,-2-4 0,1 4 0,0-4 0,-3 1 0,2-2 0,0 1 0,-2-2 0,2 0 0,-1 0 0,0 0 0,1-1 0,1 1 0,-1 1 0,1 2 0,0 2 0,2-1 0,-3 0 0,3 0 0,-5-3 0,3 3 0,-2-3 0,0 2 0,2-1 0,-3 2 0,2-3 0,1 2 0,-3-1 0,4 2 0,-4-1 0,2-1 0,-2 4 0,2-4 0,-2 2 0,1-3 0,-1-1 0,2 0 0,-2 1 0,2-1 0,-1-1 0,1 1 0,0 0 0,2 0 0,-2 1 0,1 0 0,1 0 0,1 2 0,-1-1 0,0 1 0,0-2 0,-1 1 0,2-2 0,-2 1 0,1-2 0,0 2 0,3-2 0,-3 0 0,3 2 0,0-3 0,-3 2 0,6 0 0,-6-1 0,6 3 0,-3-3 0,1 1 0,1 2 0,-2-5 0,4 5 0,-1-2 0,0 0 0,1 1 0,-1-3 0,1 1 0,-1-2 0,4 0 0,-2 0 0,2 0 0,-4 0 0,1 0 0,-4 0 0,2 0 0,-1 0 0,2 0 0,1 0 0,4 0 0,-4 0 0,7-3 0,-6 2 0,6-4 0,-2 4 0,4-2 0,-5 3 0,4 0 0,-8 0 0,8 0 0,-11 0 0,6 0 0,-6 0 0,1 0 0,2 0 0,-1 0 0,0 0 0,1 0 0,-1 0 0,2 0 0,-1 0 0,1 0 0,-2 0 0,0 0 0,1 0 0,-1 0 0,1 0 0,-1 0 0,0 0 0,5 0 0,-4 0 0,7 0 0,-6 0 0,7 0 0,-4 0 0,5 0 0,-5 0 0,4 0 0,-4 0 0,5 0 0,-5 0 0,5 0 0,-5 0 0,5 0 0,0 0 0,-1 0 0,0 0 0,1 0 0,5 0 0,-4 0 0,0 0 0,-3 0 0,-2 0 0,8 0 0,-7 0 0,2 0 0,-9 0 0,1-2 0,-1 1 0,0-1 0,1 0 0,-1 1 0,1-1 0,3 2 0,-6 0 0,10 0 0,-12 0 0,7 0 0,-5 0 0,2 0 0,-2 0 0,1 0 0,-1 0 0,-1 0 0,3 0 0,-3 0 0,4 0 0,-1 0 0,-3 0 0,3 0 0,-3 0 0,1 0 0,1 0 0,-1 0 0,2 0 0,0-3 0,1 0 0,3-2 0,-2 0 0,3 2 0,-4-2 0,-2 5 0,2-2 0,-1 2 0,-2 0 0,2 0 0,-6 0 0,5 0 0,-4 0 0,4 0 0,-4 0 0,5-3 0,-3 3 0,4-3 0,-1 3 0,4 0 0,-3 0 0,4 0 0,-4 0 0,-1 0 0,0 0 0,-3 0 0,3-2 0,-5 2 0,5-3 0,-6 3 0,6 0 0,-6 0 0,6-2 0,-6 1 0,6-1 0,-6 2 0,3 0 0,1 0 0,-3 0 0,4 0 0,-5 0 0,2 0 0,2 0 0,-1 0 0,7 0 0,-6 0 0,7 0 0,-5 0 0,-3 0 0,0 0 0,-3 0 0,0 0 0,0 0 0,0-2 0,-6 2 0,-2-2 0,-9 2 0,-3 3 0,-4-2 0,1 2 0,-1 0 0,1-3 0,-7 3 0,5-3 0,-9 0 0,9 0 0,-10 0 0,10 0 0,0 0 0,3 0 0,6-2 0,-2 1 0,3-1 0,4 0 0,-3 2 0,3-2 0,-1 2 0,-2 0 0,6 0 0,-6 0 0,6 0 0,-6 0 0,3 0 0,-1 0 0,1 0 0,1 0 0,1 0 0,-1 0 0,1 0 0,-2-2 0,3 1 0,-6-1 0,6 2 0,-6 0 0,3 0 0,-4 0 0,1 0 0,0-3 0,-1 3 0,1-2 0,-1-1 0,1 3 0,0-3 0,-1 1 0,1 2 0,-1-3 0,1 1 0,-1 1 0,1-1 0,0 2 0,0 0 0,-1 0 0,1 0 0,-1 0 0,1 0 0,0 0 0,-5 0 0,4 0 0,-8 0 0,3 0 0,-12 0 0,1 0 0,-3 0 0,5-3 0,6 3 0,-1-3 0,4 3 0,2 0 0,4 0 0,-1 0 0,4 0 0,-3 0 0,3 0 0,-4 0 0,4 0 0,-7 0 0,5 0 0,-5-3 0,-1 2 0,4 0 0,-4 1 0,1 0 0,3 0 0,-4 0 0,1 0 0,2 0 0,-2 0 0,3 0 0,-3 0 0,2 0 0,-6 0 0,7 0 0,-4 0 0,0 0 0,4 0 0,-8 0 0,8 0 0,-4 0 0,-4 0 0,3 0 0,-5 0 0,3 0 0,2 0 0,0 0 0,-2 0 0,6 0 0,0 0 0,3 0 0,2 0 0,-1 0 0,-2 0 0,5 0 0,-4 0 0,4 0 0,-4 0 0,1 0 0,-2 0 0,-1 0 0,1 0 0,-1 1 0,2 0 0,-2 2 0,1-1 0,-1-1 0,1 0 0,0 2 0,-1-2 0,1 1 0,-1-2 0,1 0 0,-9 0 0,6 0 0,-6 0 0,4 0 0,4 0 0,-4 2 0,5-2 0,0 3 0,3-3 0,-3 2 0,5-1 0,-1 1 0,3-2 0,-1 0 0,1 0 0,-1 0 0,0 0 0,1 0 0,-1 0 0,1 0 0,19 0 0,7 0 0,3-2 0,0 0 0,16 0-515,-12-3 1,1 0 514,-7 5 0,2-1 0,5-1 0,2-1 0,-5 1 0,0 1 0,0 0 0,-2 0-74,15-3 74,-3 4 0,-7 0 0,-5 0 0,0 0 0,-7-2 1025,1 0-1025,-1 0 78,1 2-78,5 0 0,-4 0 0,0 0 0,3 0 0,-11 0 0,11 0 0,-9 0 0,5 0 0,-5-3 0,4 3 0,-7-3 0,2 3 0,-4 0 0,1 0 0,-1 0 0,0 0 0,1 0 0,-2 0 0,-1 0 0,2 0 0,-3 0 0,4 0 0,-1 0 0,-3 0 0,3-2 0,-3 2 0,4-3 0,-1 3 0,0 0 0,1 0 0,-1 0 0,-3 0 0,3 0 0,-5 0 0,4 0 0,-5 0 0,3 0 0,0 0 0,-3 0 0,3 0 0,0 0 0,-3 0 0,6 0 0,-3 0 0,4 0 0,3 0 0,-2 0 0,6 0 0,-7 0 0,4 0 0,-1 0 0,-2 0 0,7 0 0,-4 0 0,1 0 0,-1 0 0,-5 0 0,5 0 0,-4 0 0,8 0 0,-4 0 0,5 0 0,-1 0 0,1 0 0,0 0 0,-1 0 0,1 0 0,-4 0 0,-2 0 0,-6 0 0,1 0 0,-5 0 0,3 0 0,-3 0 0,0 0 0,0 0 0,0 0 0,2 0 0,-1 0 0,2 0 0,-1 0 0,2 0 0,2 0 0,0 0 0,1 0 0,3 0 0,2 0 0,8 0 0,-4-3 0,1 3 0,-3-4 0,-2 1 0,3 3 0,-3-3 0,2 3 0,-2 0 0,-1 0 0,0 0 0,-8 0 0,3 0 0,-5 0 0,1 0 0,-2 0 0,0 0 0,-1 0 0,1 0 0,-1 0 0,1-2 0,3 2 0,0-2 0,1 2 0,1 0 0,-4 0 0,2-1 0,-4 0 0,1-1 0,-3 2 0,-4 0 0,-9 0 0,-3 0 0,-10 0 0,-1 0 0,-1 0 0,-4 0 0,5 0 0,-6 4 0,1-3 0,4 2 0,2-3 0,5 0 0,-4 0 0,7 0 0,-7 0 0,8 0 0,0 0 0,-2 0 0,6 0 0,-6 0 0,7 0 0,-9 0 0,9 0 0,-7 0 0,2 0 0,-3 0 0,-1 0 0,0 0 0,0 0 0,1 0 0,-1 0 0,5 0 0,0 0 0,1 0 0,2 0 0,-2 0 0,4 0 0,2 0 0,-2 0 0,6 0 0,-6 0 0,3 0 0,-4 0 0,1 0 0,0 0 0,-5 0 0,3 0 0,-6 0 0,7 0 0,-4 0 0,1 0 0,2 0 0,-2 0 0,1 0 0,3 0 0,1 0 0,-1 0 0,2 0 0,-2 0 0,3 0 0,-3 0 0,3 0 0,-4 0 0,1 0 0,-1 0 0,1 0 0,0 0 0,-1 0 0,1 0 0,-1 0 0,1 0 0,2 0 0,2 0 0,2 0 0,0 0 0,1 0 0,-2 0 0,2 0 0,-1 0 0,-3 3 0,3-3 0,-3 2 0,0-2 0,2 0 0,-4 0 0,2 0 0,-1 0 0,-4 3 0,7-3 0,-3 3 0,4-3 0,0 0 0,-2 0 0,1 0 0,-2 0 0,3 0 0,1 0 0,-1 0 0,0 0 0,2 0 0,0 2 0,4 0 0,0 1 0,5 0 0,5 2 0,3-2 0,5 3 0,5-5 0,1 5 0,6-2 0,-1 4 0,1-4 0,-5 3 0,-3-4 0,-4 1 0,0-1 0,-5 0 0,4-3 0,-4 2 0,5-2 0,0 0 0,4 0 0,-3 0 0,10 0 0,-10 0 0,10 0 0,-11 0 0,11 0 0,-10 0 0,4 0 0,-6 0 0,-3 0 0,2 0 0,-2 0 0,0 0 0,2 0 0,-7 0 0,4 0 0,-1 0 0,-2 0 0,2 0 0,-3 0 0,-1 0 0,0 0 0,1 0 0,-4 0 0,0 0 0,-1 0 0,-1 0 0,3 0 0,-1 0 0,-1 0 0,4 0 0,-3 0 0,4 0 0,-4 0 0,3 0 0,-3 0 0,1-2 0,-2 2 0,-2-2 0,0 2 0,0-1 0,-1 1 0,1-2 0,0 2 0,0 0 0,0-2 0,-1 1 0,1 0 0,0 1 0,0 0 0,0 0 0,2 0 0,-1-2 0,4 1 0,-4 0 0,1 1 0,1 0 0,1 0 0,-1-2 0,0 2 0,-4-2 0,1 2 0,0 0 0,2 0 0,-2 0 0,1-2 0,-1 2 0,3-2 0,-2 2 0,8 0 0,-4-2 0,2 1 0,-1-3 0,-3 1 0,1 0 0,-1-1 0,-4 1 0,1 0 0,0 1 0,-1-2 0,2 4 0,-3-4 0,1 2 0,-1 0 0,2-2 0,0 4 0,-1-3 0,2 1 0,-2-2 0,1 0 0,3-1 0,-3 2 0,3-2 0,-3-2 0,0 3 0,1-3 0,-1 3 0,-1 0 0,1 0 0,0 0 0,-1 3 0,0-3 0,-1 2 0,-1 0 0,-1-1 0,3 1 0,-1-5 0,0 3 0,3-3 0,-3 0 0,2 0 0,1 0 0,-2-3 0,1 5 0,-3-1 0,2 2 0,-2 0 0,1 2 0,-1-1 0,0 1 0,-1-2 0,0 1 0,0-1 0,2 1 0,-2-1 0,1 4 0,-3 4 0,-1 2 0,-3 9 0,3 0 0,-5 5 0,3 0 0,-5-1 0,1 1 0,2-4 0,-2 2 0,4-6 0,-3 2 0,2-3 0,-1-1 0,2-3 0,0 3 0,-2-3 0,1 1 0,0 2 0,1-6 0,0 6 0,-1-5 0,-1 5 0,1-5 0,1 1 0,2-2 0,-1 0 0,0 0 0,0-1 0,0 1 0,0 0 0,1 0 0,-2-2 0,2 2 0,-1-3 0,0 2 0,0 0 0,2-1 0,-2 2 0,3-2 0,-3 1 0,1-3 0,-2 3 0,-2-2 0,1 1 0,-8 0 0,6 1 0,-11 4 0,7-2 0,-2-1 0,4 0 0,2-3 0,1 1 0,3-2 0,0 0 0,1 0 0,-1 0 0,0 0 0,0 0 0,-3 0 0,0 0 0,-4 0 0,1 0 0,2 0 0,-1 0 0,2 0 0,-1 0 0,2 0 0,2 0 0,0 0 0,0 0 0,-2 0 0,-2 0 0,-2 0 0,-1 0 0,-3-3 0,2 2 0,-6-2 0,7 3 0,-4 0 0,4 0 0,2 0 0,0 0 0,0 0 0,2 0 0,-1-2 0,-1 2 0,1-4 0,-2 4 0,-1-2 0,4 2 0,-3 0 0,2 0 0,-2 0 0,0 0 0,0 0 0,-1 0 0,-4 0 0,4 0 0,-7 0 0,2 0 0,0 0 0,2 0 0,-1 0 0,4 0 0,-4 0 0,5 0 0,2 0 0,-2 0 0,3 0 0,0 0 0,-3 0 0,2 0 0,-2 0 0,0 0 0,-1 0 0,1 0 0,0 0 0,2 0 0,-2 0 0,6 0 0,-6 0 0,6 1 0,-6 0 0,6 0 0,-6-1 0,5 2 0,-5-2 0,3 2 0,-3-2 0,-1 0 0,1 0 0,0 0 0,2 0 0,-2 0 0,3 0 0,0 2 0,-3-2 0,5 2 0,-5-2 0,6 0 0,-6 0 0,5 0 0,-4 0 0,4 0 0,-4 0 0,4 0 0,-6 0 0,3 0 0,-1 2 0,-1-2 0,5 2 0,-5-2 0,3 0 0,-3 0 0,0 0 0,-1 2 0,1-1 0,-1 0 0,1-1 0,2 0 0,-1 3 0,1-2 0,-2 1 0,2-2 0,-1 2 0,1-2 0,-2 3 0,-1-3 0,-8 0 0,7 0 0,-7 0 0,5 0 0,2 0 0,-2 0 0,3 0 0,1 0 0,2 0 0,2 0 0,2 0 0,0 0 0,0 0 0,1 0 0,0 0 0,-4 0 0,3 0 0,-9 0 0,4 0 0,-6 0 0,5 0 0,-5 0 0,7 2 0,-6-2 0,9 2 0,-4-2 0,4 0 0,-2 0 0,4 0 0,-4 0 0,2 0 0,-4 0 0,4 0 0,-5 0 0,6 0 0,-6 0 0,6 0 0,-3 0 0,3 0 0,0 0 0,0 0 0,-2 0 0,1 0 0,-2 0 0,4 0 0,-2 0 0,2 0 0,-1 0 0,-3-2 0,3 1 0,-3-1 0,0 2 0,2 0 0,-4-3 0,4 3 0,-2-3 0,1 3 0,1 0 0,-5 0 0,6 0 0,-3 0 0,1 0 0,1 0 0,-2-1 0,3 0 0,-3-1 0,3 2 0,-3-1 0,3 1 0,1-2 0,-2 0 0,-1 2 0,1-4 0,-1 4 0,2-2 0,0 0 0,0 2 0,1-2 0,-1 1 0,0 0 0,1-1 0,-2 2 0,2-2 0,-1 2 0,-3-1 0,3-1 0,-3 1 0,3 0 0,0 1 0,0 0 0,1 0 0,-2 0 0,2 0 0,-1 0 0,1 0 0,-1 0 0,2-2 0,-2 1 0,2-2 0,-5 3 0,3-4 0,-3 2 0,0 0 0,3-1 0,-3 0 0,3 1 0,0-1 0,0 1 0,1-1 0,0 0 0,0-2 0,0 0 0,-1-2 0,1 1 0,0-2 0,0 1 0,1 0 0,-3 0 0,2 0 0,1-1 0,-3-2 0,3 6 0,-1-6 0,-1 3 0,1-4 0,0 1 0,-1 2 0,4-1 0,-4 2 0,3-4 0,-3 4 0,4-3 0,-2 2 0,0 1 0,2-3 0,-2 6 0,2-6 0,0 6 0,0-6 0,0 5 0,-1-2 0,0 3 0,-1-4 0,2 3 0,0-3 0,0 4 0,0-1 0,-1 2 0,0 0 0,-1 1 0,1 12 0,0-2 0,1 8 0,0-5 0,0-1 0,0 1 0,0-4 0,0 0 0,0-3 0,0-1 0,0 0 0,0 0 0,0 0 0,0 0 0,0 2 0,0-2 0,0 1 0,0-1 0,0 1 0,0-1 0,0 0 0,0 0 0,0 3 0,0-1 0,0 9 0,0-6 0,0 7 0,3-5 0,-3-3 0,3 3 0,-2-6 0,-1 3 0,2-3 0,-2 0 0,2-3 0,-2 3 0,3-4 0,-3 3 0,2-2 0,-1 2 0,-1 0 0,2-1 0,-1 2 0,0-1 0,2-1 0,-3-4 0,-1-7 0,-6-5 0,0-5 0,-6-1 0,6 0 0,-4 5 0,7 0 0,-3 4 0,5 4 0,-1-2 0,1 4 0,1 0 0,0 2 0,-1 2 0,2-3 0,0 1 0,-1-1 0,0 1 0,0-1 0,1 0 0,-2 1 0,2-1 0,-2 0 0,2 1 0,-1 0 0,0 0 0,0-1 0,-1 0 0,1 0 0,-2 0 0,3 0 0,-4 0 0,4-2 0,-4 3 0,4-4 0,-4 5 0,4 1 0,-2 2 0,2 2 0,0 4 0,0 0 0,0 4 0,0-1 0,0 0 0,0 5 0,0 0 0,0 1 0,0-2 0,0-3 0,0-1 0,0 1 0,0-1 0,0-3 0,0 3 0,0-3 0,0 1 0,0-2 0,0 1 0,2-2 0,0 4 0,3-4 0,-3 2 0,2-4 0,-4 1 0,4 0 0,-4-1 0,1 1 0,1-2 0,-1 1 0,2 0 0,-2 0 0,2 1 0,-1 0 0,1-1 0,0 1 0,0-2 0,-1 1 0,1-2 0,0 0 0,0 0 0,1 0 0,-1 0 0,1-1 0,0 0 0,0 0 0,0 0 0,-1 0 0,4 0 0,-2 0 0,4 0 0,-1 0 0,2 0 0,0 0 0,1 0 0,-1 0 0,1 0 0,-4 0 0,2 0 0,-4 0 0,5 0 0,-6 0 0,3 0 0,-3 0 0,0 0 0,-1 0 0,4 0 0,-3 0 0,3 0 0,-3 0 0,3 0 0,-3 0 0,3 0 0,-3 0 0,-1 0 0,2 0 0,-2 0 0,1 0 0,0 0 0,2 0 0,2 0 0,2 0 0,0 0 0,1 0 0,4 0 0,-4 0 0,3 0 0,-4 0 0,1 0 0,-1 0 0,1 0 0,-4 0 0,0 0 0,-1 0 0,-1 0 0,2 0 0,-3 0 0,-1 0 0,1 0 0,0 0 0,-1 0 0,1 0 0,-1 0 0,-1 0 0,1 0 0,0 0 0,0 0 0,0 2 0,1-2 0,0 2 0,0-2 0,-1 2 0,1-2 0,0 1 0,0-1 0,0 0 0,-1 0 0,1 0 0,0 0 0,0 0 0,0 0 0,0 2 0,-1-1 0,1 0 0,0-1 0,-1 0 0,2 0 0,1 0 0,-1 0 0,4 0 0,-2 0 0,4 0 0,-1 0 0,1 0 0,-1 0 0,0 0 0,-2 0 0,2 0 0,-3 0 0,3 0 0,0 0 0,1 0 0,-1 0 0,0 0 0,1 0 0,-4 0 0,3 0 0,-6 0 0,6 0 0,-2 0 0,2 0 0,-3 0 0,3 0 0,-3 0 0,4 0 0,-1 0 0,4 0 0,-3 0 0,4 0 0,-5 0 0,-2 0 0,1 0 0,-4 0 0,5 0 0,-6 2 0,6-1 0,-6 0 0,3-1 0,2 0 0,-2 0 0,5 0 0,-1 0 0,-1 0 0,0 0 0,1 0 0,-1 0 0,0 0 0,1 0 0,3 0 0,-2 0 0,2 0 0,-4 0 0,1 0 0,-1 0 0,-2 0 0,1 0 0,-1 0 0,2 0 0,-3 0 0,3 0 0,-3 0 0,4 0 0,-1 0 0,5 0 0,-4 0 0,4 0 0,-1 0 0,-3 0 0,4 0 0,0 0 0,-4 0 0,3 0 0,-2 0 0,-1 0 0,1 0 0,-5 0 0,3 0 0,-5 0 0,1 0 0,1 0 0,-2 0 0,4 0 0,-4 0 0,5 0 0,-3 0 0,3 0 0,0 0 0,1 0 0,-1 0 0,0 0 0,5 3 0,-4-2 0,4 2 0,-5-3 0,0 0 0,1 0 0,-4 0 0,3 0 0,-2 0 0,1 0 0,2 0 0,-1 0 0,1 0 0,-1 0 0,0 0 0,1 0 0,-1 0 0,0 0 0,2 0 0,-1 0 0,1 0 0,-2 0 0,1 0 0,-4 0 0,7 0 0,-6 0 0,11 0 0,-8 0 0,8 0 0,-8 0 0,4 0 0,-5 0 0,0 0 0,1 0 0,-1 0 0,0 0 0,-2 0 0,2 0 0,-6 0 0,3 0 0,-1 0 0,-1 0 0,5 0 0,-6 0 0,6 0 0,-3 0 0,3 0 0,-2 0 0,1 0 0,-4 0 0,1 0 0,-2 0 0,0 0 0,0 0 0,-1 0 0,0 0 0,0 0 0,1 0 0,0 0 0,0 0 0,-1 0 0,1 0 0,0 0 0,-2-2 0,-12 2 0,-1-1 0,-12 1 0,-2 0 0,4 0 0,-10 0 0,5 0 0,0 0 0,-5 0 0,4 0 0,1 3 0,1-2 0,0 1 0,4-2 0,-4 0 0,5 0 0,1 0 0,3 0 0,1 0 0,5 0 0,0 0 0,2 0 0,2 0 0,2 0 0,0 0 0,4 0 0,8 0 0,0 0 0,10 0 0,-7 0 0,8 0 0,-4 0 0,5 0 0,0 0 0,-5 0 0,0 0 0,-1 0 0,-3 0 0,4 0 0,-1 0 0,-2 0 0,2 0 0,1 0 0,-4 0 0,4 0 0,-7 0 0,1 0 0,-4 0 0,2 0 0,-4 0 0,0 0 0,1 0 0,-1-1 0,1 1 0,-1-2 0,1 2 0,0 0 0,0 0 0,0 0 0,0 0 0,-1-2 0,1 2 0,0-2 0,3 2 0,0-3 0,3 3 0,1-4 0,-1 3 0,0-2 0,1 3 0,-4-1 0,0 1 0,-3-2 0,-1 2 0,1 0 0,-2-1 0,-1 0 0,-6 0 0,-6 1 0,-5 0 0,-9 0 0,-1 0 0,-1 0 0,-4 0 0,10 0 0,1 0 0,5 0 0,8 0 0,0 0 0,3 0 0,-2 0 0,-2 0 0,-7 0 0,0 0 0,-5 0 0,0 0 0,-5 0 0,4 0 0,-9 0 0,9 0 0,0 0 0,2 0 0,8 0 0,-1 0 0,3 0 0,4 0 0,-2 0 0,1 0 0,-2 0 0,0 0 0,-1 0 0,2 0 0,-4 0 0,4 0 0,0 0 0,3 0 0,0 0 0,3 0 0,4 0 0,9 0 0,3-3 0,5-1 0,-1-2 0,6-2 0,-4 5 0,4-4 0,-5 6 0,0-1 0,0 2 0,-5 0 0,-1 0 0,-3 0 0,-1 0 0,0 0 0,1 0 0,-1 0 0,0 0 0,1 0 0,-1 0 0,1-3 0,-4 3 0,0-3 0,-4 3 0,1 0 0,0 0 0,0-1 0,-1 0 0,0-1 0,1 1 0,0-3 0,0 3 0,2-4 0,-1 3 0,4-3 0,-4 3 0,5-3 0,-3 0 0,0 1 0,0-1 0,0 0 0,-3 4 0,3-4 0,-3 5 0,0-2 0,0 2 0,0-1 0,-1 0 0,-1-1 0,0 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45:28.163"/>
    </inkml:context>
    <inkml:brush xml:id="br0">
      <inkml:brushProperty name="width" value="0.05" units="cm"/>
      <inkml:brushProperty name="height" value="0.05" units="cm"/>
    </inkml:brush>
  </inkml:definitions>
  <inkml:trace contextRef="#ctx0" brushRef="#br0">1 174 24575,'0'-8'0,"0"0"0,0 1 0,0 0 0,0 0 0,3 0 0,-2 0 0,5 0 0,-5 1 0,5 2 0,-3 1 0,2 3 0,2-3 0,-1 2 0,1-6 0,-1 6 0,1-4 0,-2 4 0,2-1 0,-1 2 0,1 0 0,0 0 0,0 0 0,0 0 0,0 0 0,0 0 0,0 0 0,-1 0 0,1 0 0,-1 0 0,1 0 0,0 0 0,1 0 0,-1 0 0,0 0 0,0-3 0,0 2 0,0-3 0,0 1 0,0 2 0,0-2 0,1 0 0,-2 2 0,2-3 0,-4 1 0,3 2 0,-3-2 0,0 0 0,2 2 0,-6-5 0,3 3 0,0 0 0,-2-3 0,6 5 0,-6-6 0,5 4 0,-6-4 0,6 4 0,-5-3 0,2 6 0,-3-3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95"/>
    </inkml:context>
    <inkml:brush xml:id="br0">
      <inkml:brushProperty name="width" value="0.05" units="cm"/>
      <inkml:brushProperty name="height" value="0.05" units="cm"/>
    </inkml:brush>
  </inkml:definitions>
  <inkml:trace contextRef="#ctx0" brushRef="#br0">91 4 24575,'-4'-1'0,"-1"-1"0,3 2 0,1 0 0,-2 0 0,1 0 0,-1 0 0,0 0 0,1 0 0,0 0 0,0 0 0,-1 0 0,-1 0 0,0 0 0,2 0 0,-2 0 0,0 1 0,1-1 0,0 1 0,2 0 0,-4 0 0,4 1 0,-2-1 0,2 2 0,-1-3 0,1 1 0,-2 1 0,3-1 0,-1 0 0,1 1 0,-3-2 0,2 1 0,-1 1 0,0 1 0,1-1 0,-2 2 0,1-2 0,1 2 0,1-2 0,0 1 0,0 0 0,0-2 0,-1 1 0,1 0 0,-1 1 0,1-2 0,0 2 0,0-2 0,0 1 0,0-1 0,1 0 0,0 1 0,1 0 0,1-1 0,1 0 0,-1 0 0,1 0 0,1 0 0,0 0 0,0-1 0,-2 0 0,-1 0 0,0 0 0,-1 0 0,1 0 0,0 0 0,0 0 0,-1 0 0,1 0 0,-1 0 0,2 1 0,-1-1 0,4 0 0,-2 0 0,3 0 0,-2 0 0,1 0 0,-3 0 0,-1 0 0,0 0 0,0 0 0,-5-2 0,3 2 0,-3-3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57"/>
    </inkml:context>
    <inkml:brush xml:id="br0">
      <inkml:brushProperty name="width" value="0.05" units="cm"/>
      <inkml:brushProperty name="height" value="0.05" units="cm"/>
    </inkml:brush>
  </inkml:definitions>
  <inkml:trace contextRef="#ctx0" brushRef="#br0">1 133 24575,'8'-5'0,"-2"1"0,1 0 0,-1 0 0,0 1 0,1-1 0,-2 2 0,1-2 0,-3 2 0,2 0 0,-2 0 0,-1 1 0,1 0 0,1 1 0,-2-1 0,2 0 0,-2 1 0,3-1 0,-3 0 0,1 1 0,-2-1 0,1 0 0,0 1 0,1-1 0,-1 0 0,0 1 0,0-1 0,0 1 0,2-1 0,0-1 0,0 1 0,1-1 0,-2 1 0,1 0 0,-1 0 0,2 0 0,-1-2 0,3 3 0,-2-3 0,0 2 0,0 0 0,-3-1 0,1 2 0,1 0 0,-1-1 0,0 0 0,0 1 0,-1-2 0,1 1 0,-1 0 0,1 0 0,-1 0 0,1 1 0,0-1 0,-1 1 0,1-1 0,-1 1 0,3-1 0,0 0 0,2-1 0,-1 1 0,-1-2 0,1 1 0,-2 1 0,1-1 0,-1 1 0,-2-1 0,1 1 0,-2 0 0,2 1 0,-1-1 0,-1-1 0,2 2 0,-1 0 0,2-1 0,-1 1 0,2-2 0,1 2 0,-1-1 0,2-1 0,-1 0 0,2 0 0,-1 1 0,2-2 0,-5 1 0,4 1 0,-4 0 0,0 0 0,-2 0 0,0 1 0,0 0 0,-1 0 0,1 0 0,0 0 0,0 0 0,1 0 0,-1 0 0,1 0 0,2 0 0,-2 0 0,3 0 0,-2 0 0,0 0 0,-1 0 0,-1-1 0,3 1 0,-3-1 0,2 1 0,-1-1 0,1 1 0,0-1 0,0 1 0,0-1 0,1 1 0,-1-1 0,1 1 0,0 0 0,0-1 0,-2 1 0,1-1 0,1 0 0,0 0 0,-1 0 0,2 1 0,-1-1 0,1-1 0,-3 2 0,0 0 0,1 0 0,-1 0 0,-1 0 0,0 0 0,2 0 0,0 0 0,1 0 0,-1 0 0,1 0 0,-1 0 0,1 0 0,-1 0 0,-1 0 0,1 0 0,0 0 0,1 0 0,0 1 0,3-1 0,-3 0 0,1 0 0,-3 1 0,1-1 0,2 1 0,-2-1 0,2 0 0,-2 0 0,1 0 0,2 0 0,-1 0 0,0 0 0,0 0 0,-2 0 0,-1 0 0,0 0 0,0 1 0,1-1 0,0 0 0,-1 0 0,2 0 0,-3 0 0,1 0 0,-1 0 0,1 1 0,2-1 0,-1 1 0,0 1 0,0-2 0,-1 2 0,0-2 0,-1 0 0,1 0 0,-1 1 0,0 0 0,3 0 0,1 2 0,2-2 0,1 2 0,-1-1 0,-2 0 0,-1 0 0,-1 0 0,-1 0 0,2-1 0,0 1 0,0 1 0,2-2 0,-2 1 0,0-1 0,-2 1 0,-2-2 0,1 1 0,0 0 0,1 0 0,0 0 0,0 0 0,-1 1 0,0-1 0,-1 0 0,2-1 0,-2 1 0,1 0 0,0 0 0,-1-1 0,1 2 0,1-2 0,-2 2 0,1-2 0,0 2 0,-1-2 0,1 1 0,0-1 0,-1 1 0,2 0 0,-2 0 0,2 0 0,0 1 0,-1-1 0,2 1 0,-2 0 0,0-2 0,0 1 0,-1 0 0,1 0 0,-1 0 0,3 0 0,-3 0 0,2-1 0,-2 1 0,1-1 0,1 1 0,-2 0 0,1 0 0,0 1 0,0-1 0,0 1 0,0-1 0,0 1 0,0-1 0,-1 1 0,1 0 0,1 0 0,-2 0 0,1-2 0,0 1 0,-1-1 0,0 1 0,1-1 0,0 1 0,-1-1 0,2 1 0,0-1 0,-1 0 0,0 0 0,-1 1 0,0 0 0,1 0 0,0 1 0,2 1 0,-1-1 0,0 1 0,0-1 0,0-1 0,-1 0 0,0-1 0,0 2 0,1-1 0,0 0 0,0-1 0,-3 1 0,2-1 0,-1 1 0,1-1 0,0 2 0,1-1 0,-1 1 0,-1-2 0,1-1 0,1 0 0,2-1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58"/>
    </inkml:context>
    <inkml:brush xml:id="br0">
      <inkml:brushProperty name="width" value="0.05" units="cm"/>
      <inkml:brushProperty name="height" value="0.05" units="cm"/>
    </inkml:brush>
  </inkml:definitions>
  <inkml:trace contextRef="#ctx0" brushRef="#br0">68 1 24575,'5'6'0,"-1"-2"0,-2 2 0,0-4 0,-1 2 0,0-2 0,1-1 0,-2 1 0,0-1 0,0 1 0,0-1 0,0 1 0,1-1 0,-1 1 0,1-1 0,-1 0 0,0 1 0,0 0 0,0 0 0,0-1 0,0 2 0,0-2 0,0 1 0,1 1 0,-1 1 0,0-1 0,0 0 0,0-2 0,0 2 0,0-1 0,0 0 0,0 0 0,1 1 0,-1-2 0,1 1 0,-1 0 0,0 0 0,0-1 0,1 0 0,-1 1 0,1 0 0,-1-1 0,0 1 0,1 0 0,0 2 0,0-2 0,1 1 0,-1-1 0,-1-2 0,1 2 0,-1-1 0,0 1 0,1-1 0,-1 0 0,1 1 0,0-1 0,-1 1 0,1-1 0,-1 1 0,1-1 0,0 2 0,0-2 0,1 3 0,0-1 0,0-1 0,-1 0 0,0 0 0,-1 0 0,2 0 0,-2 1 0,2-3 0,-2 2 0,1 0 0,-1 0 0,1 1 0,0 0 0,-1 0 0,2-1 0,-1 1 0,-1-2 0,1 0 0,-1 1 0,0 1 0,0-2 0,0 3 0,0-2 0,0 2 0,0-2 0,0 0 0,0 0 0,0 2 0,0-4 0,1 4 0,-1-2 0,0-1 0,0 1 0,0 0 0,0-1 0,0 1 0,0-1 0,1 0 0,-1 1 0,1 0 0,-1-1 0,1 0 0,-1 1 0,0 0 0,0-1 0,1-1 0,-1 3 0,1-2 0,0 2 0,-1-1 0,3 1 0,-3 0 0,0 1 0,0-2 0,0 1 0,0-2 0,0 2 0,0-2 0,1 2 0,-1-1 0,1 0 0,-1 0 0,0 1 0,1-2 0,-1 1 0,1 1 0,0-2 0,-1 2 0,0 0 0,1-1 0,-1 0 0,2 0 0,-2 0 0,1-2 0,0 1 0,0 0 0,-1 1 0,2 0 0,-2-1 0,1 2 0,-1-2 0,1 1 0,-1-1 0,0 0 0,0 2 0,0-1 0,0-1 0,0 2 0,0-1 0,0-1 0,0 2 0,0-1 0,0 0 0,0 0 0,0 2 0,0-1 0,0 1 0,0-1 0,0 0 0,0 0 0,0 1 0,1-1 0,-1 2 0,0 0 0,1-2 0,-1 1 0,1-2 0,-1 1 0,0 0 0,0-1 0,0-1 0,0 1 0,0 0 0,1-1 0,-1 2 0,1 0 0,-1-1 0,0 1 0,0-2 0,0 0 0,0 1 0,0 1 0,1 0 0,-1-1 0,0 1 0,0-2 0,0 3 0,0-3 0,0 1 0,0 0 0,0 0 0,0 0 0,0 0 0,0 0 0,0 0 0,0 0 0,0 0 0,0 1 0,0-2 0,0 2 0,0 0 0,0 0 0,0-1 0,0 0 0,0 1 0,0 1 0,0-3 0,0 2 0,0 0 0,0-1 0,0 1 0,0-2 0,0 2 0,0-1 0,0 0 0,0-1 0,0 2 0,0-1 0,0 2 0,-1 0 0,0 1 0,0 0 0,1-1 0,-1 1 0,0-2 0,0 2 0,0-2 0,0 1 0,1 1 0,-2-1 0,2 1 0,-2-2 0,2 0 0,-2 0 0,2 0 0,-1-1 0,0 2 0,1-2 0,-1 2 0,1-1 0,-2-1 0,2 1 0,-2-1 0,2-1 0,-3 0 0,2 1 0,0 0 0,-1-1 0,0 1 0,0 1 0,-1-2 0,2 2 0,-2 0 0,2-2 0,-1 2 0,1-1 0,-1 0 0,-1-1 0,2 1 0,0 0 0,1-1 0,-1 0 0,0 1 0,0 0 0,0-1 0,-1 0 0,2 1 0,-1-1 0,1 0 0,-2 1 0,0 0 0,0 1 0,0 0 0,0-1 0,-1 1 0,0-1 0,2-2 0,0 3 0,0-3 0,0 1 0,1 2 0,-2-3 0,2 1 0,-1 0 0,0 0 0,-1-3 0,-2 2 0,-14-6 0,-3 0 0,5 0 0,3 2 0,16 4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59"/>
    </inkml:context>
    <inkml:brush xml:id="br0">
      <inkml:brushProperty name="width" value="0.05" units="cm"/>
      <inkml:brushProperty name="height" value="0.05" units="cm"/>
    </inkml:brush>
  </inkml:definitions>
  <inkml:trace contextRef="#ctx0" brushRef="#br0">148 1 24575,'-5'4'0,"1"1"0,2-3 0,-1 1 0,1-1 0,0-1 0,1 1 0,-1-1 0,1 0 0,0 2 0,-1-3 0,-1 2 0,1 0 0,1 0 0,-1-1 0,0-1 0,0 2 0,0-1 0,-2 1 0,1-1 0,2 0 0,-2 1 0,-1-1 0,2 1 0,0-1 0,1 0 0,-1-1 0,2 1 0,-2 0 0,1 0 0,-2 0 0,2 1 0,-1-2 0,1 1 0,-1 0 0,0 2 0,0-2 0,0 1 0,0-1 0,1 1 0,-1 0 0,1-1 0,0 1 0,0 0 0,0 0 0,-1-1 0,-1 1 0,2 0 0,0 0 0,1-2 0,-1 2 0,-1 0 0,0 1 0,0 0 0,1-1 0,-1 0 0,2-1 0,-2 2 0,1-1 0,-1-1 0,1 2 0,0-1 0,1 0 0,-2 0 0,2 0 0,-3 0 0,3 0 0,-1 1 0,0-1 0,-1 1 0,0 0 0,-1 1 0,2-1 0,-3 2 0,2-2 0,0 3 0,1-2 0,0 0 0,-1 0 0,2-2 0,-2 1 0,2 0 0,-2-1 0,2 1 0,-1 0 0,0 0 0,1 0 0,-1-1 0,1 1 0,-1-1 0,1 0 0,-1 1 0,1 0 0,0 1 0,0 0 0,0 1 0,0 1 0,0 0 0,0 1 0,0 0 0,0-3 0,0 1 0,0 1 0,0-2 0,0 0 0,0-1 0,0-1 0,0 2 0,0-1 0,0 0 0,0 0 0,0 0 0,0 2 0,0-1 0,0-1 0,0 1 0,0-2 0,0 0 0,0 0 0,0 0 0,0 0 0,0 2 0,0-2 0,0 0 0,0 1 0,0-1 0,0 2 0,0-2 0,0 2 0,0 0 0,1 1 0,-1-3 0,1 2 0,-1-2 0,0 1 0,0 0 0,0-1 0,0 1 0,0 0 0,0-2 0,0 1 0,0 0 0,0-1 0,1 1 0,-1 0 0,0 1 0,0-1 0,1 1 0,-1-1 0,1 2 0,-1-1 0,2 1 0,-2-1 0,1 1 0,-1-2 0,1 2 0,-1-2 0,0 0 0,1 2 0,-1-2 0,1 2 0,0-1 0,-1-1 0,1 1 0,-1-2 0,0 0 0,0 1 0,0 0 0,0 0 0,1 1 0,-1 1 0,0-2 0,1 1 0,-1-1 0,1 0 0,0 0 0,-1 1 0,1-1 0,1 2 0,-2-3 0,1 3 0,-1-2 0,2 1 0,-2-1 0,1 1 0,0 0 0,0 0 0,-1-2 0,1 2 0,0-1 0,-1-1 0,1 1 0,-1-1 0,0 1 0,1 0 0,-1-1 0,1 0 0,-1 1 0,2 0 0,-2-1 0,0 1 0,1 1 0,-1-1 0,1 2 0,0-2 0,-1 1 0,0-1 0,0 0 0,1-2 0,-1 2 0,1 0 0,-1 0 0,0-1 0,0 0 0,1 0 0,-1 0 0,1 0 0,-1 1 0,0-1 0,1 1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60"/>
    </inkml:context>
    <inkml:brush xml:id="br0">
      <inkml:brushProperty name="width" value="0.05" units="cm"/>
      <inkml:brushProperty name="height" value="0.05" units="cm"/>
    </inkml:brush>
  </inkml:definitions>
  <inkml:trace contextRef="#ctx0" brushRef="#br0">0 18 24575,'5'1'0,"0"1"0,-4-1 0,0-1 0,1 2 0,0-1 0,2 1 0,-2-1 0,0 0 0,1-1 0,-2 2 0,1-2 0,2 1 0,-3-1 0,1 1 0,0-1 0,-1 2 0,0-1 0,0 0 0,0 0 0,1-1 0,-2 2 0,2-1 0,-1 1 0,0-2 0,0 2 0,0-1 0,-1 1 0,3-1 0,-2 0 0,4 1 0,-2 0 0,2 1 0,0-1 0,-2-1 0,0 1 0,-2-2 0,1 1 0,1-1 0,-2 0 0,1 0 0,0 0 0,-1 0 0,1 0 0,1 0 0,-2 0 0,1 0 0,0 0 0,0 1 0,0-1 0,3 1 0,-2-1 0,2 1 0,-1-1 0,-1 0 0,0 0 0,0 0 0,0 0 0,-1 0 0,-1 1 0,1-1 0,0 0 0,0 0 0,0 0 0,1 0 0,-1 0 0,0 0 0,-1 0 0,1 0 0,0 0 0,1 1 0,-1-1 0,1 1 0,-1-1 0,0 0 0,1 0 0,0 1 0,-2-1 0,2 1 0,-1 0 0,2 0 0,-1 0 0,1-1 0,-2 1 0,3-1 0,-4 2 0,2-2 0,-2 1 0,1 0 0,0-1 0,0 0 0,0 0 0,0 2 0,-1-1 0,1 0 0,0 0 0,-1-1 0,2 1 0,-1 0 0,-1-1 0,1 0 0,0 1 0,-1-1 0,1 1 0,1-1 0,-2 0 0,1 1 0,0-1 0,-1 1 0,1-1 0,0 0 0,-1 0 0,2 1 0,-1 0 0,-1-1 0,1 1 0,-1-1 0,0 0 0,1 1 0,1-1 0,0 0 0,-1 0 0,0 0 0,1 1 0,0-1 0,0 1 0,0-1 0,-1 1 0,2-1 0,-3 1 0,1-1 0,-1 1 0,1-1 0,1 1 0,1-1 0,0 0 0,1 0 0,1 0 0,0 0 0,-2 1 0,1-1 0,-2 1 0,2 0 0,-3 0 0,2 0 0,-2 0 0,2-1 0,-2 0 0,0 0 0,1 0 0,-2 0 0,2 0 0,-1 0 0,0 0 0,1 0 0,-2 1 0,3-1 0,-2 0 0,1 0 0,-1 0 0,-1 0 0,1 0 0,0 0 0,-1 0 0,2 0 0,-1 0 0,-1 0 0,2 0 0,-1 0 0,3 0 0,-1 0 0,0 0 0,2-1 0,-1 1 0,0 0 0,-1-1 0,-1 1 0,0 0 0,0 0 0,0-1 0,0 1 0,2-1 0,-1 0 0,0 0 0,-2 0 0,0 1 0,0 0 0,0 0 0,0 0 0,-1-1 0,1 1 0,0 0 0,-1 0 0,2-1 0,-1 1 0,-1 0 0,1 0 0,0 1 0,-1-1 0,1 1 0,1-1 0,0 0 0,0 0 0,1 0 0,0 0 0,0 0 0,0-1 0,1 1 0,-2-1 0,-1 1 0,0 0 0,-1 0 0,2 0 0,-1-1 0,-1 1 0,1-1 0,0 1 0,0 0 0,2-1 0,-1 0 0,1 0 0,1 0 0,1 0 0,-2 0 0,3-1 0,-3 2 0,1 0 0,-3 0 0,0 0 0,0 0 0,-1-1 0,2 1 0,0-1 0,0 0 0,-1 0 0,0 1 0,0-1 0,-1 1 0,2-1 0,-1 0 0,0 1 0,0-2 0,0 2 0,3-3 0,-3 0 0,3 0 0,0 0 0,-2 1 0,0 1 0,-2 0 0,1-1 0,1 2 0,-2-1 0,1 0 0,-1 0 0,0 0 0,0-1 0,0 0 0,1 1 0,-1-2 0,0 2 0,1-1 0,-2 1 0,1 0 0,0-1 0,0 1 0,1-1 0,1 1 0,-1-1 0,2 0 0,-2 0 0,-1 1 0,2 0 0,-2-1 0,-1 1 0,2 0 0,-2 0 0,3 0 0,-2-1 0,0 0 0,1 0 0,0 1 0,-1-1 0,0 1 0,1-1 0,-2 1 0,3 1 0,-2-2 0,0 0 0,-1-2 0,1 3 0,-1 0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61"/>
    </inkml:context>
    <inkml:brush xml:id="br0">
      <inkml:brushProperty name="width" value="0.05" units="cm"/>
      <inkml:brushProperty name="height" value="0.05" units="cm"/>
    </inkml:brush>
  </inkml:definitions>
  <inkml:trace contextRef="#ctx0" brushRef="#br0">1 1 24575,'1'5'0,"0"0"0,2 1 0,2 0 0,-1 0 0,2-1 0,-4 1 0,1 0 0,-2 0 0,0-1 0,0-1 0,0 0 0,0-1 0,0 1 0,-1-3 0,3 2 0,-3-1 0,1 0 0,-1 2 0,1-2 0,-1 2 0,1-1 0,-1 1 0,1-1 0,0 2 0,-1-2 0,1 2 0,0-1 0,-1 1 0,0-1 0,1 0 0,-1-3 0,1 2 0,-1-2 0,0 1 0,0 1 0,2-2 0,-2 0 0,1 1 0,-1 0 0,0-1 0,0 1 0,1 0 0,-1 1 0,0-1 0,0 2 0,0-2 0,0 1 0,0-1 0,0-1 0,0 0 0,0 1 0,0-1 0,0 2 0,0-2 0,0 1 0,0 0 0,0-1 0,0 0 0,1 1 0,-1 0 0,1 0 0,-1-1 0,0 3 0,0-2 0,1 3 0,-1-1 0,1 1 0,-1 0 0,0 0 0,0-2 0,0 1 0,0-1 0,0-1 0,0 1 0,0-1 0,0 0 0,0 1 0,1-1 0,-1 0 0,0 0 0,0-1 0,0 1 0,0 0 0,0 1 0,0-1 0,0 1 0,1 0 0,-1 1 0,1-1 0,-1 1 0,1-1 0,-1 0 0,1 0 0,-1 0 0,0 0 0,2 0 0,-2 0 0,0 0 0,0 1 0,0-2 0,1 0 0,-1 0 0,1-1 0,-1 1 0,0-1 0,0 0 0,0 1 0,1 0 0,-1-1 0,1 1 0,-1 0 0,0 0 0,0 0 0,0 0 0,0 1 0,1-2 0,-1 2 0,0-1 0,0 0 0,1 0 0,-1 1 0,1-2 0,-1 0 0,0 1 0,0 0 0,0-1 0,0 0 0,0 1 0,0-1 0,0 2 0,1-1 0,-1 1 0,1-1 0,-1 1 0,0 0 0,0-2 0,0 1 0,0 1 0,0-1 0,0 0 0,0 0 0,0 0 0,0-1 0,0 1 0,0 0 0,0 0 0,0 0 0,0 1 0,0-1 0,0-1 0,0 1 0,0-1 0,0 1 0,0-1 0,0 0 0,0 1 0,0 1 0,0-2 0,0 1 0,0 0 0,-1-1 0,1 1 0,-1 0 0,0 0 0,1 1 0,-2-2 0,2 2 0,-1-1 0,0 1 0,-3 0 0,2 0 0,-1 1 0,1-1 0,-1 2 0,0-1 0,0-1 0,1-1 0,0 2 0,2-3 0,-3 3 0,1-2 0,0 1 0,1 0 0,0-1 0,0 1 0,0 0 0,0-1 0,-1 1 0,2-1 0,-1-1 0,1 2 0,-1-2 0,-1 1 0,2-1 0,-1 1 0,1 0 0,-1-1 0,1 1 0,-1 0 0,1 0 0,0-1 0,0 0 0,-1 1 0,1 0 0,-1-1 0,1 0 0,0 1 0,-1 0 0,0-2 0,0 2 0,0-1 0,-1-8 0,0 3 0,1-6 0,1 6 0,0 2 0,1 2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62"/>
    </inkml:context>
    <inkml:brush xml:id="br0">
      <inkml:brushProperty name="width" value="0.05" units="cm"/>
      <inkml:brushProperty name="height" value="0.05" units="cm"/>
    </inkml:brush>
  </inkml:definitions>
  <inkml:trace contextRef="#ctx0" brushRef="#br0">0 134 24575,'7'6'0,"-2"0"0,0 0 0,3-2 0,0 3 0,-1-2 0,3 2 0,0-1 0,-2-3 0,3 1 0,-3-2 0,1 1 0,-2-1 0,2-2 0,-2 2 0,0-1 0,1 0 0,-3 0 0,1 1 0,1-2 0,-2 3 0,3-2 0,-1 0 0,0 1 0,3-2 0,-1 1 0,-1 0 0,1 0 0,-4 1 0,4-1 0,-2 0 0,2 0 0,0 1 0,3 0 0,-1-1 0,1 0 0,-2 0 0,-2 1 0,-2-2 0,0 2 0,0-2 0,1 1 0,1 1 0,0 0 0,0-1 0,1 0 0,-3-1 0,1 1 0,-4 0 0,0 0 0,-1 0 0,1-1 0,-2 2 0,2 0 0,1-1 0,3 1 0,-1 0 0,3-1 0,-1 0 0,-1 0 0,-1 0 0,0 1 0,-3-1 0,2-1 0,-2 1 0,2-1 0,3 1 0,2 0 0,-2 0 0,2 0 0,-3 0 0,0-1 0,-1 0 0,-1 1 0,0-1 0,1 1 0,0-1 0,0 0 0,1 0 0,-1 0 0,2 0 0,-2 0 0,3 0 0,-2 0 0,5 1 0,-1-2 0,-1 1 0,0 0 0,-3 0 0,3 0 0,-3 0 0,-1-1 0,1 1 0,-1-1 0,2 0 0,-1 0 0,0 1 0,1-2 0,-3 2 0,4-1 0,-3 0 0,3 0 0,-3 0 0,1 1 0,-1-1 0,1 1 0,-1-2 0,2 2 0,1-1 0,-1 0 0,2 0 0,0 0 0,-1-1 0,-1 1 0,-1 1 0,-4-1 0,1 0 0,-3 1 0,4-2 0,-2 2 0,1-2 0,1 2 0,0-2 0,-3 1 0,3 0 0,-4 0 0,2 1 0,-1-1 0,-1 0 0,3 1 0,-2-1 0,2-1 0,1-1 0,1 1 0,-2-2 0,1 2 0,0 0 0,-1 1 0,2-2 0,-2 2 0,2-2 0,-1-1 0,0 0 0,3 0 0,-1-2 0,-2 1 0,0 1 0,0 1 0,-1 1 0,-1 1 0,-1-2 0,3 1 0,-3 1 0,1 0 0,-2 0 0,3 0 0,-2 0 0,1 0 0,0 0 0,2-2 0,-3 0 0,0 1 0,-1-1 0,1 1 0,0 0 0,2 0 0,-3 1 0,0 0 0,-1 0 0,3 1 0,-3-2 0,2 1 0,-1-1 0,0 0 0,0 1 0,1-1 0,-2 0 0,1 1 0,0-1 0,1 1 0,-1 0 0,2 1 0,-1 1 0,3-1 0,-2 1 0,0-1 0,1 0 0,-2 0 0,1 0 0,1 0 0,0 0 0,0 0 0,0 0 0,1 0 0,-1-2 0,2 1 0,0-2 0,-1 2 0,-1-1 0,0-1 0,-2 2 0,1-1 0,1 0 0,-1-1 0,1-1 0,1 1 0,-1-3 0,1 2 0,1-1 0,0-2 0,1 1 0,-2-2 0,0 2 0,-2 0 0,0 2 0,-3 2 0,1 0 0,0 0 0,-1 1 0,0-1 0,0 1 0,-1-1 0,0 0 0,-1 1 0,2 0 0,-2 0 0,1 0 0,0-1 0,-2 1 0,0 0 0,1 1 0,1-2 0,-1 1 0,1 1 0,-2-1 0,1 0 0,1 0 0,-1 0 0,0 1 0,0 0 0,-9-1 0,3-1 0,-2-1 0,16 1 0,3 1 0,4-2 0,-8 1 0,-3 0 0,-3 1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63"/>
    </inkml:context>
    <inkml:brush xml:id="br0">
      <inkml:brushProperty name="width" value="0.05" units="cm"/>
      <inkml:brushProperty name="height" value="0.05" units="cm"/>
    </inkml:brush>
  </inkml:definitions>
  <inkml:trace contextRef="#ctx0" brushRef="#br0">112 67 24575,'1'-5'0,"0"1"0,-1 1 0,0 0 0,0 1 0,0-1 0,1 1 0,-1-1 0,1 1 0,-1 0 0,1 2 0,-1-2 0,0 0 0,0 0 0,0 1 0,0-1 0,0 0 0,0 1 0,0 0 0,0 0 0,0-1 0,0 0 0,0 1 0,-1 0 0,-1 0 0,1 0 0,-4-2 0,3 3 0,-1-1 0,1 1 0,-1-1 0,0 1 0,-2-1 0,1 0 0,-4 0 0,3 0 0,-1 0 0,1 0 0,2 0 0,-2 1 0,3-1 0,-2 1 0,2-1 0,-2 1 0,2 0 0,-1-1 0,2 1 0,-1 0 0,-1 0 0,1 0 0,0 0 0,-1 0 0,0 0 0,-2 0 0,2 0 0,0 0 0,-1 0 0,3 1 0,-1-1 0,0 0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64"/>
    </inkml:context>
    <inkml:brush xml:id="br0">
      <inkml:brushProperty name="width" value="0.05" units="cm"/>
      <inkml:brushProperty name="height" value="0.05" units="cm"/>
    </inkml:brush>
  </inkml:definitions>
  <inkml:trace contextRef="#ctx0" brushRef="#br0">332 17 24575,'-4'-3'0,"-1"0"0,3 2 0,0 1 0,0-1 0,1 0 0,-2 1 0,-1-2 0,1 2 0,0 0 0,1 0 0,-1 0 0,0-1 0,0 1 0,0-1 0,-1 1 0,1-1 0,1 1 0,-1 0 0,-1 0 0,0 0 0,1 0 0,-1 0 0,-1 0 0,1 0 0,1-1 0,0 1 0,1 0 0,-1 0 0,1 0 0,-1 0 0,0-1 0,0 1 0,0-1 0,1 1 0,-2 0 0,2 0 0,0 0 0,0 0 0,0 0 0,-1 0 0,-2 0 0,3 0 0,-1 0 0,1 0 0,0 0 0,-1 0 0,0 0 0,0 0 0,-1 0 0,1 0 0,0 0 0,0 1 0,-1-1 0,2 2 0,-1-2 0,1 1 0,-3 0 0,3 0 0,-2 1 0,0-1 0,0 0 0,0-1 0,2 2 0,-1 0 0,0-1 0,1 0 0,0 0 0,-1 0 0,1 0 0,-2 1 0,1 1 0,0-2 0,-1 3 0,2-1 0,-1 0 0,1 1 0,1 0 0,0-1 0,0 1 0,0-1 0,1 2 0,-1 0 0,1 1 0,0-2 0,0 2 0,0-1 0,0-1 0,0 0 0,0-1 0,1 0 0,-1 0 0,1 0 0,-1 0 0,0 0 0,1 0 0,0-2 0,-1 2 0,2-2 0,-1 0 0,1 1 0,2-1 0,-2 1 0,1-2 0,-2 2 0,0-2 0,1 1 0,-1 0 0,1-1 0,-2 3 0,-2-2 0,1 3 0,-1-1 0,1-2 0,0 2 0,0-1 0,0-2 0,1 1 0,-1 0 0,1 1 0,-1-1 0,0 0 0,1 1 0,-3-2 0,3 2 0,-1-1 0,0 1 0,0 0 0,0-2 0,0 2 0,0 0 0,0 0 0,-1-1 0,2 0 0,-1 1 0,1-1 0,0 1 0,0-1 0,-1 0 0,1 0 0,0 0 0,0 1 0,-2-1 0,1 1 0,0 1 0,0-1 0,0-2 0,1 2 0,-1 0 0,0 0 0,1 1 0,-1-1 0,1 1 0,-2-2 0,2 1 0,-1 0 0,1 0 0,-2 0 0,2 1 0,-2-1 0,2 0 0,-1 1 0,1-2 0,0 1 0,-1 0 0,0 0 0,1-1 0,-2 0 0,1 0 0,0 1 0,0-1 0,1 0 0,0 0 0,-1 1 0,-1-1 0,1 1 0,0-1 0,1 0 0,-1 0 0,0 0 0,1 1 0,-1 0 0,1-1 0,-1 1 0,-1 1 0,0 0 0,1 0 0,-1 0 0,1 0 0,0 0 0,-1-3 0,2 3 0,-2-1 0,1 0 0,0 0 0,0 0 0,1 0 0,-1-1 0,1 0 0,0 1 0,0 0 0,-1-1 0,1 0 0,-2 1 0,1 0 0,1 0 0,-1-2 0,0 3 0,1-1 0,-1 0 0,-1 1 0,2-1 0,-1 0 0,0 0 0,1 1 0,-2-1 0,2-1 0,-2 2 0,1 1 0,0 1 0,0-3 0,0 2 0,1-3 0,-1 2 0,1-1 0,-1 0 0,1-1 0,-1 2 0,1 0 0,0-1 0,0 2 0,-1 0 0,0-1 0,-1 1 0,2-1 0,-3 1 0,3 0 0,-1-2 0,0 1 0,1-2 0,0 1 0,-1 0 0,1 0 0,-2 1 0,2-1 0,-1 0 0,1 0 0,-1 2 0,1-2 0,-1 1 0,1-1 0,0-1 0,0 1 0,0 0 0,0-1 0,0 1 0,0 0 0,0 1 0,0-1 0,0 0 0,0 1 0,0-2 0,0 0 0,0 1 0,0 0 0,0 0 0,-1 1 0,1 0 0,0-1 0,0 0 0,-1 1 0,1-2 0,-2 3 0,2-2 0,0 0 0,0 0 0,0 1 0,-1 0 0,1 1 0,-1-2 0,1 2 0,-1-1 0,1 1 0,-1 0 0,1 0 0,0 0 0,0-2 0,0 0 0,0 0 0,0 1 0,0-1 0,0 2 0,0-3 0,0 3 0,0-2 0,0-1 0,0 1 0,0-1 0,0 2 0,0-2 0,0 2 0,0 0 0,0-1 0,0 1 0,0-1 0,0-1 0,0 1 0,0 0 0,0 0 0,0 0 0,0 1 0,0-1 0,-1 1 0,1 0 0,0-1 0,0 1 0,0-1 0,0 0 0,0 0 0,0 1 0,0 1 0,0 0 0,0 1 0,0-1 0,0 0 0,0-2 0,0 0 0,0 1 0,0-2 0,0 1 0,0 1 0,0-1 0,0 1 0,0 0 0,0 2 0,0-1 0,0 1 0,0-1 0,0 0 0,0-1 0,0 0 0,0 0 0,0-1 0,0 1 0,0 0 0,1-2 0,-1 3 0,1-2 0,-1 1 0,1 0 0,0 0 0,-1 0 0,0 0 0,0-2 0,0 1 0,0 0 0,1-1 0,-1 2 0,2 0 0,-1-1 0,-1 1 0,2-2 0,-2 1 0,0-2 0,1 2 0,-1 0 0,1 0 0,0-1 0,-1 1 0,2 0 0,-2 1 0,1-1 0,-1-1 0,2 0 0,-2 1 0,2-2 0,-2 1 0,0 2 0,1 0 0,1 0 0,-1 0 0,0-1 0,-1 0 0,0 0 0,1 0 0,0-1 0,0 1 0,0 0 0,-1-1 0,1 0 0,0 1 0,1 0 0,0 0 0,-1 1 0,0 0 0,-1-1 0,1 0 0,0 0 0,0-1 0,0 0 0,0 0 0,0 1 0,-1 0 0,2 0 0,-1 0 0,-1 0 0,1 1 0,0-1 0,2 1 0,-1 0 0,1-1 0,0 1 0,-1-2 0,0 1 0,-1 0 0,1 0 0,-1-1 0,0 0 0,0 1 0,-1-1 0,2 1 0,-1-2 0,1 2 0,0 0 0,1-1 0,-3 0 0,-5 0 0,-3 0 0,0 0 0,1 0 0,5-1 0,1 1 0,0-1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65"/>
    </inkml:context>
    <inkml:brush xml:id="br0">
      <inkml:brushProperty name="width" value="0.05" units="cm"/>
      <inkml:brushProperty name="height" value="0.05" units="cm"/>
    </inkml:brush>
  </inkml:definitions>
  <inkml:trace contextRef="#ctx0" brushRef="#br0">10 0 24575,'-1'4'0,"1"-1"0,0-1 0,0-1 0,-1 2 0,1-1 0,-1 0 0,-1 0 0,2 0 0,-2 0 0,2-1 0,-1 1 0,0 2 0,1-3 0,-1 1 0,1 0 0,0-1 0,0 0 0,0 2 0,0-1 0,0 1 0,0 1 0,0-2 0,0 1 0,0-1 0,0-1 0,0 1 0,0 0 0,0 1 0,1-1 0,0 1 0,1 0 0,-1-1 0,3 1 0,-2-1 0,0 1 0,0-1 0,1-1 0,1 1 0,0-1 0,0 0 0,1 1 0,-2-1 0,1-1 0,-1 1 0,1-1 0,-1 1 0,4 0 0,-1 0 0,2 0 0,-1 0 0,-1-2 0,-1 1 0,-2-2 0,1 2 0,0-1 0,-2 1 0,1 0 0,0 0 0,-2 0 0,1-1 0,0 1 0,-1 0 0,1 0 0,0 0 0,0 0 0,0 0 0,0-1 0,1 0 0,0-2 0,0-1 0,0-2 0,-2 3 0,0 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45:28.164"/>
    </inkml:context>
    <inkml:brush xml:id="br0">
      <inkml:brushProperty name="width" value="0.05" units="cm"/>
      <inkml:brushProperty name="height" value="0.05" units="cm"/>
    </inkml:brush>
  </inkml:definitions>
  <inkml:trace contextRef="#ctx0" brushRef="#br0">166 1 24575,'0'10'0,"0"0"0,0-3 0,0 1 0,0-1 0,0-1 0,0 0 0,0 0 0,0 0 0,0 2 0,0 0 0,0-1 0,0 1 0,0 5 0,0-4 0,0 4 0,0-5 0,0-2 0,0 1 0,0-1 0,0 0 0,0 0 0,0 0 0,0 0 0,0-1 0,0 2 0,0-1 0,0 1 0,0-1 0,0 1 0,0-1 0,-4 2 0,0-1 0,-9 7 0,4-6 0,-5 6 0,7-7 0,3 1 0,-3-1 0,3 1 0,0-1 0,0 0 0,2-3 0,1 3 0,-5-3 0,5 3 0,-6 1 0,3 0 0,0-1 0,-3 1 0,6-1 0,-6 1 0,3-1 0,-4 7 0,0-5 0,2 9 0,0-9 0,5 5 0,-6-7 0,6 1 0,-2-1 0,-1-3 0,4 0 0,-4-4 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66"/>
    </inkml:context>
    <inkml:brush xml:id="br0">
      <inkml:brushProperty name="width" value="0.05" units="cm"/>
      <inkml:brushProperty name="height" value="0.05" units="cm"/>
    </inkml:brush>
  </inkml:definitions>
  <inkml:trace contextRef="#ctx0" brushRef="#br0">219 1 24575,'-4'2'0,"0"0"0,0-1 0,0 0 0,-2 0 0,2 1 0,-1-1 0,-2 1 0,2 1 0,-2-1 0,1 1 0,0-2 0,1 2 0,2-2 0,-2 0 0,3 1 0,-3 0 0,0-1 0,1 2 0,-1 0 0,1-1 0,0 0 0,1 1 0,-1-2 0,1 2 0,0 0 0,0-1 0,1 1 0,-1-1 0,1-1 0,0 1 0,0 0 0,-1 0 0,-1 0 0,1 1 0,-1-1 0,2 1 0,-1-1 0,1-1 0,0 1 0,1-1 0,-2 1 0,-1 0 0,0 1 0,0 0 0,-1 0 0,2-1 0,-1 1 0,1-2 0,0 3 0,1-2 0,1-1 0,0 1 0,0-1 0,0 1 0,0-2 0,-1 2 0,1-1 0,-2 0 0,3 0 0,-1-1 0,0 2 0,-1-2 0,0 0 0,0 0 0,-3 0 0,4 0 0,-2 0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67"/>
    </inkml:context>
    <inkml:brush xml:id="br0">
      <inkml:brushProperty name="width" value="0.05" units="cm"/>
      <inkml:brushProperty name="height" value="0.05" units="cm"/>
    </inkml:brush>
  </inkml:definitions>
  <inkml:trace contextRef="#ctx0" brushRef="#br0">198 0 24575,'-8'3'0,"-1"0"0,2 1 0,-3 1 0,0 0 0,3 0 0,-2-2 0,3 0 0,0 0 0,-2 0 0,3 1 0,-4 0 0,5-1 0,-3 0 0,2-2 0,1 2 0,-1-1 0,1-1 0,1 1 0,-3 1 0,3-1 0,-2 1 0,0 0 0,0 1 0,0-1 0,1 0 0,0-1 0,2 1 0,-3-1 0,3 2 0,0-3 0,0 2 0,0 0 0,-1 0 0,0 1 0,2-2 0,0 1 0,0-2 0,1 1 0,-1 0 0,1 0 0,-1-1 0,1 0 0,-1 0 0,1 1 0,-1-1 0,-1 0 0,1 0 0,0 0 0,0 0 0,-1 0 0,6-4 0,-4 3 0,4-2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68"/>
    </inkml:context>
    <inkml:brush xml:id="br0">
      <inkml:brushProperty name="width" value="0.05" units="cm"/>
      <inkml:brushProperty name="height" value="0.05" units="cm"/>
    </inkml:brush>
  </inkml:definitions>
  <inkml:trace contextRef="#ctx0" brushRef="#br0">0 1 24575,'5'4'0,"-1"1"0,-1-4 0,2 4 0,3-1 0,0 1 0,-2 0 0,-2-2 0,0-1 0,-1 0 0,-3-1 0,2 1 0,-1 0 0,0 0 0,0-1 0,2 1 0,-1 1 0,-1-2 0,1 0 0,-1 1 0,0-2 0,0 1 0,1 0 0,-1 1 0,2-1 0,-1 1 0,-1-1 0,0 0 0,0 1 0,-1-1 0,1-1 0,0 3 0,1 0 0,4 1 0,-3 0 0,3 0 0,-3-1 0,0-1 0,-1 0 0,-1-2 0,0 2 0,0-2 0,1 1 0,-1 0 0,0 0 0,-1 0 0,1 1 0,1-1 0,1 1 0,3 2 0,1 0 0,0-1 0,-2 0 0,-2 0 0,-1-2 0,-1 0 0,-1 0 0,0 1 0,1-1 0,0 0 0,0 0 0,1 0 0,-1 0 0,1-3 0,-1 2 0,-1 0 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69"/>
    </inkml:context>
    <inkml:brush xml:id="br0">
      <inkml:brushProperty name="width" value="0.05" units="cm"/>
      <inkml:brushProperty name="height" value="0.05" units="cm"/>
    </inkml:brush>
  </inkml:definitions>
  <inkml:trace contextRef="#ctx0" brushRef="#br0">1 1 24575,'3'5'0,"2"0"0,-1-4 0,0 2 0,2-2 0,-1 1 0,1-1 0,-2 1 0,0 0 0,-2-1 0,2 0 0,-3-1 0,1 2 0,-1-2 0,1 2 0,0-1 0,1 1 0,0-1 0,-1 1 0,0-1 0,-1-1 0,0 2 0,3-1 0,-2 1 0,1 1 0,-1-2 0,0 0 0,-1 1 0,2-1 0,-3 1 0,2-1 0,-1 0 0,1 1 0,-2 0 0,2-1 0,-2 0 0,3 1 0,0 0 0,-2 1 0,1-3 0,-1 2 0,1 0 0,0 0 0,0 0 0,1 0 0,-1 0 0,0-1 0,1 2 0,-1-2 0,1 1 0,-1-1 0,0 1 0,1 0 0,-2 0 0,3-1 0,-2 2 0,0-1 0,1 0 0,-2 0 0,0 1 0,-1-1 0,2 0 0,-2 2 0,2-3 0,-2 2 0,1 0 0,0-1 0,-1 1 0,2-1 0,-1-1 0,-1 1 0,2-2 0,-1 2 0,1-1 0,-1 0 0,2 1 0,-2-1 0,1 2 0,-1-2 0,1-1 0,-2 0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70"/>
    </inkml:context>
    <inkml:brush xml:id="br0">
      <inkml:brushProperty name="width" value="0.05" units="cm"/>
      <inkml:brushProperty name="height" value="0.05" units="cm"/>
    </inkml:brush>
  </inkml:definitions>
  <inkml:trace contextRef="#ctx0" brushRef="#br0">215 1 24575,'-9'4'0,"1"2"0,-1-2 0,-1 1 0,-2 1 0,-1 2 0,0-1 0,-2 3 0,2-2 0,-1 1 0,2-2 0,1-1 0,3-1 0,1-1 0,2-1 0,1 0 0,0-1 0,2 0 0,-3 0 0,3 0 0,0 0 0,0-1 0,0 0 0,0 0 0,1 0 0,-1 0 0,1 1 0,-1-2 0,1 1 0,0 1 0,-1-1 0,1 1 0,-2-1 0,1-1 0,1 2 0,-2 0 0,2-1 0,-1 0 0,1 0 0,-1-1 0,0 1 0,-1-1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71"/>
    </inkml:context>
    <inkml:brush xml:id="br0">
      <inkml:brushProperty name="width" value="0.05" units="cm"/>
      <inkml:brushProperty name="height" value="0.05" units="cm"/>
    </inkml:brush>
  </inkml:definitions>
  <inkml:trace contextRef="#ctx0" brushRef="#br0">1 77 24575,'11'-5'0,"-1"0"0,-2 0 0,-2 1 0,-1 0 0,0 1 0,-3 2 0,1-1 0,-1 0 0,0 0 0,0 2 0,0-2 0,0 2 0,-1-2 0,0 2 0,1-2 0,1 2 0,-1-1 0,1 0 0,-1 0 0,0-1 0,0 2 0,0-1 0,2 1 0,-2-1 0,2 1 0,-1-2 0,2 1 0,-1-1 0,-1 0 0,3 2 0,-3-2 0,0 2 0,-1-1 0,2 1 0,-3 0 0,3-1 0,0 0 0,2 0 0,3 0 0,1 1 0,0-1 0,-1 0 0,-4 1 0,-1-1 0,-1 1 0,0 0 0,-1-1 0,1 0 0,1 1 0,-2-2 0,2 2 0,-2 0 0,2 0 0,-2-1 0,0 0 0,1 1 0,-1-1 0,3 1 0,-3-1 0,1 0 0,-1 1 0,2-1 0,-2 0 0,2 1 0,-3 0 0,4-1 0,-3 1 0,0 0 0,0 0 0,-1 0 0,2 0 0,1 0 0,0-1 0,3 1 0,-2-1 0,0 1 0,-1 0 0,0 0 0,-2 0 0,1 0 0,2 0 0,-2 0 0,1 0 0,0 0 0,-2 1 0,0-1 0,1 1 0,-1-1 0,3 0 0,-1 0 0,0 0 0,1 0 0,-2 0 0,1 0 0,0 0 0,-1 0 0,-1 0 0,1 0 0,1 1 0,-1-1 0,1 0 0,-2 0 0,2 0 0,-2 0 0,1 0 0,-1 0 0,1 0 0,0 0 0,0 0 0,-1 0 0,1 0 0,1 0 0,0 0 0,-1 0 0,3 0 0,-2 1 0,0 0 0,2-1 0,-1 1 0,1 0 0,-2-1 0,-1 1 0,0-1 0,0 0 0,-1 0 0,0 0 0,0 0 0,1 0 0,0 0 0,1 1 0,0-1 0,3 1 0,-2 0 0,3 0 0,-3 0 0,2 0 0,-2-1 0,1 1 0,-1 0 0,0 0 0,0 1 0,-1 1 0,0-1 0,0-1 0,-1 1 0,-1-1 0,0 1 0,0-2 0,0 1 0,-1-1 0,1 0 0,-1 1 0,0 0 0,2 1 0,0-1 0,1-1 0,-2 0 0,1 1 0,-2-1 0,1 0 0,1 0 0,-2 0 0,1 0 0,0 1 0,-1 0 0,0 0 0,0 0 0,1 0 0,0 0 0,0 0 0,0-1 0,-1 1 0,0 0 0,0-1 0,1 0 0,0 1 0,1-1 0,-2 2 0,0-2 0,1 1 0,0-1 0,-1 1 0,1-1 0,-2 0 0,3 0 0,-2 2 0,-1-1 0,0 1 0,1-1 0,0 0 0,1 1 0,-1 0 0,0-1 0,1 0 0,-1 0 0,1 0 0,-1 0 0,1-1 0,-1 1 0,2-1 0,-2 2 0,0-2 0,-1 1 0,2 0 0,0 0 0,0 0 0,0 0 0,1 0 0,-1 0 0,-1 0 0,4-6 0,-2 1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72"/>
    </inkml:context>
    <inkml:brush xml:id="br0">
      <inkml:brushProperty name="width" value="0.05" units="cm"/>
      <inkml:brushProperty name="height" value="0.05" units="cm"/>
    </inkml:brush>
  </inkml:definitions>
  <inkml:trace contextRef="#ctx0" brushRef="#br0">0 0 24575,'7'6'0,"-1"0"0,-1-1 0,1 0 0,-2-3 0,1 1 0,-3-2 0,0 0 0,0 1 0,0-2 0,2 1 0,-2 0 0,2 0 0,-1 2 0,2-2 0,0 3 0,-1-2 0,-1 0 0,0-1 0,-2 0 0,0 0 0,0 0 0,1 1 0,0-1 0,3 2 0,-2-1 0,1 0 0,0 1 0,-2-2 0,0 0 0,0 0 0,-1 0 0,2 1 0,1-1 0,-2 1 0,1-2 0,-2 1 0,0-1 0,1 1 0,0 0 0,-2 1 0,2-2 0,-1 1 0,1-1 0,-2 1 0,1 0 0,0 0 0,-1 1 0,1-1 0,0 0 0,-1 0 0,1 1 0,-1 0 0,3-1 0,-2 0 0,0 0 0,1 0 0,-1-9 0,2 1 0,-1-1 0,2 2 0,-2 6 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73"/>
    </inkml:context>
    <inkml:brush xml:id="br0">
      <inkml:brushProperty name="width" value="0.05" units="cm"/>
      <inkml:brushProperty name="height" value="0.05" units="cm"/>
    </inkml:brush>
  </inkml:definitions>
  <inkml:trace contextRef="#ctx0" brushRef="#br0">0 0 24575,'7'4'0,"-2"0"0,3-2 0,-4 2 0,2-1 0,-1 0 0,-1 0 0,3-1 0,1 3 0,3-3 0,-1 2 0,-1-2 0,-3 1 0,-3-3 0,1 1 0,-3 0 0,1 0 0,0-1 0,-1 1 0,0 0 0,0-1 0,1 1 0,-2 0 0,3 1 0,-2-1 0,1 0 0,-1 0 0,1 1 0,0-1 0,-1 1 0,3 2 0,-2 0 0,2 1 0,-3-1 0,1 0 0,1 0 0,-1 0 0,1-1 0,0 1 0,1-1 0,-2-1 0,0-1 0,-1 1 0,-1-1 0,1 1 0,-1-1 0,2 0 0,-2 2 0,1-2 0,0 1 0,-1 0 0,1-1 0,1 0 0,-1 1 0,0-2 0,-7 0 0,4 0 0,-4-1 0,5 1 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74"/>
    </inkml:context>
    <inkml:brush xml:id="br0">
      <inkml:brushProperty name="width" value="0.05" units="cm"/>
      <inkml:brushProperty name="height" value="0.05" units="cm"/>
    </inkml:brush>
  </inkml:definitions>
  <inkml:trace contextRef="#ctx0" brushRef="#br0">511 1 24575,'-7'3'0,"-1"0"0,3 0 0,-2-1 0,1 2 0,0-1 0,-1 2 0,0-2 0,-1 1 0,1-1 0,-1 1 0,1 0 0,0 0 0,1 1 0,0-2 0,2-1 0,0 1 0,0-1 0,2 0 0,-1 0 0,0-1 0,-2 2 0,2 0 0,-1-1 0,0 0 0,2 0 0,0-1 0,1 1 0,-1-1 0,0 0 0,-2 2 0,3-3 0,-2 3 0,1 0 0,0-2 0,0 0 0,-1 0 0,2 0 0,-1 0 0,0-1 0,0 2 0,-1-1 0,0 1 0,-1-1 0,2 0 0,0 0 0,-1 1 0,1-2 0,0 1 0,1 0 0,0 0 0,-1-1 0,0 2 0,1-1 0,-2-1 0,2 1 0,-1-1 0,0 2 0,0-1 0,0 0 0,-1 1 0,2-1 0,0 1 0,-1-1 0,0 1 0,0-1 0,-2-1 0,1-2 0,0 1 0,0-1 0,1 1 0,-1 0 0,0 0 0,0-1 0,-1-1 0,-1 1 0,2-2 0,0 3 0,0-1 0,1 2 0,0-1 0,0 1 0,1 0 0,-2-1 0,-1 0 0,0 0 0,1 0 0,-3 1 0,3 0 0,-2-1 0,0 0 0,0 0 0,1 0 0,0 1 0,0 0 0,1 0 0,-3 0 0,3 0 0,-2 0 0,0 0 0,0 0 0,0 0 0,0 0 0,2 0 0,-3 0 0,2 0 0,0 0 0,-3 0 0,0 0 0,-1 0 0,-1 0 0,2 1 0,0-1 0,1 0 0,0 0 0,2 0 0,1-1 0,-2 1 0,1 0 0,1 0 0,-2 0 0,2 0 0,0 0 0,0 0 0,-1 0 0,1 1 0,0-1 0,1 1 0,-1-1 0,1 0 0,0 0 0,0 1 0,1-1 0,0 1 0,-1-1 0,1 0 0,-2 0 0,1 1 0,1-1 0,0 1 0,-1 0 0,1 0 0,-1-1 0,1 1 0,-3-1 0,3 0 0,-1 0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75"/>
    </inkml:context>
    <inkml:brush xml:id="br0">
      <inkml:brushProperty name="width" value="0.05" units="cm"/>
      <inkml:brushProperty name="height" value="0.05" units="cm"/>
    </inkml:brush>
  </inkml:definitions>
  <inkml:trace contextRef="#ctx0" brushRef="#br0">58 0 24575,'-5'2'0,"1"-1"0,2 1 0,-2 1 0,1-1 0,1 4 0,-2-1 0,0-1 0,1 2 0,1-3 0,0 1 0,0 1 0,-2-2 0,3 0 0,0-1 0,-1 2 0,1-1 0,0 2 0,-1-1 0,2 1 0,-1-2 0,1 1 0,0-1 0,-1 0 0,1-1 0,0 1 0,-2-1 0,2 1 0,-1 1 0,1-1 0,-1 1 0,1-2 0,-1 2 0,1-1 0,0 0 0,0 0 0,-1 0 0,1 1 0,-1 0 0,1 0 0,0 0 0,0 1 0,0-2 0,0 0 0,0 0 0,0 2 0,1-1 0,-1 1 0,1-1 0,-1 0 0,0-1 0,1-2 0,-1 1 0,1 0 0,-1-1 0,1 1 0,-1-1 0,3 1 0,-1-1 0,-1 2 0,0-3 0,0 1 0,1 2 0,-1-1 0,1-1 0,1 1 0,-1 0 0,-1 0 0,2-1 0,-2 0 0,1 0 0,-2 0 0,3 0 0,-7 0 0,0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45:28.165"/>
    </inkml:context>
    <inkml:brush xml:id="br0">
      <inkml:brushProperty name="width" value="0.05" units="cm"/>
      <inkml:brushProperty name="height" value="0.05" units="cm"/>
    </inkml:brush>
  </inkml:definitions>
  <inkml:trace contextRef="#ctx0" brushRef="#br0">1 0 24575,'0'16'0,"4"1"0,1-2 0,5 4 0,-3-10 0,3 10 0,-2-10 0,1 4 0,-2-5 0,2 5 0,-2-4 0,2 4 0,-2-5 0,1-1 0,-1 1 0,1 0 0,-1-4 0,1 2 0,-1-5 0,-3 6 0,3-6 0,-3 6 0,4-3 0,-1 3 0,0 0 0,0 0 0,0 1 0,1-1 0,-1 1 0,1-1 0,-2 0 0,-2 1 0,2-5 0,-5 3 0,1-5 0,-2 1 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76"/>
    </inkml:context>
    <inkml:brush xml:id="br0">
      <inkml:brushProperty name="width" value="0.05" units="cm"/>
      <inkml:brushProperty name="height" value="0.05" units="cm"/>
    </inkml:brush>
  </inkml:definitions>
  <inkml:trace contextRef="#ctx0" brushRef="#br0">1 0 24575,'4'1'0,"2"1"0,-4-2 0,2 2 0,1 0 0,1 1 0,4 0 0,1 0 0,2 0 0,-2-1 0,-4 0 0,-1-1 0,-4-1 0,1 0 0,1 1 0,1 0 0,1-1 0,0 1 0,1-1 0,0 0 0,0 0 0,3 0 0,-1 0 0,0 0 0,-3-1 0,1 1 0,0 0 0,1 0 0,0-1 0,2 0 0,0 0 0,1 0 0,-1-1 0,-2 1 0,0 0 0,-5 1 0,2-1 0,-2 1 0,1 0 0,0-1 0,1 0 0,-2 1 0,-1 0 0,0-1 0,1 1 0,0-1 0,-1 0 0,1 1 0,1-1 0,0 1 0,0 0 0,-1-1 0,1 1 0,-3-2 0,1 2 0,-6 0 0,5 0 0,-7 0 0,7 0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77"/>
    </inkml:context>
    <inkml:brush xml:id="br0">
      <inkml:brushProperty name="width" value="0.05" units="cm"/>
      <inkml:brushProperty name="height" value="0.05" units="cm"/>
    </inkml:brush>
  </inkml:definitions>
  <inkml:trace contextRef="#ctx0" brushRef="#br0">2 0 24575,'-1'3'0,"1"1"0,1-1 0,1-1 0,0 1 0,2-1 0,-3 1 0,1 0 0,1-1 0,-2 2 0,4-2 0,-2 3 0,1-2 0,1 2 0,-1-2 0,-1 1 0,-1-3 0,-1 2 0,2-2 0,-2 1 0,2-1 0,-2 1 0,1 0 0,0-1 0,-2 0 0,1 0 0,-1 1 0,0 0 0,0 0 0,0-1 0,0 1 0,0 0 0,0-1 0,0 0 0,0 1 0,0-1 0,0 1 0,0 0 0,0 0 0,0 1 0,0-1 0,0 0 0,2 1 0,-2-2 0,0 2 0,0-1 0,0 0 0,0 0 0,0-1 0,0 1 0,-2-1 0,2 0 0,-1 1 0,0 0 0,1 0 0,0 0 0,-1 1 0,1-1 0,-1 0 0,1 0 0,-1-1 0,1 1 0,-1-2 0,1 1 0,0 2 0,0 0 0,0-1 0,0 1 0,0-2 0,0 1 0,0 0 0,0-1 0,-1 1 0,1-1 0,-1 0 0,1 1 0,0 0 0,0-1 0,0-1 0,-1 2 0,1-1 0,-1 1 0,1-1 0,-1 0 0,1 1 0,0 0 0,-2-2 0,2 2 0,-2-1 0,1 0 0,0 0 0,0 0 0,1 1 0,-2-1 0,1 0 0,0 0 0,0 1 0,-1-1 0,0 0 0,0-1 0,0-1 0,0-1 0,-6-3 0,4 1 0,-3-2 0,6 4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78"/>
    </inkml:context>
    <inkml:brush xml:id="br0">
      <inkml:brushProperty name="width" value="0.05" units="cm"/>
      <inkml:brushProperty name="height" value="0.05" units="cm"/>
    </inkml:brush>
  </inkml:definitions>
  <inkml:trace contextRef="#ctx0" brushRef="#br0">255 38 24575,'-4'-2'0,"0"-2"0,3 3 0,-1 0 0,1 0 0,-1-1 0,0 0 0,1 1 0,-2-1 0,1 2 0,1-1 0,0 1 0,0-1 0,-1-1 0,0 2 0,0-1 0,-2 0 0,2-1 0,-2 1 0,2 0 0,-2 1 0,3-2 0,-1 2 0,-1 0 0,1 0 0,-3 0 0,2 0 0,-1 0 0,2 0 0,-3 0 0,3 0 0,0 0 0,-1-1 0,0 1 0,1-1 0,-1 1 0,0-1 0,-1 1 0,1 0 0,0-1 0,1 1 0,-1 0 0,0 0 0,1-1 0,-1 1 0,1-1 0,1 1 0,-1 0 0,-1 0 0,1 0 0,1 0 0,-1-1 0,0 1 0,0 0 0,0 0 0,-1 0 0,1-2 0,-1 2 0,2-1 0,-1 1 0,-1 0 0,1 0 0,1 0 0,-1 0 0,0 0 0,0 0 0,1 0 0,-2 0 0,1 0 0,0 0 0,1 1 0,-1-1 0,1 2 0,-3-2 0,2 0 0,0 1 0,-2 1 0,2-2 0,-2 3 0,2-2 0,-1 1 0,0-1 0,-1 1 0,1 0 0,1-2 0,-1 2 0,-1-1 0,1 2 0,0-2 0,1 0 0,-2 1 0,3-1 0,-1 1 0,0-1 0,0-1 0,1 2 0,0 0 0,1 0 0,-2 0 0,2 0 0,-3-1 0,3 1 0,-2-1 0,1 1 0,-1 1 0,1-1 0,-1 2 0,1-1 0,-2 1 0,2-1 0,0 2 0,0-3 0,1 1 0,-1 0 0,1 1 0,0 0 0,0 1 0,-1 1 0,1-3 0,0 2 0,0 0 0,0-1 0,0 1 0,0 0 0,0-2 0,1 1 0,0-3 0,-1 1 0,1 0 0,-1 0 0,1-1 0,-1 2 0,1 0 0,1 0 0,-1 1 0,1 0 0,-2-1 0,1 0 0,0 0 0,0-1 0,-1 0 0,2 1 0,-2-2 0,1 0 0,0 2 0,0-1 0,1 0 0,-1 0 0,1 1 0,0-2 0,-1 1 0,0 0 0,1 0 0,0-1 0,0 2 0,2 0 0,-3-3 0,2 2 0,-1-1 0,0 0 0,0 0 0,0-1 0,-1 0 0,1 1 0,-1-1 0,1 0 0,1 0 0,-2 0 0,1 0 0,0 0 0,-1 0 0,1 0 0,0-1 0,-1 1 0,2 0 0,-1 0 0,-1 0 0,1 0 0,0 0 0,0 0 0,2 0 0,-2 0 0,2 1 0,-2-1 0,2 0 0,-1 0 0,-1 0 0,0 0 0,1 0 0,0 0 0,0 0 0,0 0 0,-1 0 0,2 0 0,-2 0 0,1 0 0,0 0 0,1 0 0,-1 0 0,0 0 0,0-1 0,1 0 0,-2 1 0,1-2 0,-1 1 0,2 0 0,0 0 0,-1 0 0,1 0 0,0 0 0,0 0 0,-2 0 0,2 1 0,-1-1 0,1-1 0,-2 1 0,1-2 0,1 2 0,0-1 0,-2 0 0,1 1 0,-1 1 0,0-2 0,0 2 0,-1 0 0,1 0 0,0-2 0,0 1 0,2 0 0,-3 0 0,1 1 0,0-1 0,-1 1 0,1 0 0,1-2 0,0 1 0,0-2 0,1 2 0,1-2 0,-1 1 0,0 0 0,1 0 0,-2 0 0,1 0 0,-1 1 0,-1-2 0,0 0 0,0 1 0,1-1 0,-2 2 0,0 0 0,2 1 0,-3-2 0,2 1 0,-2 0 0,0-1 0,0 1 0,0 0 0,0-2 0,0 2 0,0-2 0,0 1 0,0-2 0,0 2 0,0-1 0,0-1 0,0 2 0,-1-1 0,1 2 0,-1-2 0,0 1 0,-2 1 0,1-2 0,1 0 0,-1 2 0,0-2 0,1 0 0,-1 1 0,-1-1 0,-1 1 0,2 0 0,-2-1 0,1 2 0,1 0 0,-1 0 0,1-1 0,-2 1 0,1-1 0,0 2 0,-2-2 0,0 0 0,1-1 0,-2 2 0,4-2 0,-2 3 0,2-2 0,0 1 0,-1 1 0,1 0 0,0-1 0,1 1 0,-1 0 0,0 0 0,-1 0 0,0-1 0,-1 1 0,-3-1 0,-2 0 0,0-1 0,1 1 0,7 1 0,0-1 0,2 1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006"/>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0 3,'15'-1,"-3"0,-11 1,5 0,2 0,0 0,1 0,-4 1,0 0,2 0,0-1,0 0,-1 0,0 2,1-2,-2 1,3 1,-4-1,4 1,-3 0,0 1,2-1,-2 0,1 0,0 0,0 0,-2 2,0-2,2 2,-1-1,2 2,-1-2,-1 1,-1-1,0 1,0 0,0-1,-1 3,-1-3,2 1,-3 2,1-2,-1 1,1 0,-1-2,0 4,0-3,0 0,1 1,-1 0,0 1,-1-3,2 3,-2-2,1 2,0-2,0 0,-1 4,1-4,0 3,0-2,2 0,-3 0,0 0,1-1,-1 1,2 1,-2-2,1 1,-1 1,1-2,-1 2,0-2,0 1,2 1,-2-3,2 3,-1-1,0-1,1 3,-1-2,0 0,0 0,-1 0,1 2,0-2,1 1,-2-1,1-1,-1 2,0 0,0 1,0-3,0 1,0 0,0 1,0-1,0-1,0 2,1-1,0-1,-1 1,1 0,-1 0,0 1,0 0,0 0,0-1,0-2,0 4,0-3,0 2,0 0,0-1,0 2,0-2,-1 1,1-1,-1 1,1-1,0-1,0 1,0 0,0 0,0-1,-8-12,5 7,-6-10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007"/>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475 1,'-18'0,"1"0,8 0,-2 0,1 0,-1 0,0 0,0 0,1 0,2 0,4 0,-4 1,3-1,-2 1,0 0,1 0,-1 0,0 0,2 0,-1 1,0 0,2 1,-3 0,3-1,-2 2,0-2,1 2,-3-2,1 2,0-2,0 1,1 0,1-1,0 0,1 1,-2 0,1 0,-1 0,2 3,-2-2,1 2,0 0,-1-1,1 1,0-1,1-2,0 2,-1-3,1 4,0-2,0 0,-1 1,4-2,-5 2,3 0,-1 0,1 0,-1 0,1 0,1-1,-2 1,1-1,1 1,-1-1,2 1,-2-1,2 2,-3 0,2 0,0 1,0-2,0 1,1-2,-3 1,2 0,0-1,-1 2,1 0,-1 0,1 0,2-3,-2 3,1-2,-1 2,0-1,1 0,-2 1,2 1,-1 0,0 0,1 0,-1-1,1 0,-2-2,2 2,0-1,-1 2,0-2,1 2,0-2,-1 1,0 0,1-2,0 1,0-1,-1 2,1 0,0 0,1-2,-2 1,1 2,0 0,-1 0,2-1,-2-1,2 0,-1-1,1 1,-1 0,1-1,-1 1,1 0,0-1,0 2,0-2,0 1,1-1,-1 1,1 1,0-3,0 2</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008"/>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0 12,'15'0,"-3"0,-10 0,6 0,-3 0,3 0,0 0,0-3,1 0,0-1,-6 2</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009"/>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153 3,'-14'0,"2"0,10 0,-4 0,-1 0,0 0,-1 0,3 0,-1 0,-2 0,2 0,-1 0,2-1,-2 1,0 0,0 0,-1 0,3 0,-2 0,1-1,1 1,-2-1</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010"/>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0 42,'24'-4,"-2"1,-4 1,9 0,8 1,3-2,5 2,-7-1,9 2,-8-2,-2 1,-5-2,-4 2,-3 0,-1-1,0 1,3 0,-3 1,1-1,-7 1,0-1,-5 1,1 0,0-3,0 2,2 0,-1-1,1 2,-3-2,0 2,-3-1,0 1,1 0,0 0,3 0,4 0,-4 0,2 0,-2 0,1 0,2 0,-1 2,0-1,2 1,-2-2,3 2,-1-2,0 2,-1-1,1-1,-1 2,1 0,3 0,2-1,-1 2,-2-1,-5 0,1-2,-3 1,1 1,-1-1,-1-1,0 0,1 0,-2 0,3 0,0 1,6-1,1 2,4-2,-1 1,-4-1,-3 1,-3 0,2 0,0-1,4 2,-2-2,4 2,-1 0,0 0,-2-1,-4-1,-3 1,0-1,-3 1,4-1,1 1,2-1,-1 1,-1-1,-2 1,0-1,0 1,1-1,1 1,3 0,3 0,5 1,-1-1,2 1,-6-2,0 0,-2 0,2 0,0 1,-2-1,1 0,0 0,6 1,4 0,-1 1,-1-1,-8 0,-2-1,-6 0,2 0,-1 0,1 0,1 0,0 0,1 0,-1 0,-2 0,1 0,1 0,0 0,1 0,1 0,-2 0,0 0,-2 0,0 0,0 0,-2 0,1 0,0 0,0 0,-1 0,1 0,-3-1,2 1,-2-1,3 1,-1 0,1 0,2-1,1 1,0-1,-2 1,-4-1,1 1,-2 0,2 0,-1-2,1 2</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011"/>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1442 1,'9'0,"17"1,4-1,-3 1,4-1,-6 1,-4-1,-5 1,-6-1,0 0,-1 0,3 0,2 0,0 0,1 1,-2-1,-2 1,-1-1,-3 0,1-1,1 1,2-1,-1 1,2 0,-2 0,0 0,2 0,1 0,3 0,2 0,-3 0,-3 0,0 0,0 0,2 0,-1 0,1 0,-2 0,-1 0,-3-1,0 1,-3 0,3 0,-3 0,2 0,-1 0,0 0,0 0,1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012"/>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402 20,'31'-1,"-12"0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45:28.166"/>
    </inkml:context>
    <inkml:brush xml:id="br0">
      <inkml:brushProperty name="width" value="0.05" units="cm"/>
      <inkml:brushProperty name="height" value="0.05" units="cm"/>
    </inkml:brush>
  </inkml:definitions>
  <inkml:trace contextRef="#ctx0" brushRef="#br0">0 1 24575,'15'0'0,"0"0"0,6 0 0,-1 0 0,8 0 0,-5 0 0,5 0 0,-8 4 0,-5-3 0,4 8 0,-10-7 0,4 2 0,-6 0 0,1-4 0,-1 4 0,1-1 0,5-2 0,-4 2 0,4-3 0,-6 4 0,1-4 0,-1 4 0,1-4 0,-1 3 0,1-2 0,-1 6 0,0-6 0,1 2 0,-1 0 0,1-2 0,-1 6 0,1-6 0,-1 5 0,1-1 0,-1-1 0,-3 2 0,3-5 0,-6 6 0,5-6 0,-2 5 0,3-3 0,-1 1 0,-2 2 0,3-5 0,-7 6 0,7-3 0,-3 0 0,0 3 0,3-6 0,-4 5 0,1-6 0,-1 3 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013"/>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0 44,'20'-1,"-1"1,-5-2,0 1,5-1,4 0,4-1,9 0,3-1,1 2,8 1,-4 0,9 0,-52 1</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14"/>
    </inkml:context>
    <inkml:brush xml:id="br0">
      <inkml:brushProperty name="width" value="0.05" units="cm"/>
      <inkml:brushProperty name="height" value="0.05" units="cm"/>
    </inkml:brush>
  </inkml:definitions>
  <inkml:trace contextRef="#ctx0" brushRef="#br0">0 2 24575,'11'1'0,"1"-1"0,-5 0 0,2 0 0,-1 0 0,-3 0 0,-2 0 0,0 0 0,-2 0 0,1 0 0,0 0 0,1 0 0,0 0 0,1 0 0,-2 0 0,-1 0 0,1-1 0,-1 1 0,1-1 0,1 1 0,1 0 0,2 0 0,2 0 0,0 0 0,-4 0 0,-1 0 0,-1 0 0,1 0 0,-1 0 0,-7 0 0,4 0 0,-6 0 0,6 0 0,-2 0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15"/>
    </inkml:context>
    <inkml:brush xml:id="br0">
      <inkml:brushProperty name="width" value="0.05" units="cm"/>
      <inkml:brushProperty name="height" value="0.05" units="cm"/>
    </inkml:brush>
  </inkml:definitions>
  <inkml:trace contextRef="#ctx0" brushRef="#br0">0 1 24575,'1'3'0,"0"1"0,-1-2 0,0-1 0,0 1 0,0 0 0,0-1 0,0 1 0,0 0 0,1 3 0,0 2 0,3-1 0,-3 1 0,0-3 0,-1-1 0,1-1 0,-1 0 0,0 0 0,0-1 0,0 0 0,1 1 0,-1-1 0,0 1 0,0-1 0,0 0 0,0 1 0,0-1 0,0 1 0,0-1 0,0 1 0,0 1 0,0-2 0,0 2 0,0-1 0,0 0 0,0 2 0,0-1 0,0 0 0,0 1 0,0-3 0,0 1 0,0 0 0,0 0 0,0 0 0,0 2 0,0-2 0,0 3 0,0 1 0,0 0 0,0 0 0,0-2 0,0 1 0,0-3 0,0 1 0,0-1 0,0 0 0,0 1 0,0-1 0,0 1 0,0 0 0,0 0 0,0 0 0,0 0 0,0 1 0,0 0 0,0 1 0,0 1 0,0-2 0,-1-1 0,1 0 0,0-1 0,0 0 0,0 0 0,0 2 0,0 0 0,0 1 0,0 2 0,-1-1 0,1 0 0,-1 0 0,1-2 0,0 2 0,0-2 0,0 2 0,0-1 0,0-1 0,0 2 0,0 0 0,0 1 0,0 1 0,0 0 0,0 1 0,0 0 0,0-2 0,0 0 0,1-3 0,-1 0 0,1-1 0,-1 0 0,0 0 0,0 2 0,0 3 0,0 0 0,0 0 0,0 0 0,0-4 0,0 2 0,0-1 0,0 1 0,0 0 0,0 0 0,0 2 0,0-1 0,0 0 0,0 0 0,0-1 0,0 0 0,0-1 0,0 0 0,0 0 0,0 1 0,0 0 0,1 0 0,-1 1 0,0-1 0,0 1 0,0-2 0,0 1 0,0 1 0,0 2 0,0 2 0,1 1 0,-1 0 0,1-1 0,-1-2 0,0 0 0,0-3 0,0 1 0,0-2 0,0 3 0,0-1 0,0 2 0,0-1 0,0-1 0,0 0 0,0-2 0,0 1 0,0-1 0,0 1 0,-1 0 0,1 0 0,-1 1 0,1 0 0,0 0 0,0 1 0,0-1 0,0 0 0,0 0 0,0-1 0,0 1 0,0 1 0,0-1 0,0-1 0,1 1 0,-1 0 0,1 1 0,0-1 0,-1-2 0,0 0 0,0-1 0,0 2 0,1-2 0,-1 0 0,1 0 0,-1 0 0,0 0 0,0-1 0,0 1 0,0-2 0,0 1 0,0 0 0,0 2 0,1 0 0,-1 2 0,2-2 0,-2 0 0,0 1 0,0-1 0,0 0 0,0 1 0,0-1 0,1 1 0,-1-2 0,0-1 0,0-1 0,0-1 0,0 2 0,0-1 0,0 1 0,0 1 0,0 0 0,0-2 0,0 2 0,0-3 0,0 1 0,0 1 0,1-1 0,-1 0 0,1 1 0,-1 0 0,0-1 0,0 1 0,0 0 0,0 0 0,0 0 0,1 0 0,-1 1 0,1-4 0,0 3 0,3-3 0,2 0 0,0 0 0,1 0 0,-4 0 0,0 0 0,0 0 0,1 0 0,0 0 0,2 0 0,-2 0 0,-1 0 0,-1 0 0,-1 0 0,2-1 0,-2 1 0,1 0 0,0 0 0,1 0 0,1 1 0,0-1 0,0 1 0,-2-1 0,0 0 0,1 0 0,0 0 0,1 0 0,0 1 0,-1-1 0,-1 1 0,0-1 0,-1 1 0,4-7 0,-4 5 0,3-5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16"/>
    </inkml:context>
    <inkml:brush xml:id="br0">
      <inkml:brushProperty name="width" value="0.05" units="cm"/>
      <inkml:brushProperty name="height" value="0.05" units="cm"/>
    </inkml:brush>
  </inkml:definitions>
  <inkml:trace contextRef="#ctx0" brushRef="#br0">1 12 24575,'9'0'0,"-2"0"0,1 0 0,-2 0 0,4 0 0,0 0 0,1 0 0,-1 0 0,-1 0 0,-1 0 0,1 0 0,-4 0 0,2-1 0,-2 1 0,1 0 0,1 0 0,1 0 0,-1 0 0,0 0 0,-2 0 0,-1 0 0,0 0 0,0 0 0,2 0 0,-2 0 0,2 0 0,-1 0 0,-1 0 0,-1 0 0,-1 0 0,2 0 0,-1 0 0,0 0 0,1 0 0,-1 0 0,-1 0 0,1 0 0,2 0 0,0 1 0,1-1 0,1 1 0,-2-1 0,0 0 0,-2 0 0,2 0 0,1 0 0,3 0 0,-2 0 0,4 1 0,-1-1 0,1 0 0,1 0 0,-4 0 0,1 0 0,-4 0 0,0 0 0,0 0 0,-1 0 0,0 0 0,-1 0 0,-1 0 0,3 0 0,-2 0 0,1 0 0,2 0 0,1 0 0,4 0 0,3 0 0,1 0 0,2 0 0,-7 0 0,1 0 0,-3 0 0,1 0 0,-2 0 0,1 0 0,-3 0 0,2 0 0,-3 0 0,3 0 0,-3 0 0,2 0 0,-1 0 0,1 0 0,0 0 0,-1 0 0,1 0 0,-3 0 0,1 0 0,0 0 0,2 0 0,0 0 0,2 0 0,-3 0 0,1-1 0,-1 1 0,0 0 0,-1 0 0,-1 0 0,1-1 0,0 1 0,-1-1 0,-1 1 0,2 0 0,-2 0 0,1 0 0,1 0 0,1 0 0,3 0 0,1-1 0,3 1 0,-2-2 0,3 2 0,-5-1 0,1-1 0,-2 2 0,-2-1 0,-1 1 0,3 0 0,-2 0 0,4 0 0,-2-1 0,-2 1 0,0 0 0,-1-1 0,-1 1 0,0-1 0,-1 1 0,1 0 0,-1 0 0,0 0 0,1 0 0,0 0 0,0 0 0,1 1 0,0-1 0,1 1 0,-1 0 0,-2-1 0,1 0 0,0 0 0,-1 0 0,1 0 0,-1 0 0,2 0 0,2 1 0,-2 0 0,2-1 0,-1 0 0,2 1 0,-3-1 0,1 1 0,-1-1 0,0 0 0,1 1 0,2-1 0,2 1 0,-1-1 0,2 1 0,-1-1 0,-3 0 0,0 1 0,-1 0 0,3 0 0,0-1 0,2 2 0,-2-2 0,-3 1 0,-2-1 0,-1 0 0,-4 0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17"/>
    </inkml:context>
    <inkml:brush xml:id="br0">
      <inkml:brushProperty name="width" value="0.05" units="cm"/>
      <inkml:brushProperty name="height" value="0.05" units="cm"/>
    </inkml:brush>
  </inkml:definitions>
  <inkml:trace contextRef="#ctx0" brushRef="#br0">1 21 24575,'7'-1'0,"-2"1"0,-3-1 0,0 1 0,-1 0 0,2 0 0,-1 0 0,0 0 0,1 0 0,-1 0 0,0 0 0,2 0 0,-3-1 0,3 1 0,-1 0 0,1 0 0,-2 0 0,0-1 0,0 1 0,-1 0 0,1 0 0,1 0 0,-1 0 0,1 0 0,0-1 0,1 1 0,-1-1 0,1 1 0,2-1 0,1 1 0,1-1 0,2 1 0,-1 0 0,1 0 0,-1 0 0,-3 0 0,0 0 0,-1 0 0,-1 0 0,2-1 0,2 1 0,2-1 0,0 1 0,3 0 0,-4 0 0,0-1 0,-3 1 0,-3-1 0,2 1 0,-2 0 0,2-1 0,2 1 0,-2 0 0,1 0 0,-2 0 0,0-1 0,1 1 0,-1-1 0,1 1 0,1-1 0,-2 1 0,3-1 0,0 1 0,1-1 0,1 1 0,-2 0 0,1-1 0,-3 1 0,0-1 0,-1 1 0,-1 0 0,0 0 0,2 0 0,-3 0 0,1 0 0,1 0 0,-1 0 0,2 0 0,0 0 0,2 0 0,-1 1 0,2-1 0,4 2 0,2-1 0,4 2 0,-3-1 0,1-1 0,-5 0 0,0 0 0,-2 1 0,0-2 0,1 1 0,1 0 0,2 0 0,-3-1 0,2 0 0,-4 0 0,-1 0 0,-3 0 0,1 0 0,-2 0 0,0 0 0,0 0 0,1 0 0,-2 0 0,1 0 0,-1 0 0,1 0 0,1 0 0,-2 0 0,2 0 0,3-1 0,0 1 0,3-1 0,-1 1 0,1 0 0,-2 0 0,0 0 0,-1 0 0,-1 0 0,1 0 0,0 0 0,2 0 0,-1 0 0,3 0 0,-2 0 0,0 0 0,-4 0 0,-1 0 0,1 0 0,-1-1 0,-1 1 0,2-1 0,-2 1 0,2 0 0,0 0 0,-2-1 0,-1 1 0,1 0 0,-1 0 0,3 0 0,1 0 0,1 0 0,0 0 0,0 0 0,-1 0 0,1 0 0,1 0 0,-3 0 0,0 0 0,-2 0 0,0 0 0,0 0 0,-1 0 0,2-1 0,-3 1 0,2-1 0,-2 1 0,2 0 0,-2 0 0,1 0 0,0 0 0,0 0 0,0 0 0,2 0 0,1 0 0,0 0 0,-1 0 0,2 0 0,-4 0 0,2 0 0,0 0 0,-2 0 0,2 0 0,-1 0 0,3 0 0,-2 1 0,0-1 0,0 0 0,-1 0 0,-1 0 0,0 0 0,0 0 0,0 0 0,0 0 0,0 0 0,-1 0 0,1 0 0,-1 0 0,1 0 0,0-1 0,0 1 0,0 0 0,0 0 0,0 0 0,0 0 0,1 0 0,-2 0 0,1 0 0,0 0 0,-1 0 0,1 0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46"/>
    </inkml:context>
    <inkml:brush xml:id="br0">
      <inkml:brushProperty name="width" value="0.05" units="cm"/>
      <inkml:brushProperty name="height" value="0.05" units="cm"/>
    </inkml:brush>
  </inkml:definitions>
  <inkml:trace contextRef="#ctx0" brushRef="#br0">40 1 24575,'-1'6'0,"0"-2"0,0 3 0,1-2 0,0 1 0,0 2 0,0 0 0,0 1 0,0-2 0,0-1 0,0 0 0,0-3 0,0 0 0,0 0 0,0 1 0,0 0 0,0 0 0,0 1 0,0-2 0,0 2 0,0-2 0,0 0 0,0 0 0,0 1 0,0-2 0,0 3 0,0-2 0,0 1 0,0 2 0,0-3 0,0 1 0,0-1 0,0 0 0,0-2 0,0 2 0,0 0 0,0 1 0,0 0 0,0 0 0,0 0 0,0 0 0,0-2 0,0 3 0,0-1 0,0 1 0,0 1 0,0-2 0,0 1 0,0 0 0,0-1 0,0-1 0,0-1 0,0 0 0,0-1 0,0 1 0,0 1 0,0 1 0,0 1 0,0 0 0,0-1 0,0 0 0,0-2 0,0 2 0,0-1 0,-1 2 0,1 0 0,-1-1 0,0 1 0,1-1 0,-2-1 0,2 2 0,0-2 0,0 2 0,0-2 0,0 3 0,2 1 0,-2 1 0,2 2 0,-2-3 0,1 1 0,-1-2 0,0-1 0,0-1 0,0 0 0,0-3 0,0 2 0,0-1 0,0 1 0,0-1 0,0 2 0,0 1 0,0-1 0,0 0 0,0 2 0,0-2 0,0 0 0,0-2 0,0 0 0,0 0 0,0-1 0,0 1 0,0 3 0,0-2 0,0 2 0,0 0 0,0-1 0,0-1 0,0 0 0,0-1 0,0 0 0,0 0 0,0 1 0,0-1 0,0 1 0,0 0 0,0 0 0,0 1 0,0-1 0,0 1 0,0-1 0,0 1 0,0 3 0,0-1 0,0 1 0,0 0 0,0-1 0,0-1 0,0-2 0,0-1 0,0 1 0,0-1 0,0 3 0,0 0 0,0 2 0,2 1 0,-2-1 0,1-1 0,-1-3 0,0 1 0,0-2 0,0 2 0,0-1 0,0 3 0,0-2 0,0 4 0,1-3 0,-1 1 0,1-1 0,-1 0 0,1-1 0,-1-1 0,0-1 0,0 0 0,0 2 0,0 0 0,1 2 0,-1 1 0,2-1 0,-2 0 0,1-1 0,-1-3 0,0 1 0,0-1 0,0 0 0,0 1 0,0 0 0,0 0 0,0 0 0,0 0 0,0 1 0,0-2 0,1 1 0,-1 0 0,1 2 0,-1-1 0,0 1 0,0 0 0,0-2 0,1 1 0,-1-3 0,0 1 0,0 0 0,0 0 0,0-1 0,0 2 0,0-1 0,0 0 0,0 1 0,0-1 0,0 1 0,0 0 0,0 0 0,0 0 0,0 0 0,0 1 0,0-1 0,0 0 0,0 0 0,0 1 0,0-1 0,0 2 0,0-3 0,0 2 0,0-2 0,0 0 0,0 0 0,0 1 0,0-1 0,0 2 0,0-1 0,0 1 0,0 1 0,0-2 0,0 1 0,0-2 0,0 2 0,0 0 0,0 2 0,0 0 0,0 0 0,0 1 0,0-1 0,0-1 0,0-1 0,0-1 0,0 1 0,0-1 0,-1 1 0,1 1 0,0-1 0,0 1 0,0-1 0,0-2 0,0 2 0,0-1 0,0-2 0,0 1 0,0 1 0,0-1 0,0 1 0,0 0 0,0 1 0,0-2 0,0 3 0,0-3 0,0 2 0,0-1 0,0-1 0,0 1 0,0-2 0,0 1 0,0 0 0,0 0 0,0-1 0,0 1 0,0-1 0,0 1 0,0-1 0,0 0 0,0 1 0,0-1 0,0 1 0,0-1 0,-3 0 0,-4-2 0,-10-4 0,8 4 0,-3-4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47"/>
    </inkml:context>
    <inkml:brush xml:id="br0">
      <inkml:brushProperty name="width" value="0.05" units="cm"/>
      <inkml:brushProperty name="height" value="0.05" units="cm"/>
    </inkml:brush>
  </inkml:definitions>
  <inkml:trace contextRef="#ctx0" brushRef="#br0">1 0 24575,'6'0'0,"-1"0"0,-3 0 0,1 0 0,-2 1 0,-1 1 0,-2 1 0,1 1 0,-2-2 0,3 1 0,-1-1 0,0-2 0,-1 1 0,-1-1 0,2 0 0,-1-1 0,0 1 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48"/>
    </inkml:context>
    <inkml:brush xml:id="br0">
      <inkml:brushProperty name="width" value="0.05" units="cm"/>
      <inkml:brushProperty name="height" value="0.05" units="cm"/>
    </inkml:brush>
  </inkml:definitions>
  <inkml:trace contextRef="#ctx0" brushRef="#br0">24 1 24575,'5'0'0,"0"0"0,-4 0 0,1 0 0,-1 0 0,-1 3 0,1-2 0,-2 3 0,0-3 0,-2 1 0,-2 0 0,-3 2 0,1-1 0,2 1 0,0-3 0,3 1 0,1-1 0,0-1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49"/>
    </inkml:context>
    <inkml:brush xml:id="br0">
      <inkml:brushProperty name="width" value="0.05" units="cm"/>
      <inkml:brushProperty name="height" value="0.05" units="cm"/>
    </inkml:brush>
  </inkml:definitions>
  <inkml:trace contextRef="#ctx0" brushRef="#br0">35 3 24575,'4'-1'0,"0"0"0,-1 0 0,0 1 0,-1 0 0,0 1 0,-1-1 0,-1 2 0,1-2 0,0 3 0,-1-2 0,2 1 0,-4-1 0,2 0 0,-2 0 0,1 0 0,-1-1 0,0 1 0,-1 0 0,0-1 0,1 1 0,0 0 0,0-1 0,0 0 0,1 1 0,-2 0 0,0-1 0,2 1 0,-2 0 0,1 0 0,1 0 0,-2 0 0,2-1 0,0 0 0,-1 1 0,0 0 0,0-1 0,0 0 0,-1 1 0,2 0 0,0 0 0,0 0 0,-1-1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50"/>
    </inkml:context>
    <inkml:brush xml:id="br0">
      <inkml:brushProperty name="width" value="0.05" units="cm"/>
      <inkml:brushProperty name="height" value="0.05" units="cm"/>
    </inkml:brush>
  </inkml:definitions>
  <inkml:trace contextRef="#ctx0" brushRef="#br0">0 6 24575,'8'-2'0,"-3"1"0,-1 1 0,0 0 0,-2 0 0,1-1 0,1 1 0,1-1 0,0 1 0,-2 0 0,1 0 0,-1 0 0,-2 0 0,-4 3 0,-2 0 0,-1 2 0,3-3 0,2 0 0,-1-1 0,1-1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45:28.167"/>
    </inkml:context>
    <inkml:brush xml:id="br0">
      <inkml:brushProperty name="width" value="0.05" units="cm"/>
      <inkml:brushProperty name="height" value="0.05" units="cm"/>
    </inkml:brush>
  </inkml:definitions>
  <inkml:trace contextRef="#ctx0" brushRef="#br0">0 1 24575,'10'0'0,"0"0"0,-3 0 0,1 0 0,-1 0 0,1 0 0,-1 0 0,0 0 0,0 0 0,-1 0 0,2 0 0,-2 0 0,1 0 0,0 0 0,1 0 0,-1 0 0,1 0 0,-1 0 0,1 0 0,-2 0 0,1 0 0,-1 0 0,0 0 0,0 0 0,2 0 0,-2 0 0,2 0 0,-1 0 0,1 0 0,-1 0 0,0 0 0,0 0 0,0 0 0,0 3 0,0-2 0,0 2 0,-3 1 0,2-3 0,-3 2 0,4 0 0,-1-3 0,0 3 0,1-3 0,1 3 0,-1-2 0,1 3 0,-1-4 0,1 0 0,-1 0 0,-1 2 0,1-1 0,-1 2 0,2-3 0,-5 3 0,4-2 0,-3 2 0,0 1 0,3-3 0,-3 5 0,3-2 0,0 0 0,-1 2 0,1-6 0,-3 6 0,2-5 0,-3 5 0,1-3 0,2 1 0,-5-2 0,2-2 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51"/>
    </inkml:context>
    <inkml:brush xml:id="br0">
      <inkml:brushProperty name="width" value="0.05" units="cm"/>
      <inkml:brushProperty name="height" value="0.05" units="cm"/>
    </inkml:brush>
  </inkml:definitions>
  <inkml:trace contextRef="#ctx0" brushRef="#br0">1 19 24575,'9'-1'0,"-2"-1"0,2 0 0,-4 1 0,2-1 0,-1 1 0,0-2 0,4 1 0,-3 1 0,0 0 0,-2 0 0,-3 0 0,1 1 0,-1 1 0,-2 0 0,0 0 0,0 1 0,-1-1 0,1 1 0,-4-1 0,2 1 0,-2 2 0,2-1 0,-2 0 0,2-1 0,1-1 0,0 0 0,-1-1 0,-5 1 0,1 0 0,-1-1 0,3 1 0,0-1 0,0 0 0,1 0 0,1 0 0,1 0 0,-1 1 0,0-1 0,0-1 0,-1 1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52"/>
    </inkml:context>
    <inkml:brush xml:id="br0">
      <inkml:brushProperty name="width" value="0.05" units="cm"/>
      <inkml:brushProperty name="height" value="0.05" units="cm"/>
    </inkml:brush>
  </inkml:definitions>
  <inkml:trace contextRef="#ctx0" brushRef="#br0">1 4 24575,'8'-1'0,"-2"1"0,0 0 0,-1-2 0,-1 2 0,1-1 0,-1 1 0,-2 0 0,1 0 0,0 0 0,0 0 0,0 0 0,1 0 0,0 0 0,-1 0 0,-1 0 0,-1 1 0,0 1 0,-1 1 0,0 1 0,0-2 0,0 0 0,-1-1 0,-1 1 0,-1-2 0,0 0 0,-1 0 0,0 1 0,2 0 0,-1 0 0,1-1 0,0 0 0,0 1 0,0-1 0,-2 0 0,0 2 0,1-1 0,3 0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53"/>
    </inkml:context>
    <inkml:brush xml:id="br0">
      <inkml:brushProperty name="width" value="0.05" units="cm"/>
      <inkml:brushProperty name="height" value="0.05" units="cm"/>
    </inkml:brush>
  </inkml:definitions>
  <inkml:trace contextRef="#ctx0" brushRef="#br0">11 20 24575,'1'-5'0,"0"0"0,-2 0 0,2 4 0,1 0 0,1 1 0,4-1 0,-2 0 0,0 0 0,-1 1 0,-1 0 0,-2 1 0,0 0 0,1 0 0,-2 0 0,1 1 0,-1 1 0,0-1 0,0 1 0,0 0 0,0 0 0,-1-1 0,-1 1 0,1-1 0,0 2 0,0-2 0,0 2 0,1-3 0,-2 1 0,2-1 0,-2-1 0,1 1 0,-4-1 0,1 0 0,-1 0 0,1 0 0,0 0 0,4 1 0,-2-1 0,0 1 0,-1-1 0,0 0 0,1 0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54"/>
    </inkml:context>
    <inkml:brush xml:id="br0">
      <inkml:brushProperty name="width" value="0.05" units="cm"/>
      <inkml:brushProperty name="height" value="0.05" units="cm"/>
    </inkml:brush>
  </inkml:definitions>
  <inkml:trace contextRef="#ctx0" brushRef="#br0">1 36 24575,'4'0'0,"0"0"0,-3-1 0,1 1 0,-1-1 0,1 1 0,0-1 0,0 1 0,2 0 0,1 0 0,3 0 0,0-2 0,1 2 0,0 0 0,-2-2 0,1 1 0,-3 1 0,-1-2 0,-1 1 0,-1-1 0,2-1 0,1 0 0,-2 1 0,0 0 0,1-1 0,-3 2 0,-1-1 0,-1 1 0,-2 0 0,-1 0 0,0 0 0,-1 1 0,2-2 0,0 2 0,1-1 0,-2 1 0,2 0 0,0 0 0,0 0 0,0 0 0,-2 0 0,3 0 0,-1 0 0,0 0 0,0 0 0,1 0 0,-1 0 0,-1 0 0,1 0 0,1 0 0,-1 0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55"/>
    </inkml:context>
    <inkml:brush xml:id="br0">
      <inkml:brushProperty name="width" value="0.05" units="cm"/>
      <inkml:brushProperty name="height" value="0.05" units="cm"/>
    </inkml:brush>
  </inkml:definitions>
  <inkml:trace contextRef="#ctx0" brushRef="#br0">1 26 24575,'8'0'0,"1"1"0,-1-1 0,2-1 0,4 0 0,4 0 0,5-1 0,3 1 0,-2 0 0,-2-1 0,-2 0 0,-2 0 0,-2 1 0,-1 0 0,-2 0 0,0 0 0,-2 0 0,2-1 0,-3 2 0,1-2 0,-5 1 0</inkml:trace>
  <inkml:trace contextRef="#ctx0" brushRef="#br0" timeOffset="1">1776 11 24575,'6'0'0,"11"0"0,1 0 0,1 0 0,-1 0 0,-2 0 0,1 0 0,0 1 0,2 0 0,0 0 0,-2-1 0,-4 0 0,-2 0 0,-3 1 0,-2-1 0,2 0 0,-1 0 0,5 1 0,3-1 0,1 2 0,0-1 0,-3 0 0,-1 0 0,-2-1 0,-3 0 0,-1 0 0,-2 0 0,1 0 0,-2 0 0,3 0 0,1 1 0,5-1 0,1 2 0,3 0 0,-3-1 0,-3 0 0,-4-1 0,-3 0 0,-1 0 0,-1 0 0,1 0 0,0 0 0,-1 0 0,2 0 0,-1 0 0,1 0 0,0 0 0,0 0 0,1 0 0,-1 0 0,0 0 0,1 0 0,1 0 0,-2 0 0,-1 0 0,3 0 0,-4 0 0,2 0 0,-1 0 0,1 0 0,-2 0 0,2 0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38"/>
    </inkml:context>
    <inkml:brush xml:id="br0">
      <inkml:brushProperty name="width" value="0.05" units="cm"/>
      <inkml:brushProperty name="height" value="0.05" units="cm"/>
    </inkml:brush>
  </inkml:definitions>
  <inkml:trace contextRef="#ctx0" brushRef="#br0">203 27 24575,'0'9'0,"1"-1"0,-1-1 0,1-1 0,-1 0 0,0-1 0,0 0 0,0 1 0,0-1 0,0 1 0,0-2 0,0 1 0,-1 0 0,1-1 0,-1 1 0,1 0 0,0 0 0,0 0 0,0 0 0,0-1 0,0 0 0,0-1 0,0 0 0,0 1 0,0 1 0,0 0 0,0 1 0,0-2 0,0 0 0,0 0 0,0-1 0,0 2 0,0 0 0,0 0 0,0-1 0,0 1 0,-1-1 0,1 1 0,-1-1 0,1 0 0,0 1 0,0 1 0,0-1 0,-1 0 0,1 0 0,0 1 0,0 0 0,0 1 0,-1 1 0,1-1 0,-1 0 0,1 0 0,0 2 0,-2-1 0,2 0 0,-1 0 0,1-1 0,0 0 0,0 0 0,-1 1 0,1 2 0,-1 0 0,1 1 0,-1-2 0,0 1 0,1 0 0,-1 0 0,1 2 0,0 0 0,0-3 0,0 2 0,0-2 0,-1 3 0,1-2 0,-1 0 0,1-1 0,0 0 0,0-1 0,0-2 0,1 0 0,-1 1 0,1-3 0,-1 2 0,1-4 0,-1 2 0,0-2 0,0 0 0,0 0 0,0-1 0,0 1 0,0 2 0,0-1 0,0 2 0,0 1 0,0 0 0,0 1 0,0-1 0,0 1 0,0-1 0,0 1 0,0 0 0,0 0 0,-1-1 0,1 2 0,0-1 0,-1 1 0,1-1 0,-1 0 0,1-1 0,-1 0 0,1-1 0,-1 0 0,1 3 0,0-1 0,0 0 0,0 1 0,0-2 0,0 0 0,0 0 0,0-1 0,0 1 0,-1 0 0,1-1 0,0 1 0,0 2 0,0 0 0,0 0 0,0-1 0,0 0 0,0 0 0,0 0 0,0 1 0,0-1 0,0 1 0,0-1 0,0 0 0,0 1 0,0 0 0,0-2 0,0 1 0,0 0 0,0-1 0,1-1 0,-1-1 0,0-2 0,0 2 0,-1 0 0,1 1 0,0 1 0,0-1 0,0 1 0,0-3 0,0 3 0,0-3 0,0 2 0,0 1 0,0-1 0,0 0 0,0 0 0,0 0 0,0 0 0,0-1 0,0 1 0,0-2 0,0 1 0,0 0 0,0-1 0,0 1 0,0-1 0,0 1 0,0-2 0,-2 0 0,2-1 0,-3 0 0,2-1 0,-2 0 0,1 0 0,-2 1 0,1 0 0,0 0 0,0-1 0,-2 2 0,2-2 0,0 1 0,0 0 0,0 0 0,-1-1 0,2 1 0,-2 0 0,1-1 0,-1 0 0,1 0 0,-1 0 0,2 1 0,0-1 0,0 0 0,1 0 0,-1 0 0,0 0 0,0 0 0,0 0 0,0 0 0,0 0 0,1 0 0,-1 0 0,0 1 0,0-3 0,2 2 0,-1-5 0,1 3 0,-2 0 0,2 0 0,-1 0 0,0 0 0,-1 0 0,1 0 0,-1 0 0,2 1 0,-2-1 0,2 1 0,-2 0 0,1 0 0,0 1 0,0-2 0,1 1 0,-1-1 0,0 0 0,0-2 0,0 1 0,0 1 0,1-1 0,0 2 0,-1-1 0,1 1 0,0-1 0,0 0 0,-2-1 0,2 1 0,-2-1 0,2-1 0,-1 2 0,1-2 0,0 1 0,-1 0 0,1-1 0,-1 0 0,1-1 0,-1 0 0,0 0 0,1 2 0,-1-1 0,1 2 0,0-1 0,0 0 0,-1 2 0,1-1 0,-1-1 0,1 2 0,0-1 0,0-1 0,0 1 0,0-3 0,0 1 0,0-1 0,0-1 0,0 0 0,-1 1 0,1 2 0,0 0 0,0 1 0,0 1 0,0-1 0,0 0 0,0-1 0,0-2 0,0 1 0,0-1 0,0-1 0,0 2 0,0-1 0,0 1 0,0 1 0,0 1 0,0-1 0,-2 0 0,2-1 0,-1 0 0,1-2 0,0 2 0,0-1 0,0 2 0,0-2 0,0-1 0,0-1 0,0 1 0,-1-1 0,1 0 0,-1 0 0,0 1 0,0 1 0,0 0 0,-1 0 0,1 0 0,0-1 0,0 0 0,-2 1 0,2-1 0,-1 0 0,0-1 0,1 0 0,0 0 0,0 1 0,-2 0 0,2 0 0,0 0 0,0-2 0,-1 1 0,0 1 0,1 0 0,-1 1 0,1-1 0,-1 1 0,1 1 0,1 0 0,0 2 0,0-3 0,-1 1 0,1-1 0,-2-1 0,2 0 0,-1 0 0,0 0 0,1 1 0,-1 1 0,1-1 0,0 1 0,0 0 0,0 0 0,0-1 0,-1 1 0,1-1 0,0 1 0,0-1 0,0-1 0,0 2 0,0 0 0,0-1 0,0 2 0,0-1 0,-1 1 0,1-1 0,-1-1 0,1 0 0,0-1 0,0 0 0,-1-2 0,1 2 0,-2-2 0,2 2 0,0-1 0,0 2 0,0-2 0,0 1 0,0 0 0,-1 1 0,1-1 0,0-1 0,0-1 0,0 0 0,0 0 0,-1 0 0,1-2 0,-1 3 0,0-1 0,1 1 0,-1 1 0,1 0 0,0 1 0,0 0 0,0-1 0,0-1 0,0 0 0,0-2 0,0 0 0,0 0 0,0-1 0,0 0 0,0-1 0,0 2 0,0 2 0,0 0 0,0 0 0,0 0 0,0 1 0,0 0 0,1 1 0,-1-2 0,2-1 0,-2 1 0,1-1 0,2 0 0,-3 1 0,1-1 0,-1 1 0,1 0 0,-1 2 0,1-1 0,0 0 0,0 1 0,0-3 0,-1 3 0,1-2 0,0 2 0,-1-1 0,1 0 0,-1-1 0,0 1 0,1 1 0,-1 1 0,0-1 0,0 2 0,1 0 0,-1 2 0,2 0 0,-2 0 0,1-1 0,-1-1 0,0 0 0,1 0 0,-1 1 0,1 1 0,0-2 0,-1 1 0,1 1 0,0-1 0,1 2 0,0 1 0,3 0 0,-1 0 0,2 0 0,-4 1 0,1-1 0,0 0 0,0 1 0,2-2 0,-1 0 0,2 0 0,0 1 0,1 0 0,1 0 0,-1 0 0,-1 0 0,1-1 0,-3 1 0,-1-1 0,1 0 0,-2 0 0,2 0 0,-1 1 0,3-1 0,-1 0 0,1 0 0,-3 0 0,1 0 0,-2 0 0,1 0 0,-1 0 0,-1 0 0,1 0 0,0 0 0,-1 0 0,2 0 0,-2 0 0,2 0 0,0 0 0,1 0 0,1 0 0,-2 0 0,-1-1 0,-12 1 0,5 0 0,-17 1 0,16-1 0,-3 1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39"/>
    </inkml:context>
    <inkml:brush xml:id="br0">
      <inkml:brushProperty name="width" value="0.05" units="cm"/>
      <inkml:brushProperty name="height" value="0.05" units="cm"/>
    </inkml:brush>
  </inkml:definitions>
  <inkml:trace contextRef="#ctx0" brushRef="#br0">41 1 24575,'-4'3'0,"-1"1"0,2-2 0,1-1 0,-1 0 0,0 0 0,1 1 0,0-1 0,0 1 0,0-2 0,-1 2 0,2-1 0,0 1 0,-1-1 0,1 0 0,0-1 0,0 2 0,1-1 0,-1 2 0,1-2 0,-1 1 0,1-1 0,0 1 0,1-1 0,0 2 0,2 0 0,2 0 0,0 0 0,-2 0 0,3-1 0,-4 0 0,0-1 0,0 0 0,1-1 0,-1 0 0,0 0 0,0 0 0,-1 0 0,1 0 0,1 0 0,-2 0 0,-6-1 0,4 1 0,-4 0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40"/>
    </inkml:context>
    <inkml:brush xml:id="br0">
      <inkml:brushProperty name="width" value="0.05" units="cm"/>
      <inkml:brushProperty name="height" value="0.05" units="cm"/>
    </inkml:brush>
  </inkml:definitions>
  <inkml:trace contextRef="#ctx0" brushRef="#br0">45 1 24575,'-6'3'0,"1"0"0,4 0 0,-2-2 0,1-1 0,2 1 0,-1 0 0,0 0 0,-1 1 0,0-1 0,1 0 0,-2 0 0,1 0 0,1 1 0,0-1 0,0 0 0,0 0 0,0 0 0,0 0 0,0 2 0,0-1 0,0-1 0,-2 2 0,2-1 0,0 0 0,0-1 0,1 1 0,-1-1 0,1 0 0,0 0 0,0 1 0,0 0 0,1-1 0,0 0 0,1 0 0,2-1 0,-3 1 0,1-1 0,0 1 0,1-1 0,2 0 0,0 0 0,-1-1 0,-1 1 0,0-1 0,-2 1 0,1 0 0,-1 0 0,1 0 0,-1 0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41"/>
    </inkml:context>
    <inkml:brush xml:id="br0">
      <inkml:brushProperty name="width" value="0.05" units="cm"/>
      <inkml:brushProperty name="height" value="0.05" units="cm"/>
    </inkml:brush>
  </inkml:definitions>
  <inkml:trace contextRef="#ctx0" brushRef="#br0">76 2 24575,'-4'-1'0,"-1"0"0,3 1 0,0 0 0,1 0 0,-1 0 0,-1 0 0,2 0 0,-1 0 0,0 0 0,1 0 0,-1 0 0,-1 1 0,0-1 0,0 1 0,1 0 0,-1-1 0,0 0 0,0 0 0,1 0 0,-1 2 0,1-1 0,-1 0 0,1 0 0,0 0 0,1-1 0,-1 1 0,1-1 0,0 1 0,0 1 0,-2 0 0,1 0 0,1-1 0,0 0 0,1 1 0,0 0 0,-1-1 0,1 0 0,0 0 0,0 1 0,0 0 0,1-1 0,-1 0 0,1 1 0,0 1 0,1-3 0,0 0 0,0 1 0,0 0 0,0 0 0,0-1 0,0 1 0,-1-1 0,2 1 0,-1-1 0,0 0 0,0 0 0,2 0 0,-1 0 0,0 0 0,-2 0 0,2 1 0,-2-1 0,3 0 0,-3 0 0,1 0 0,0 0 0,-1 0 0,1 0 0,-1 0 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42"/>
    </inkml:context>
    <inkml:brush xml:id="br0">
      <inkml:brushProperty name="width" value="0.05" units="cm"/>
      <inkml:brushProperty name="height" value="0.05" units="cm"/>
    </inkml:brush>
  </inkml:definitions>
  <inkml:trace contextRef="#ctx0" brushRef="#br0">78 4 24575,'-3'-2'0,"0"1"0,1 0 0,0 1 0,0 0 0,-1 0 0,0 0 0,-1 0 0,0 0 0,2 0 0,-4 0 0,3 0 0,0 0 0,0 0 0,0 0 0,0 0 0,1 1 0,-2-1 0,0 1 0,2-1 0,0 0 0,1 0 0,-1 0 0,0 1 0,1-1 0,-2 3 0,1 0 0,1-1 0,0 2 0,1 0 0,-1-1 0,1-1 0,0 0 0,1-1 0,-1 2 0,2-2 0,0 1 0,0 0 0,0-2 0,-1 1 0,1-1 0,0 0 0,1 0 0,1 0 0,0 0 0,0 0 0,1 0 0,-2 0 0,0-1 0,0 1 0,0 0 0,-1 0 0,-1 0 0,1 0 0,0 0 0,1-1 0,1 1 0,-1-2 0,-1 2 0,-1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45:28.168"/>
    </inkml:context>
    <inkml:brush xml:id="br0">
      <inkml:brushProperty name="width" value="0.05" units="cm"/>
      <inkml:brushProperty name="height" value="0.05" units="cm"/>
    </inkml:brush>
  </inkml:definitions>
  <inkml:trace contextRef="#ctx0" brushRef="#br0">1 185 24575,'0'-8'0,"3"-1"0,0 3 0,3 0 0,0 0 0,-3 0 0,3 3 0,-5-2 0,6 4 0,-6-5 0,5 5 0,-6-4 0,5 4 0,0-11 0,1 10 0,2-7 0,-3 9 0,1-3 0,0 3 0,0-3 0,1 0 0,0 2 0,-1-2 0,2 3 0,-2 0 0,1 0 0,-1 0 0,0 0 0,-1 0 0,1 0 0,0 0 0,0 0 0,0 0 0,1 0 0,-1 0 0,0 0 0,0 0 0,0 0 0,0 0 0,0 0 0,0 0 0,0 0 0,0 0 0,0 0 0,-1 0 0,1 0 0,-3-4 0,2 3 0,-4-5 0,5 6 0,-5-6 0,6 6 0,-7-6 0,7 5 0,-3-4 0,0 1 0,2 1 0,-6-2 0,7 4 0,-6-5 0,5 3 0,-3-4 0,0 1 0,3 3 0,-6-2 0,6 2 0,-3-2 0,0 2 0,-1 0 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43"/>
    </inkml:context>
    <inkml:brush xml:id="br0">
      <inkml:brushProperty name="width" value="0.05" units="cm"/>
      <inkml:brushProperty name="height" value="0.05" units="cm"/>
    </inkml:brush>
  </inkml:definitions>
  <inkml:trace contextRef="#ctx0" brushRef="#br0">60 2 24575,'-8'0'0,"0"-1"0,6 1 0,-2 0 0,0 1 0,-2-1 0,0 1 0,2-1 0,0 1 0,1-1 0,2 0 0,-1 0 0,0 1 0,0-1 0,1 0 0,0 1 0,0 0 0,1 2 0,0-1 0,0 2 0,0-1 0,0 1 0,1-2 0,0 2 0,0-1 0,0-2 0,0 2 0,1-2 0,0 0 0,0 0 0,-1-1 0,2 0 0,-2 1 0,3-1 0,-1 1 0,-1-1 0,2 0 0,-2 0 0,3 1 0,-1-1 0,1 0 0,-1 0 0,0 0 0,-1 0 0,1 0 0,-1 0 0,-2 0 0,2-1 0,-2 1 0,2 0 0,-9 0 0,2 1 0,-4-1 0,4 1 0,4-1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44"/>
    </inkml:context>
    <inkml:brush xml:id="br0">
      <inkml:brushProperty name="width" value="0.05" units="cm"/>
      <inkml:brushProperty name="height" value="0.05" units="cm"/>
    </inkml:brush>
  </inkml:definitions>
  <inkml:trace contextRef="#ctx0" brushRef="#br0">76 4 24575,'-7'-1'0,"1"0"0,4 1 0,-2 0 0,2 0 0,1 0 0,-1 0 0,0-1 0,1 1 0,-1 0 0,-1 0 0,1 0 0,0 0 0,0 0 0,0 0 0,0 0 0,-1 0 0,2 0 0,-1 0 0,0 0 0,1 0 0,-1 0 0,0 0 0,0 0 0,0 0 0,0 0 0,1 0 0,-1 1 0,0-1 0,0 1 0,0-1 0,0 1 0,1-1 0,0 0 0,0 2 0,1-1 0,0 1 0,2-1 0,0-1 0,2 1 0,-2-1 0,2 0 0,0 0 0,1 0 0,-2 0 0,2 0 0,-2 0 0,1 0 0,-1 0 0,1 0 0,-1 0 0,-2 0 0,1 0 0,-1 0 0,2 0 0,-2 0 0,3 0 0,-3 0 0,1 0 0,0 0 0,-1 0 0,1-1 0,-7 2 0,4-1 0,-6 1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45"/>
    </inkml:context>
    <inkml:brush xml:id="br0">
      <inkml:brushProperty name="width" value="0.05" units="cm"/>
      <inkml:brushProperty name="height" value="0.05" units="cm"/>
    </inkml:brush>
  </inkml:definitions>
  <inkml:trace contextRef="#ctx0" brushRef="#br0">94 4 24575,'-5'-2'0,"1"1"0,2 1 0,-1 0 0,1 0 0,0 0 0,-1 0 0,1 0 0,-1 0 0,1 0 0,-1 0 0,0 0 0,-1 0 0,0 0 0,2 0 0,-2 0 0,0 1 0,1-1 0,0 1 0,1 0 0,-2 0 0,2 1 0,0-1 0,0 1 0,0-1 0,1 0 0,0 0 0,1 1 0,-3-1 0,3 0 0,-2 0 0,1 0 0,-2 1 0,2 1 0,-1-1 0,-1 2 0,1-2 0,2 2 0,-1-2 0,1 0 0,0 1 0,0-1 0,-1-1 0,1 2 0,-1-1 0,1 0 0,0 0 0,0 0 0,0-1 0,0 0 0,1 0 0,0 2 0,1-2 0,2 1 0,-1-2 0,0 1 0,1 0 0,1 1 0,0-2 0,0 0 0,-1 0 0,-2 0 0,0 0 0,-1 0 0,2 0 0,-2 0 0,1 0 0,-1 0 0,1 0 0,0 0 0,0 1 0,2-1 0,0 1 0,1-1 0,2 0 0,-2 0 0,1 0 0,-3 0 0,0 0 0,-2 0 0,2 0 0,-6-3 0,3 3 0,-3-3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28"/>
    </inkml:context>
    <inkml:brush xml:id="br0">
      <inkml:brushProperty name="width" value="0.05" units="cm"/>
      <inkml:brushProperty name="height" value="0.05" units="cm"/>
    </inkml:brush>
  </inkml:definitions>
  <inkml:trace contextRef="#ctx0" brushRef="#br0">66 5 24575,'-4'0'0,"0"0"0,1 0 0,1 0 0,-1 1 0,0-1 0,-1 1 0,1 0 0,0-1 0,-1 1 0,0-1 0,0 0 0,1 0 0,-2 0 0,2 1 0,1 0 0,0-1 0,0 0 0,1 0 0,-2 0 0,2 1 0,0 0 0,0 2 0,1-2 0,-1 0 0,1 0 0,0 1 0,0-1 0,0 1 0,0-1 0,0 0 0,0 1 0,0 0 0,0 0 0,0-1 0,0 1 0,0 0 0,0 0 0,0-1 0,0 1 0,0-1 0,0 1 0,1-1 0,-1 2 0,2 0 0,-1-2 0,0 2 0,2 0 0,-1-1 0,0 1 0,0-1 0,0 1 0,-1 0 0,0-2 0,1 1 0,-2-1 0,0 1 0,1-1 0,-1 0 0,1 1 0,0-1 0,-1 1 0,1-1 0,0-1 0,0 1 0,2 1 0,-2-1 0,2 0 0,-2 0 0,1 0 0,-1-1 0,1 0 0,1 1 0,0 1 0,1-2 0,-2 2 0,1-2 0,-1 1 0,0-1 0,0 1 0,0-1 0,0 2 0,1-1 0,-1-1 0,2 1 0,-2-1 0,0 1 0,1 0 0,2 0 0,0 0 0,3 0 0,-2 0 0,2 1 0,-2-2 0,-1 1 0,-2-1 0,0 0 0,-2 0 0,1 0 0,1 0 0,0 0 0,0 0 0,0 0 0,1 0 0,-1 0 0,-1 0 0,0 0 0,0 0 0,2 0 0,-2 0 0,2 0 0,-2 0 0,2 0 0,-1 1 0,-2-1 0,2 1 0,-1-1 0,2 0 0,0 0 0,-2 0 0,4 0 0,-4 0 0,2-1 0,-3 1 0,2-1 0,-1 1 0,1 0 0,-1 0 0,2 0 0,0 0 0,0-1 0,0 0 0,2-1 0,-1 0 0,-1 0 0,2-1 0,-3 1 0,0 1 0,1-1 0,-2 0 0,1 1 0,-1 0 0,-1-1 0,1 0 0,-2 0 0,3 1 0,-2-2 0,0 1 0,2 0 0,-2 1 0,-1 0 0,1-1 0,0 2 0,-1-2 0,0 1 0,-1 0 0,0 0 0,0 0 0,1-1 0,-1 1 0,0 0 0,-1 0 0,1-1 0,0 1 0,1-1 0,0 2 0,0-2 0,0 1 0,0-1 0,0 1 0,0 0 0,0-1 0,0 0 0,0 0 0,0 1 0,-2 0 0,2 0 0,-1-1 0,1 1 0,0-1 0,0 1 0,-1 0 0,1-2 0,-1 2 0,1 0 0,0 0 0,0-1 0,0 0 0,0 1 0,0-1 0,-1 0 0,1 0 0,-1 1 0,1 0 0,0-1 0,0 1 0,0-1 0,0 1 0,0-1 0,0 0 0,0 1 0,-1 0 0,0 0 0,-2 1 0,2 0 0,-2 0 0,1 0 0,1-1 0,-1 1 0,0-1 0,1 1 0,-3 0 0,2-1 0,0 1 0,-1 0 0,1 0 0,-3 0 0,2 0 0,0 0 0,1 0 0,-1 0 0,1 0 0,1 0 0,-1 0 0,0 0 0,-5 0 0,0 0 0,-2 0 0,3 0 0,1 0 0,5 0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29"/>
    </inkml:context>
    <inkml:brush xml:id="br0">
      <inkml:brushProperty name="width" value="0.05" units="cm"/>
      <inkml:brushProperty name="height" value="0.05" units="cm"/>
    </inkml:brush>
  </inkml:definitions>
  <inkml:trace contextRef="#ctx0" brushRef="#br0">12 0 24575,'-1'6'0,"0"0"0,0-3 0,1 0 0,0 0 0,0-1 0,-1 0 0,1 1 0,-2 0 0,2-1 0,0 1 0,0-2 0,0 0 0,0 1 0,0 0 0,0 0 0,0-1 0,0 1 0,0 0 0,0-1 0,0 0 0,0 0 0,0 1 0,0-1 0,0 2 0,0-2 0,0 2 0,0 0 0,-1-3 0,0 2 0,0-3 0,-1 1 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30"/>
    </inkml:context>
    <inkml:brush xml:id="br0">
      <inkml:brushProperty name="width" value="0.05" units="cm"/>
      <inkml:brushProperty name="height" value="0.05" units="cm"/>
    </inkml:brush>
  </inkml:definitions>
  <inkml:trace contextRef="#ctx0" brushRef="#br0">0 1 24575,'4'0'0,"1"0"0,-3 0 0,-1 0 0,1 0 0,0 0 0,2 0 0,1 0 0,3 0 0,-3 0 0,3 0 0,-1 0 0,-1 0 0,0 0 0,-2 0 0,2 0 0,1 0 0,2 0 0,0 0 0,-3 0 0,0 0 0,-3 0 0,-3-1 0,0 1 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31"/>
    </inkml:context>
    <inkml:brush xml:id="br0">
      <inkml:brushProperty name="width" value="0.05" units="cm"/>
      <inkml:brushProperty name="height" value="0.05" units="cm"/>
    </inkml:brush>
  </inkml:definitions>
  <inkml:trace contextRef="#ctx0" brushRef="#br0">475 20 24575,'-5'-3'0,"0"3"0,1-1 0,1 1 0,1-1 0,0 1 0,-1 0 0,2 0 0,-1 0 0,0 0 0,1 0 0,-1 0 0,0 0 0,-1 0 0,2-1 0,-1 1 0,0-1 0,1 1 0,-1 0 0,0 0 0,-1 0 0,0-1 0,2 1 0,-1 0 0,0-1 0,0 0 0,0 1 0,0 0 0,0 0 0,1 0 0,-1-1 0,0 1 0,1-1 0,-2 1 0,1 0 0,1 0 0,-1 0 0,0 0 0,0-1 0,1 1 0,-2 0 0,1-1 0,0 1 0,-1-1 0,1 1 0,-2-1 0,2 1 0,0 0 0,-1 0 0,2 0 0,-1 0 0,-1 0 0,2 0 0,-1 0 0,0 0 0,1 0 0,-1 0 0,0 0 0,0 0 0,-1 0 0,1 0 0,-1-1 0,1 1 0,-1 0 0,0 0 0,1 0 0,0-1 0,-1 1 0,1 0 0,-2 0 0,2 0 0,-1 0 0,1-1 0,-2 1 0,2-1 0,0 1 0,0 0 0,0 0 0,1 0 0,-2 0 0,1 0 0,1 0 0,-1 0 0,0 0 0,-2 0 0,1 0 0,0 0 0,0 0 0,-1 0 0,1 0 0,-1 0 0,2 1 0,-2-1 0,3 1 0,-1-1 0,-1 0 0,1 0 0,-3 1 0,1-1 0,1 1 0,-2 1 0,1-1 0,1 1 0,-1-1 0,1-1 0,0 0 0,1 0 0,-1 2 0,-2-1 0,2 1 0,-2 0 0,0-1 0,0 0 0,2 0 0,-2 1 0,1-2 0,0 1 0,-1 0 0,0-1 0,0 0 0,1 2 0,0-2 0,-1 1 0,1-1 0,1 1 0,1-1 0,0 0 0,0 1 0,0-1 0,0 1 0,0-1 0,1 0 0,-1 1 0,-1 0 0,0 0 0,0 1 0,-1 0 0,0-1 0,0 2 0,1-1 0,0 0 0,-2 1 0,2-1 0,-1 0 0,0 0 0,1 1 0,0 0 0,1 0 0,-1-1 0,1 1 0,0 0 0,0-1 0,0-1 0,0 2 0,2-1 0,-4 1 0,3 0 0,0-1 0,0 1 0,-1-2 0,1 1 0,0 1 0,0-1 0,0 0 0,0 0 0,-2 1 0,3-2 0,-1 2 0,0-1 0,-1 0 0,1 2 0,0-2 0,0 1 0,-1 1 0,-1-1 0,1 1 0,0 0 0,0 1 0,0-1 0,0 1 0,0-1 0,0 1 0,1-1 0,-1-1 0,1-1 0,0 1 0,0-1 0,-1 1 0,2 1 0,-1 0 0,-1-1 0,1 1 0,1-1 0,-1 1 0,1-2 0,0-1 0,0 1 0,-1 0 0,1 0 0,-1 2 0,0 0 0,1 1 0,0 1 0,0-1 0,0-2 0,0 3 0,0-4 0,0 2 0,0-1 0,0-1 0,0 1 0,0-2 0,0 1 0,0 1 0,0-2 0,0 2 0,1 0 0,-1-1 0,1 2 0,-1-2 0,1 1 0,0-1 0,0 0 0,1 0 0,-1 1 0,-1-1 0,2 2 0,-2-2 0,3 0 0,-3 1 0,2-1 0,0 0 0,-1 2 0,2-3 0,-2 3 0,1-1 0,0-1 0,0-1 0,3 2 0,-2-3 0,0 2 0,1 0 0,-1 0 0,2-1 0,-2 1 0,1-1 0,-3 1 0,1 0 0,0-2 0,1 2 0,2-1 0,-2 1 0,1 0 0,-1-2 0,1 2 0,-1-1 0,1 2 0,0-2 0,1 1 0,-1 0 0,0 0 0,-1-1 0,-1-1 0,0 0 0,-1 1 0,2 0 0,-1 1 0,1-1 0,0 0 0,-1-1 0,2 2 0,-3-2 0,2 1 0,-1 0 0,1 1 0,1-1 0,-1 0 0,0 1 0,1-1 0,0 1 0,1 0 0,-2 0 0,1 1 0,0-2 0,-3-1 0,2 1 0,1 0 0,-1-1 0,1 1 0,-1-1 0,2 2 0,-2-1 0,1 0 0,0-1 0,-1 1 0,2 0 0,-1 1 0,2 0 0,-3-2 0,3 1 0,-3-1 0,0 1 0,0-1 0,0 0 0,0 0 0,-1 0 0,1 0 0,0 1 0,0 0 0,-1-1 0,3 1 0,-1 0 0,-1-1 0,0 0 0,-1 0 0,2 1 0,-2-1 0,1 0 0,-1 0 0,1 0 0,2 0 0,-2 0 0,0 0 0,2 1 0,-3-1 0,2 1 0,-1-1 0,2 0 0,-2 0 0,1 0 0,0 0 0,0 0 0,0 0 0,0-1 0,1 1 0,-3-1 0,4 1 0,-2 0 0,1 0 0,1 0 0,0 0 0,-1 0 0,0 0 0,-1 0 0,-1 0 0,1 0 0,-1 1 0,0-1 0,1 1 0,0-1 0,-1 0 0,1 0 0,0 0 0,0 0 0,1 0 0,-1 0 0,1 0 0,0-1 0,0 1 0,-1-1 0,2 1 0,-1 0 0,2 0 0,-2 0 0,3-1 0,-2 1 0,2-1 0,-2 0 0,1-1 0,-1 1 0,0 0 0,-2 1 0,2 0 0,-2-1 0,0-1 0,2 0 0,-2 1 0,2-2 0,-1 2 0,-1-2 0,1 2 0,-1-3 0,-1 2 0,-1-1 0,3 0 0,-3 0 0,1 0 0,0 0 0,1 0 0,-2 0 0,0 0 0,0 0 0,0 1 0,1-1 0,-1 1 0,0 0 0,-1-2 0,1 1 0,0-1 0,1 2 0,0-2 0,-2 2 0,0 0 0,0 0 0,0 0 0,-1 1 0,0-1 0,1 0 0,-1 0 0,1 1 0,-1-2 0,0 0 0,1 0 0,-1 0 0,1 1 0,-1-1 0,0 0 0,0-1 0,2 2 0,-2-3 0,0 3 0,0-2 0,0 1 0,1 0 0,-1 0 0,1 0 0,-1 0 0,0 1 0,0-1 0,0 0 0,0 0 0,0 0 0,0 2 0,0-3 0,0 2 0,0-1 0,0 1 0,0-1 0,0 1 0,0-2 0,0 1 0,0-2 0,0 0 0,0-1 0,0 2 0,0-1 0,0-1 0,0 3 0,0-2 0,0 0 0,0 1 0,0-1 0,-1 1 0,1 0 0,-1 0 0,-1 1 0,2-1 0,-1 0 0,1 1 0,-1-2 0,0 1 0,1-1 0,-1 2 0,1-1 0,-1 1 0,1-1 0,-2 1 0,2 0 0,-1 0 0,0-1 0,-1 0 0,-1 1 0,1 0 0,0 0 0,0 1 0,0 0 0,-1-1 0,2 2 0,0 1 0,0-2 0,-1 1 0,1-2 0,-1 3 0,-1-3 0,1 1 0,-1 0 0,1 0 0,-1-1 0,0 1 0,-2-2 0,1 1 0,1 0 0,-3 0 0,3 2 0,0-2 0,-2 2 0,3-1 0,-1 1 0,1 1 0,-2-1 0,2 0 0,-2 0 0,2 0 0,-1 0 0,-1 0 0,0 1 0,0-2 0,0 2 0,0-1 0,1 1 0,-1 0 0,0 0 0,1 0 0,0 0 0,0 0 0,1-1 0,0 0 0,0 1 0,0-1 0,0 1 0,-1 0 0,1 0 0,1 0 0,-1 0 0,0 0 0,1 0 0,-1 0 0,-1 0 0,1 0 0,1 0 0,-2 0 0,-3 0 0,-2 0 0,-1 1 0,-1 0 0,4 0 0,1 0 0,3-1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32"/>
    </inkml:context>
    <inkml:brush xml:id="br0">
      <inkml:brushProperty name="width" value="0.05" units="cm"/>
      <inkml:brushProperty name="height" value="0.05" units="cm"/>
    </inkml:brush>
  </inkml:definitions>
  <inkml:trace contextRef="#ctx0" brushRef="#br0">117 1 24575,'-3'5'0,"2"-1"0,-3 0 0,2 0 0,-2 0 0,2-1 0,-2 2 0,3-2 0,-3 0 0,2-1 0,-1 1 0,1 0 0,-2-1 0,2 1 0,0 0 0,0-1 0,0 1 0,1-1 0,-2-1 0,1 1 0,1 0 0,-1 0 0,-1 0 0,0 1 0,-1 1 0,-1 0 0,-1 1 0,2-2 0,-1 2 0,0-1 0,2 0 0,0-2 0,1 2 0,-1-3 0,1 2 0,0-1 0,-1 1 0,2-1 0,0 0 0,0-1 0,1 1 0,-1-2 0,-1 3 0,1-2 0,0 0 0,1 1 0,0-1 0,-1 0 0,-1 0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33"/>
    </inkml:context>
    <inkml:brush xml:id="br0">
      <inkml:brushProperty name="width" value="0.05" units="cm"/>
      <inkml:brushProperty name="height" value="0.05" units="cm"/>
    </inkml:brush>
  </inkml:definitions>
  <inkml:trace contextRef="#ctx0" brushRef="#br0">73 6 24575,'-5'-1'0,"1"1"0,4-1 0,-2 1 0,0 0 0,-1 0 0,2 0 0,-1 0 0,0-1 0,-2 1 0,0-1 0,0 1 0,2 0 0,-1 0 0,2 0 0,-4-1 0,4 1 0,-2 0 0,1 0 0,0 0 0,-1 0 0,0 0 0,1 0 0,0 0 0,-1 0 0,0 0 0,1 0 0,1 0 0,0 0 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34"/>
    </inkml:context>
    <inkml:brush xml:id="br0">
      <inkml:brushProperty name="width" value="0.05" units="cm"/>
      <inkml:brushProperty name="height" value="0.05" units="cm"/>
    </inkml:brush>
  </inkml:definitions>
  <inkml:trace contextRef="#ctx0" brushRef="#br0">17 5 24575,'-5'-1'0,"1"0"0,1 1 0,3-2 0,-2 2 0,0-1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11"/>
    </inkml:context>
    <inkml:brush xml:id="br0">
      <inkml:brushProperty name="width" value="0.1" units="cm"/>
      <inkml:brushProperty name="height" value="0.1" units="cm"/>
    </inkml:brush>
  </inkml:definitions>
  <inkml:trace contextRef="#ctx0" brushRef="#br0">1 0 24575,'0'0'0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35"/>
    </inkml:context>
    <inkml:brush xml:id="br0">
      <inkml:brushProperty name="width" value="0.05" units="cm"/>
      <inkml:brushProperty name="height" value="0.05" units="cm"/>
    </inkml:brush>
  </inkml:definitions>
  <inkml:trace contextRef="#ctx0" brushRef="#br0">0 25 24575,'2'-3'0,"-1"-1"0,0 3 0,-1-1 0,0 0 0,3 0 0,-3 1 0,1-1 0,-1 1 0,1-1 0,-1 1 0,1 0 0,-1 0 0,1-1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36"/>
    </inkml:context>
    <inkml:brush xml:id="br0">
      <inkml:brushProperty name="width" value="0.05" units="cm"/>
      <inkml:brushProperty name="height" value="0.05" units="cm"/>
    </inkml:brush>
  </inkml:definitions>
  <inkml:trace contextRef="#ctx0" brushRef="#br0">0 23 24575,'13'-5'0,"-1"0"0,-3 3 0,-1-1 0,-1 0 0,0 2 0,-2-1 0,-3 2 0,-2-1 0,-2 1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37"/>
    </inkml:context>
    <inkml:brush xml:id="br0">
      <inkml:brushProperty name="width" value="0.05" units="cm"/>
      <inkml:brushProperty name="height" value="0.05" units="cm"/>
    </inkml:brush>
  </inkml:definitions>
  <inkml:trace contextRef="#ctx0" brushRef="#br0">1 6 24575,'12'-2'0,"0"2"0,3-1 0,-2 0 0,-1 0 0,-4 1 0,-2 0 0,-4 0 0,-2 0 0,0 0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18"/>
    </inkml:context>
    <inkml:brush xml:id="br0">
      <inkml:brushProperty name="width" value="0.05" units="cm"/>
      <inkml:brushProperty name="height" value="0.05" units="cm"/>
    </inkml:brush>
  </inkml:definitions>
  <inkml:trace contextRef="#ctx0" brushRef="#br0">0 2 24575,'7'0'0,"-2"0"0,0 0 0,2 0 0,2 0 0,0 0 0,1 0 0,1 0 0,-2 0 0,-1 0 0,-1 0 0,-1 0 0,-1-1 0,-1 1 0,0 0 0,1 0 0,-1 0 0,-1 0 0,1 0 0,-2 0 0,-1 0 0,1 0 0,0 0 0,-1 0 0,1 0 0,0 0 0,0 1 0,0 1 0,0-2 0,0 1 0,-1 1 0,1-1 0,1 0 0,0 1 0,0-2 0,-1 2 0,2-1 0,-2 1 0,1 0 0,-2-2 0,3 2 0,-1-1 0,0 0 0,0-1 0,-1 1 0,0 0 0,0 0 0,0-1 0,-1 1 0,0-1 0,0 1 0,1 0 0,-1 1 0,0 0 0,-1-2 0,2 1 0,-2 1 0,2-1 0,-2 1 0,0 0 0,0 1 0,1-1 0,0 0 0,-1 1 0,1-1 0,-1 1 0,0 0 0,1-2 0,-1 0 0,0 0 0,0 1 0,1 0 0,-1-1 0,1 0 0,-1 0 0,0 1 0,0-1 0,0 1 0,1-1 0,-1 0 0,1 1 0,-1 0 0,0-1 0,2 2 0,-2-1 0,2-1 0,-2 1 0,0 1 0,1-1 0,0 1 0,-1 1 0,1-2 0,0 2 0,-1-1 0,1 0 0,-1 1 0,1 0 0,0-1 0,0 2 0,0 0 0,0-2 0,-1 1 0,1-1 0,1 1 0,-2-1 0,0 1 0,0 0 0,0-1 0,1 2 0,-1-1 0,1 0 0,-1-1 0,1 0 0,-1-1 0,1 0 0,-1 1 0,0-1 0,0 1 0,0 0 0,0-2 0,0 2 0,0-2 0,0 1 0,0-1 0,1 2 0,-1 0 0,0-1 0,0 1 0,0-1 0,0 0 0,1 2 0,-1-3 0,1 2 0,-1 0 0,1-1 0,-1 0 0,0 1 0,1-2 0,-1 2 0,2 0 0,-2 0 0,2 0 0,-2 0 0,0 1 0,1 0 0,-1-1 0,0 0 0,1-1 0,-1-1 0,1 0 0,-1 1 0,0 0 0,0 1 0,0-2 0,1 2 0,-1-1 0,0 0 0,0-1 0,0 2 0,0-2 0,0 0 0,0 0 0,0 1 0,0 0 0,0-1 0,0 0 0,-1 0 0,1 1 0,0 0 0,0-1 0,0 0 0,0 1 0,0 0 0,0 0 0,0 0 0,0 1 0,0-2 0,0 1 0,0 0 0,0 1 0,0-2 0,0 3 0,0-2 0,0 1 0,0 0 0,0-1 0,0 1 0,0-1 0,0 0 0,0 2 0,0-1 0,0 2 0,0-2 0,0 1 0,0-1 0,0 1 0,0-3 0,0 2 0,0-1 0,0 1 0,0 0 0,0-1 0,0 0 0,0 1 0,0-1 0,0 0 0,0 1 0,0-2 0,0 1 0,0 0 0,0 0 0,0-1 0,-1 0 0,1 0 0,-1 1 0,1 0 0,0-1 0,0 0 0,0 0 0,0 1 0,0-1 0,0 1 0,0-1 0,-1 0 0,1 1 0,-2-1 0,2 1 0,0-2 0,-1 2 0,1-1 0,0 1 0,0-1 0,0 1 0,0-1 0,0 1 0,0-1 0,0 0 0,0 0 0,0 1 0,0 0 0,0-1 0,1 0 0,-1 0 0,0 2 0,0-2 0,0 1 0,0-1 0,0 1 0,0 0 0,0-1 0,0 0 0,0 0 0,0 1 0,0-1 0,0 1 0,0-1 0,0 1 0,0 0 0,0 0 0,0-1 0,0 0 0,0 1 0,0-1 0,0 1 0,0-1 0,0 0 0,-1 1 0,1-1 0,0 1 0,0-2 0,0 2 0,0 0 0,0-1 0,0 1 0,0-2 0,-2 1 0,1 0 0,-2 0 0,0-1 0,-1 1 0,3-1 0,0 0 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19"/>
    </inkml:context>
    <inkml:brush xml:id="br0">
      <inkml:brushProperty name="width" value="0.05" units="cm"/>
      <inkml:brushProperty name="height" value="0.05" units="cm"/>
    </inkml:brush>
  </inkml:definitions>
  <inkml:trace contextRef="#ctx0" brushRef="#br0">269 1 24575,'-9'0'0,"2"0"0,3 0 0,-2 0 0,2 0 0,-3 0 0,2 0 0,0 0 0,1 0 0,0 0 0,1 0 0,-1 0 0,2 0 0,0 0 0,0 0 0,1 0 0,-2 0 0,1 0 0,0 0 0,0 0 0,-1 1 0,1-1 0,-1 1 0,1-1 0,0 1 0,-1 0 0,-2 0 0,2 1 0,0 0 0,0-1 0,-1 1 0,2 0 0,-1-1 0,2 0 0,-1 0 0,0 0 0,0 1 0,0-1 0,0 0 0,-1 0 0,0 1 0,-1 1 0,2-2 0,-1 2 0,1-1 0,0 0 0,-1-2 0,2 1 0,-1 0 0,1 1 0,-2-1 0,1 1 0,-1-1 0,0-1 0,2 2 0,0-1 0,-1 0 0,1 0 0,0 0 0,0-1 0,-2 1 0,2 1 0,0-1 0,0 0 0,-1 0 0,1 0 0,0-1 0,0 3 0,-1-2 0,-1 2 0,0-1 0,1 0 0,0 0 0,0 0 0,-1 1 0,2-1 0,-1 0 0,1 1 0,-2-1 0,1 2 0,-2-1 0,3 0 0,-2-1 0,2 0 0,-1 0 0,1 0 0,0 0 0,0-1 0,0 2 0,1-1 0,-2 0 0,2 0 0,-2 1 0,2-2 0,-1 2 0,0-1 0,0 1 0,1 0 0,-2 1 0,1 0 0,-1 1 0,0-1 0,1 2 0,1-2 0,-2-1 0,2 2 0,-1-1 0,1 0 0,-1 0 0,0 0 0,1 0 0,-1-2 0,0 1 0,1 0 0,-1-2 0,1 3 0,0-1 0,-1-1 0,1 2 0,0-1 0,-1 1 0,1-1 0,-2 1 0,2-1 0,-1 1 0,1-2 0,-1 2 0,1-3 0,0 2 0,0-1 0,0 0 0,0-1 0,0 2 0,0-1 0,-1 0 0,1 0 0,-1 1 0,1-2 0,0 2 0,0 0 0,0-1 0,-1 2 0,1-2 0,0 1 0,0 0 0,0-3 0,0 3 0,0 0 0,-1 0 0,1 1 0,-1 0 0,1 1 0,0 0 0,-1 0 0,1-2 0,-1 0 0,1-1 0,0 0 0,0 0 0,0 0 0,0-1 0,0 2 0,0-1 0,0 1 0,0 0 0,0 0 0,0 1 0,-1-1 0,1 0 0,0 0 0,0 0 0,0 0 0,0 1 0,0 0 0,0-1 0,0 1 0,0-1 0,1 1 0,-1-2 0,0 1 0,0-1 0,0-1 0,0 2 0,0-1 0,0 0 0,0 1 0,0-1 0,1-1 0,-1 1 0,1 0 0,-1 0 0,0 1 0,0 0 0,1 0 0,-1 1 0,0-1 0,0 0 0,0-2 0,0 2 0,0-2 0,0 2 0,0-2 0,0 1 0,0 0 0,0 0 0,0-2 0,0 2 0,0-1 0,0 2 0,0-2 0,0 1 0,0 0 0,0 1 0,0-1 0,-1 2 0,1-2 0,0 2 0,0-3 0,0 2 0,-1-1 0,1 0 0,-1-1 0,1 0 0,0 1 0,0 0 0,0-1 0,0 1 0,0 0 0,0 0 0,0-1 0,0 0 0,0 0 0,0 1 0,0-1 0,0 1 0,0-1 0,0 0 0,0 1 0,0-1 0,0 1 0,0-1 0,0 2 0,0-1 0,0-1 0,0 1 0,0 0 0,0-1 0,0 0 0,0 0 0,0 1 0,0 0 0,0-1 0,0 0 0,0 0 0,0 1 0,0 0 0,0-1 0,0 0 0,-2-1 0,0 1 0,-1-2 0,2 1 0,0-1 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20"/>
    </inkml:context>
    <inkml:brush xml:id="br0">
      <inkml:brushProperty name="width" value="0.05" units="cm"/>
      <inkml:brushProperty name="height" value="0.05" units="cm"/>
    </inkml:brush>
  </inkml:definitions>
  <inkml:trace contextRef="#ctx0" brushRef="#br0">12 124 24575,'6'0'0,"0"0"0,-1 0 0,1 1 0,0-1 0,3 0 0,0 0 0,2 0 0,0 1 0,2-1 0,-2 1 0,-4-1 0,-1 1 0,-1-1 0,-2 0 0,0 0 0,0 0 0,1 0 0,0 0 0,0 0 0,1 1 0,0-1 0,0 1 0,0-1 0,-1 1 0,1-1 0,-2 0 0,0 0 0,1 0 0,1 0 0,-2 0 0,2 0 0,0 0 0,0 1 0,1-1 0,-1 0 0,0 0 0,2 0 0,-3 0 0,4 0 0,-2 0 0,3 0 0,1 0 0,0 0 0,-1 0 0,2-1 0,-3 1 0,1-1 0,-3 1 0,-2-1 0,2 1 0,-3 0 0,0 0 0,-2 0 0,3 0 0,-1-1 0,0 1 0,2 0 0,-2 0 0,0 0 0,0-1 0,1 1 0,-1 0 0,0 0 0,1 0 0,2 0 0,0 0 0,-1 0 0,0-2 0,-2 2 0,0-1 0,-1 1 0,-1 0 0,2 0 0,-2 0 0,2 0 0,0 0 0,-1 0 0,0 0 0,0 0 0,-1 0 0,2 0 0,0 0 0,1 0 0,-2 0 0,2 0 0,0 0 0,1 0 0,2 0 0,1 0 0,2 1 0,-1-1 0,-1 1 0,-1-1 0,1 0 0,-1 0 0,2-1 0,1 1 0,2 0 0,-4 0 0,3 0 0,-2 0 0,-3 0 0,2 0 0,-3 0 0,1 0 0,-1-1 0,2 1 0,0-1 0,2 1 0,1 0 0,-4 0 0,3 0 0,-4 0 0,2 0 0,1 1 0,-1-1 0,1 1 0,1-1 0,0 0 0,1 0 0,0 0 0,-2 0 0,5 0 0,-5 1 0,2-1 0,-4 0 0,0 1 0,-1-1 0,-1 0 0,2 0 0,-2 0 0,2 0 0,-2 1 0,1-1 0,-1 1 0,2-1 0,-1 0 0,2 0 0,-1 0 0,1 1 0,-1-1 0,2 1 0,0-1 0,0 1 0,0-1 0,-2 0 0,0 0 0,1 0 0,0 0 0,3 1 0,-2-1 0,-1 0 0,-1 0 0,-2 0 0,1 0 0,0 0 0,-1 0 0,0 0 0,1 0 0,-2 0 0,0 0 0,2 0 0,-2-1 0,0 0 0,0 1 0,1-1 0,-1 1 0,-1 0 0,1 0 0,0 0 0,0 0 0,0 0 0,1 0 0,1-1 0,-1 1 0,4 0 0,-1-1 0,2 1 0,-1-1 0,-2 1 0,1 0 0,-4 0 0,0 0 0,0 0 0,-2 0 0,3 0 0,-3 0 0,2 0 0,-2 0 0,1 0 0,0 0 0,1 0 0,0 0 0,0 0 0,-1 0 0,2 0 0,0 0 0,0 0 0,2 0 0,0 1 0,3-1 0,-2 1 0,3 0 0,-1-1 0,-1 0 0,-1 0 0,-1 0 0,-2 0 0,0 0 0,-1 0 0,2 0 0,-1 0 0,-1 0 0,2-1 0,-1 1 0,0 0 0,1 0 0,-1-1 0,-2 1 0,3-1 0,-3 1 0,0 0 0,0 0 0,0 0 0,0 0 0,2 0 0,-2 0 0,0-1 0,1 1 0,-2-1 0,3 1 0,-2 0 0,1 0 0,-1-1 0,0 1 0,1 0 0,-1 0 0,-1 0 0,1 0 0,-1 0 0,1 0 0,0 0 0,2 0 0,-2 0 0,2 0 0,-2 0 0,2 0 0,0 0 0,-2 0 0,1 0 0,-1 0 0,0 0 0,-1 0 0,1 0 0,0 0 0,0 0 0,0 0 0,2 0 0,-2 0 0,0 0 0,0 0 0,0 0 0,2 0 0,-2-1 0,0 1 0,-1-1 0,0-1 0,0 2 0,0 0 0,2-1 0,-2 0 0,-1 0 0,3 0 0,-2 0 0,0-1 0,1 2 0,-2-2 0,1 1 0,-1-1 0,0 1 0,2 1 0,-2-2 0,2 1 0,-2-1 0,0 0 0,0 1 0,0-1 0,0 0 0,0 1 0,1 0 0,-1 0 0,0 0 0,0-1 0,0 0 0,0 1 0,0 0 0,0 0 0,0-1 0,0 1 0,0-1 0,0 2 0,0-2 0,0 0 0,0 0 0,0 0 0,0 1 0,0-2 0,0 2 0,0 0 0,0 0 0,-1-1 0,1 0 0,0 1 0,0-1 0,0-1 0,0 1 0,0 1 0,0-1 0,0 1 0,0-1 0,0 1 0,0 0 0,0 0 0,0-1 0,-2 1 0,2-1 0,-1 2 0,1-2 0,0 1 0,-1-1 0,0 1 0,0 1 0,0-1 0,-1 0 0,0 0 0,1 1 0,-4-1 0,2 1 0,-1 0 0,-1-2 0,2 2 0,0-1 0,0 1 0,0 0 0,0 0 0,0 0 0,-1-1 0,-1 1 0,2-1 0,0 1 0,-1 0 0,2 0 0,0 0 0,0 0 0,0 0 0,1 0 0,-2 0 0,1 0 0,0-1 0,0 1 0,0 0 0,-1 0 0,0 0 0,1 0 0,0 0 0,0 0 0,1 0 0,-1 0 0,-2-1 0,2 1 0,-1-1 0,0 1 0,-1 0 0,1 0 0,0 0 0,0 0 0,-1 0 0,2 0 0,0 0 0,0 0 0,0-1 0,0 1 0,-1 0 0,0 0 0,0 0 0,-2-1 0,2 1 0,0 0 0,1 0 0,0 0 0,-1 0 0,-1 0 0,0 0 0,-1-1 0,1 1 0,0 0 0,-1 0 0,2 0 0,-1 0 0,-1 0 0,1 0 0,0 0 0,-1 0 0,1 0 0,-1 1 0,-2-1 0,1 0 0,-2 0 0,2 0 0,-1 0 0,2 0 0,-3 0 0,1 0 0,1-1 0,-1 1 0,2 0 0,0 0 0,0 0 0,1 0 0,2 0 0,-3 0 0,3 0 0,-1 0 0,0 0 0,1 0 0,-1 0 0,1 0 0,0 0 0,0 0 0,0 0 0,-2 0 0,2 0 0,-1 0 0,1 0 0,-1 0 0,0 0 0,-1 0 0,0 0 0,-1 0 0,-1-1 0,-1 1 0,1-1 0,-3 1 0,-1 0 0,1 0 0,-1 0 0,1 0 0,3 0 0,0 0 0,1 0 0,-1 0 0,2-1 0,1 1 0,-2-1 0,2 1 0,0-1 0,0 1 0,1 0 0,-2 0 0,2 0 0,-1 0 0,1 0 0,-2 0 0,1 0 0,-1 0 0,1 0 0,-3-1 0,2 1 0,-1 0 0,1 0 0,-1 0 0,-1 0 0,0 0 0,-1 0 0,2 0 0,-1 0 0,1 0 0,-1 0 0,2 0 0,0 0 0,-1-1 0,-1 1 0,-2-1 0,2 1 0,-3 0 0,2 0 0,1-1 0,1 1 0,0 0 0,1 0 0,0 0 0,-2 0 0,3 0 0,-1 0 0,1 0 0,0 0 0,1 0 0,-2 0 0,0 0 0,0 0 0,-1 0 0,-2 0 0,0 0 0,-1 0 0,3 0 0,-2 0 0,3 0 0,-2 0 0,2 0 0,0 0 0,-1 0 0,1 0 0,0 0 0,0 0 0,1 0 0,-2 0 0,0 0 0,-2 0 0,-1 0 0,-1 0 0,-1 0 0,3 0 0,-1 0 0,4-1 0,-1 1 0,0-1 0,-1 1 0,-1 0 0,1 0 0,-2 0 0,2 0 0,-2 0 0,2 0 0,0 0 0,1 0 0,-2 0 0,2 0 0,-3 0 0,2 0 0,-1 0 0,1 0 0,0 0 0,0 0 0,-1 0 0,1 0 0,-1 0 0,1 0 0,-2 0 0,0-1 0,2 1 0,-2 0 0,3 0 0,-1-1 0,2 1 0,0 0 0,-2 0 0,1 0 0,-1 0 0,1-1 0,1 1 0,-1 0 0,0 0 0,2-1 0,-2 1 0,1-1 0,-1 1 0,0 0 0,1 0 0,1 0 0,0 0 0,1 0 0,0 0 0,-1 0 0,0 0 0,-2 0 0,2 0 0,-1 0 0,0 0 0,1 0 0,0 0 0,-1 0 0,0 0 0,0 0 0,1 0 0,-2 0 0,2 0 0,0 0 0,0 0 0,-2 0 0,2 0 0,-1 0 0,1 0 0,-1 0 0,3 0 0,-3 0 0,2 0 0,-3 0 0,1 0 0,-2 0 0,2 0 0,-1 0 0,-1 0 0,1 0 0,-2 0 0,0 0 0,-1 0 0,2 0 0,-1 0 0,2 1 0,0-1 0,1 1 0,1-1 0,-2 0 0,1 0 0,0 0 0,-1 0 0,1 1 0,0-1 0,0 0 0,0 0 0,2 0 0,-1 0 0,0 0 0,-1 0 0,3 0 0,-2 0 0,1 0 0,1 0 0,-2 2 0,1-2 0,1 0 0,-1 0 0,1 1 0,-1-1 0,1 1 0,-2 0 0,1-1 0,1 1 0,0-1 0,-1 0 0,0 1 0,1-1 0,0 1 0,1 0 0,-2 1 0,2 0 0,-1-1 0,1 0 0,-1 0 0,0 1 0,1-1 0,0 1 0,0-1 0,-1 1 0,1 0 0,-1 0 0,1-1 0,0 0 0,0 1 0,0-1 0,0 0 0,0 1 0,0 0 0,-1 0 0,1-1 0,-1-1 0,1 1 0,0 1 0,0 0 0,0 0 0,0-1 0,0 1 0,0 0 0,0-1 0,-2 0 0,1-1 0,-3 0 0,3 0 0,1-1 0,-2 0 0,2-1 0,-1-1 0,1 3 0,0-2 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21"/>
    </inkml:context>
    <inkml:brush xml:id="br0">
      <inkml:brushProperty name="width" value="0.05" units="cm"/>
      <inkml:brushProperty name="height" value="0.05" units="cm"/>
    </inkml:brush>
  </inkml:definitions>
  <inkml:trace contextRef="#ctx0" brushRef="#br0">0 50 24575,'1'-5'0,"0"1"0,-1 0 0,0 1 0,0 0 0,0-1 0,0 2 0,0 0 0,0 0 0,0-1 0,0 1 0,0-1 0,0 0 0,0 3 0,0-3 0,1 1 0,-1 0 0,0 1 0,1 1 0,0-2 0,1 5 0,-1-3 0,0 3 0,0-2 0,0 0 0,0 0 0,0 0 0,0-1 0,0 2 0,-1 0 0,0 0 0,0-1 0,0 1 0,0-1 0,0 1 0,1 0 0,-1 3 0,1-1 0,-1 1 0,0 0 0,-1-3 0,0-1 0,0-1 0,-1 0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22"/>
    </inkml:context>
    <inkml:brush xml:id="br0">
      <inkml:brushProperty name="width" value="0.05" units="cm"/>
      <inkml:brushProperty name="height" value="0.05" units="cm"/>
    </inkml:brush>
  </inkml:definitions>
  <inkml:trace contextRef="#ctx0" brushRef="#br0">11 41 24575,'0'-4'0,"1"1"0,-1 1 0,0 1 0,-1-2 0,1 0 0,-1 1 0,1-2 0,-2 2 0,1-1 0,-1 1 0,1 0 0,0 0 0,0-1 0,0 1 0,0 1 0,1-1 0,1 6 0,0-3 0,0 4 0,1-3 0,-2-1 0,2 0 0,-1 1 0,-1-1 0,0-1 0,0 2 0,1 0 0,-1 0 0,1-1 0,0 0 0,-1 0 0,1 0 0,1 2 0,0-2 0,2 1 0,-2-1 0,2 1 0,-2-1 0,0-1 0,1 0 0,-1 0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23"/>
    </inkml:context>
    <inkml:brush xml:id="br0">
      <inkml:brushProperty name="width" value="0.05" units="cm"/>
      <inkml:brushProperty name="height" value="0.05" units="cm"/>
    </inkml:brush>
  </inkml:definitions>
  <inkml:trace contextRef="#ctx0" brushRef="#br0">1 24 24575,'3'-1'0,"2"1"0,-4-2 0,0 1 0,1-1 0,0 1 0,-1-1 0,0 1 0,0-1 0,0 1 0,2 0 0,-1 0 0,-2-1 0,2 2 0,-2-2 0,2 2 0,-1-1 0,2 1 0,-1-1 0,-1 0 0,0 1 0,2-1 0,-1 1 0,1 0 0,-1 0 0,0 0 0,0 0 0,-1 0 0,1 0 0,-1 1 0,0 0 0,0 0 0,0 1 0,1-1 0,-1 2 0,0-2 0,0 0 0,0 0 0,0 1 0,-1-1 0,1 1 0,0-1 0,-1 0 0,0 2 0,0-1 0,1 1 0,-1 0 0,1 0 0,0-1 0,-1 0 0,1-2 0,-1 1 0,0 2 0,0-2 0,-1 1 0,-1-2 0,0 0 0,0 0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24"/>
    </inkml:context>
    <inkml:brush xml:id="br0">
      <inkml:brushProperty name="width" value="0.05" units="cm"/>
      <inkml:brushProperty name="height" value="0.05" units="cm"/>
    </inkml:brush>
  </inkml:definitions>
  <inkml:trace contextRef="#ctx0" brushRef="#br0">1 50 24575,'3'-6'0,"-1"3"0,1-1 0,-2 0 0,0 0 0,-1 0 0,1 2 0,0-1 0,-1 0 0,0 2 0,1-2 0,-1 0 0,2 1 0,-2-1 0,1 1 0,-1 1 0,0-1 0,4 4 0,-2-1 0,2 2 0,-2-1 0,-1 0 0,1 0 0,1-1 0,-2 1 0,-1-1 0,0 0 0,0 0 0,0 0 0,0 1 0,1 0 0,-1-1 0,1 1 0,-1 0 0,0 0 0,1-1 0,-1 0 0,-2 0 0,-1-1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12"/>
    </inkml:context>
    <inkml:brush xml:id="br0">
      <inkml:brushProperty name="width" value="0.1" units="cm"/>
      <inkml:brushProperty name="height" value="0.1" units="cm"/>
    </inkml:brush>
  </inkml:definitions>
  <inkml:trace contextRef="#ctx0" brushRef="#br0">1 0 24575,'0'0'0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25"/>
    </inkml:context>
    <inkml:brush xml:id="br0">
      <inkml:brushProperty name="width" value="0.05" units="cm"/>
      <inkml:brushProperty name="height" value="0.05" units="cm"/>
    </inkml:brush>
  </inkml:definitions>
  <inkml:trace contextRef="#ctx0" brushRef="#br0">35 22 24575,'-3'-4'0,"2"2"0,-1-1 0,1 2 0,1 0 0,0-1 0,0 1 0,0-1 0,0 1 0,-1 0 0,1 0 0,-1-1 0,3 5 0,-1-2 0,2 3 0,-1-3 0,0 0 0,-1-1 0,1-1 0,0-1 0,0 1 0,-1 1 0,3 2 0,-3 0 0,3 5 0,-2-2 0,0-1 0,1 1 0,-3-2 0,0-1 0,0-1 0,-1 0 0,-1 0 0,-1 1 0,2 0 0,-2-1 0,1 0 0,1-1 0,-3 0 0,-1 0 0,-8 0 0,4 0 0,-2-1 0,7 1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26"/>
    </inkml:context>
    <inkml:brush xml:id="br0">
      <inkml:brushProperty name="width" value="0.05" units="cm"/>
      <inkml:brushProperty name="height" value="0.05" units="cm"/>
    </inkml:brush>
  </inkml:definitions>
  <inkml:trace contextRef="#ctx0" brushRef="#br0">19 42 24575,'-4'-4'0,"0"-1"0,3 3 0,-3-2 0,2 2 0,1-2 0,0 1 0,1 1 0,-1 1 0,1-1 0,0 0 0,0 1 0,0-1 0,0 0 0,0 1 0,0 0 0,2 0 0,0 0 0,4 1 0,-3-1 0,0 1 0,-2 0 0,3 0 0,-3 0 0,2 0 0,-1 0 0,1 1 0,2 0 0,-2 0 0,2-1 0,-2 1 0,1-1 0,-3 0 0,1 1 0,-1-1 0,0 1 0,2 1 0,-2-1 0,-1 0 0,1 0 0,0 0 0,-1 2 0,1-1 0,-1 0 0,1 0 0,-1-1 0,0 1 0,0-1 0,0 1 0,0 0 0,0 0 0,0 2 0,0-2 0,0 1 0,0 0 0,0-2 0,0 0 0,-1 0 0,1 1 0,0 1 0,0 1 0,0-1 0,0 0 0,0 0 0,-1-1 0,0-1 0,-1 0 0,-2-1 0,-1-2 0,-4 0 0,5-1 0,-2 1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027"/>
    </inkml:context>
    <inkml:brush xml:id="br0">
      <inkml:brushProperty name="width" value="0.05" units="cm"/>
      <inkml:brushProperty name="height" value="0.05" units="cm"/>
    </inkml:brush>
  </inkml:definitions>
  <inkml:trace contextRef="#ctx0" brushRef="#br0">11 70 24575,'-2'-4'0,"1"0"0,-2 1 0,3-3 0,0 1 0,0-2 0,0 1 0,-1-2 0,1 1 0,-2 1 0,2 2 0,-1 0 0,1 2 0,-1 1 0,1-1 0,2 2 0,1 1 0,5 1 0,-3-1 0,2 1 0,-1 0 0,0 0 0,-1 1 0,-2 0 0,0-2 0,-2 1 0,-1-1 0,0 2 0,0-1 0,0 2 0,1-2 0,-1 2 0,1-2 0,-1 0 0,-2 0 0,0 1 0,-3 1 0,1 0 0,0 0 0,0-1 0,1-1 0,1 0 0,1-1 0,-1 0 0,0-1 0,0 1 0,2 1 0,-1-1 0,1 1 0,-2-1 0,1-1 0,0 0 0,-2 0 0,0 0 0,1 0 0,0 0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0T00:27:50.589"/>
    </inkml:context>
    <inkml:brush xml:id="br0">
      <inkml:brushProperty name="width" value="0.05" units="cm"/>
      <inkml:brushProperty name="height" value="0.05" units="cm"/>
    </inkml:brush>
  </inkml:definitions>
  <inkml:trace contextRef="#ctx0" brushRef="#br0">0 521 24575,'8'0'0,"-2"0"0,2 0 0,0 0 0,2 0 0,1 0 0,3 0 0,-3 0 0,1 0 0,-3-1 0,-1 0 0,2 1 0,0-3 0,0 3 0,3-3 0,-1 1 0,-1 0 0,-1 0 0,-3-1 0,0 2 0,-2 0 0,1-1 0,2 0 0,-1 0 0,1 0 0,0 0 0,2 0 0,-1-1 0,2-1 0,1 0 0,-3 0 0,2-1 0,1 1 0,-1-1 0,1 1 0,-1 0 0,-1 1 0,-1-1 0,1 2 0,1-2 0,1 0 0,-1 0 0,3-1 0,-3 1 0,2-2 0,-4 3 0,4-3 0,-5 4 0,3-1 0,-3 0 0,3-1 0,-2 3 0,2-3 0,-3 2 0,2-1 0,-1-1 0,1 1 0,3-3 0,1-1 0,2-1 0,3-1 0,-1 1 0,0 0 0,0 1 0,-1 0 0,-2 0 0,-1 3 0,-1-2 0,3 2 0,-1-3 0,1 1 0,-1-1 0,2 1 0,-1-1 0,0 1 0,-2-1 0,0 2 0,0 1 0,-3 0 0,3-1 0,-2 1 0,-1 0 0,-2 1 0,-1-1 0,2 1 0,-1 1 0,2-2 0,-2 1 0,-1 1 0,0-1 0,0 0 0,3 2 0,-2 0 0,0-1 0,-1 1 0,-3 1 0,1-1 0,-1 1 0,0-1 0,0 1 0,-1 0 0,2 0 0,0-2 0,-2 1 0,2 1 0,0 0 0,-2 0 0,2 0 0,0 0 0,-1 0 0,2 0 0,-2-1 0,0 1 0,1-2 0,1 2 0,-1 0 0,-2 0 0,1 0 0,-2 0 0,-1 0 0,2 0 0,-2 0 0,0 2 0,2-1 0,1 4 0,2 0 0,2 3 0,-1-1 0,1-1 0,-1 2 0,-1-2 0,1 0 0,-2-1 0,-3 1 0,0-4 0,-2 1 0,0-2 0,-1 1 0,1 0 0,-1-1 0,0 2 0,0 0 0,0-1 0,0 2 0,0-1 0,0-2 0,0 2 0,0-1 0,1 2 0,-1 2 0,0-2 0,0 1 0,0 0 0,0-2 0,0 1 0,0-2 0,0 1 0,0-2 0,1 2 0,-1-2 0,0 1 0,1 0 0,1 1 0,-1-2 0,1 3 0,2 0 0,1 1 0,0 0 0,-1 1 0,0-4 0,0 2 0,0-1 0,-1 0 0,1-2 0,0 1 0,-1 1 0,0-2 0,0 1 0,0 0 0,4 0 0,0-1 0,2 0 0,-1-1 0,0 2 0,-1-2 0,0 0 0,-4 0 0,2 0 0,-3 0 0,1 0 0,1 0 0,-1 0 0,1 0 0,-2 0 0,0 0 0,0 0 0,2 0 0,-1-2 0,0 2 0,0 0 0,-1 0 0,2 0 0,-1 0 0,0 0 0,2-1 0,2 0 0,4-2 0,2 0 0,6 2 0,-3 0 0,6-1 0,-2 1 0,4-1 0,-1-1 0,1 0 0,-4-1 0,3 0 0,-5-1 0,4 3 0,-4-4 0,-1 5 0,-3-3 0,-1 3 0,-3-2 0,2 0 0,-1 0 0,2-3 0,2 2 0,0-2 0,1-1 0,1 1 0,-3-2 0,2 2 0,-1 0 0,0-1 0,3-1 0,-1 2 0,-1-2 0,0 1 0,-3 0 0,1 0 0,1 0 0,-2 2 0,0 0 0,-3 1 0,0-1 0,2 3 0,-2-4 0,3 2 0,-1-3 0,-1 1 0,4-2 0,-2 0 0,2-1 0,-2 0 0,1 1 0,-5 1 0,2 1 0,-3 2 0,3 0 0,-2-2 0,0 4 0,2-3 0,1 1 0,1-3 0,2 0 0,2 0 0,-1-3 0,3 1 0,-2 0 0,2 1 0,-1 2 0,-3-1 0,-1 3 0,0 1 0,-5-1 0,2 3 0,-4-1 0,1 0 0,-3 1 0,0 1 0,-1-1 0,0 1 0,-1-2 0,0 2 0,-1 0 0,3-1 0,0 1 0,0-1 0,2 1 0,-1 0 0,2 0 0,1-3 0,0 3 0,2 0 0,-3 0 0,-1 0 0,0 0 0,-4 0 0,3 0 0,-3 0 0,3 0 0,-3 0 0,2 0 0,-3 0 0,3 0 0,-4 0 0,1 0 0,1 0 0,-2 0 0,1 0 0,0 0 0,1 0 0,-1 1 0,3 1 0,3 0 0,5 2 0,1 0 0,0 3 0,1 1 0,3 1 0,1 0 0,-3 0 0,-5-2 0,-3-2 0,-4-4 0,1 2 0,-2-2 0,1 2 0,-1-2 0,1 2 0,-2-2 0,1 2 0,0-3 0,-2 2 0,1-2 0,-2 2 0,2-1 0,-1 2 0,2-1 0,1 4 0,-2-1 0,3 3 0,-2-2 0,0 1 0,-1-2 0,-1 3 0,1-3 0,0 2 0,0-3 0,-1 1 0,0-2 0,-1 1 0,1-2 0,-1 2 0,1-1 0,-1 2 0,2 0 0,0 3 0,-1 3 0,1-2 0,-1 0 0,2 2 0,-2-5 0,0 3 0,-1-2 0,0 1 0,0-2 0,0 1 0,0-1 0,0-2 0,0 0 0,0 0 0,0 0 0,0 0 0,0 3 0,0-1 0,0 4 0,0-1 0,0-3 0,0 3 0,0-1 0,0 0 0,1 0 0,-1 0 0,1 0 0,-1 2 0,-1 0 0,1 0 0,-1-1 0,1-1 0,0-1 0,0-1 0,0 0 0,-1-1 0,1-1 0,0 0 0,0-2 0,-1 2 0,1-2 0,-2 0 0,1 1 0,0-1 0,-1 2 0,0 0 0,-2 2 0,1-1 0,-1 0 0,0 2 0,-1-2 0,1 2 0,1-5 0,1 1 0,0-3 0,1 0 0,-1 0 0,0 0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0T00:27:50.590"/>
    </inkml:context>
    <inkml:brush xml:id="br0">
      <inkml:brushProperty name="width" value="0.05" units="cm"/>
      <inkml:brushProperty name="height" value="0.05" units="cm"/>
    </inkml:brush>
  </inkml:definitions>
  <inkml:trace contextRef="#ctx0" brushRef="#br0">0 460 24575,'13'0'0,"0"0"0,4-1 0,6-1 0,12 0 0,6 0 0,16-2 0,-5 0 0,2-1 0,-12 0 0,-6-3 0,-8 0 0,-1 0 0,-4-2 0,3 1 0,0-5 0,-1 4 0,-1-2 0,2 0 0,-1 2 0,1-2 0,3-1 0,-9 2 0,4-2 0,-5 3 0,4-5 0,1 3 0,0-1 0,-1 3 0,1-3 0,-2 2 0,3-3 0,-2 2 0,-1 1 0,-5 3 0,-1 0 0,-3 5 0,1-3 0,-1 2 0,-3 0 0,-1 0 0,0-1 0,0 1 0,0 0 0,3 0 0,-2 0 0,4 0 0,-1-2 0,5-2 0,1 0 0,0-1 0,-1 1 0,-1 0 0,-2 2 0,1 0 0,3 0 0,-2 1 0,1-1 0,1 1 0,-2 2 0,2-1 0,2 3 0,-1-3 0,-2 2 0,0-1 0,-4 2 0,-1-1 0,-2 2 0,-3-1 0,0 1 0,-2 0 0,0 1 0,1 1 0,0-1 0,0-1 0,-1 1 0,-4-1 0,0 2 0,2-2 0,-2 0 0,0 0 0,2 2 0,-2-2 0,2 3 0,0-1 0,1 1 0,-1 1 0,2 0 0,-1 3 0,2-1 0,0 3 0,1-1 0,-1 1 0,0 1 0,0 1 0,1 0 0,-2 2 0,1-1 0,-4-2 0,0-2 0,-2-1 0,0-1 0,2 1 0,0-2 0,-1 3 0,0-1 0,0 1 0,1-1 0,0 1 0,-1-1 0,0-2 0,0 0 0,-1-1 0,1 2 0,0-1 0,1 0 0,-1 2 0,0 2 0,1-1 0,0 5 0,0 0 0,3 5 0,1 3 0,1 7 0,0-3 0,-1 1 0,-3-6 0,1-3 0,-3-5 0,0-3 0,-1-2 0,1-3 0,-2 0 0,1-3 0,-1 0 0,1 0 0,-1 1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0T00:27:50.571"/>
    </inkml:context>
    <inkml:brush xml:id="br0">
      <inkml:brushProperty name="width" value="0.05" units="cm"/>
      <inkml:brushProperty name="height" value="0.05" units="cm"/>
    </inkml:brush>
  </inkml:definitions>
  <inkml:trace contextRef="#ctx0" brushRef="#br0">1 519 24575,'13'0'0,"2"0"0,4 0 0,6 0 0,2-2 0,4 1 0,1 0 0,-4-3 0,5 1 0,-1-2 0,9-3 0,5-1 0,6-3 0,-3 1 0,4 1 0,-5 1 0,1-3 0,-6 4 0,-6-2 0,-5 3 0,-1-2 0,0 0 0,1-3 0,-1 1 0,-3 1 0,-1-2 0,-3 3 0,0-4 0,-3 1 0,0-1 0,-2-1 0,-3 1 0,2-2 0,-1 1 0,-2 0 0,0 1 0,-5 4 0,-2 2 0,-2 3 0,-3 3 0,0 0 0,-2-1 0,0 2 0,0 0 0,0-1 0,0 0 0,0-1 0,1 1 0,-1 1 0,1-1 0,-1-1 0,1 0 0,1 2 0,-1-2 0,-1 1 0,0 0 0,0-1 0,-1 0 0,0-1 0,3 1 0,-2-1 0,1 0 0,-1-2 0,0 1 0,0-1 0,2-2 0,-2 1 0,1-1 0,-1 3 0,0-1 0,1 2 0,-2 1 0,1 0 0,0 1 0,0-2 0,0 1 0,0-1 0,2-1 0,-1 2 0,0-2 0,1 0 0,2-2 0,1 1 0,-2 0 0,3-2 0,-1 2 0,-1 0 0,1 0 0,1 2 0,1-2 0,0-1 0,0 3 0,2-3 0,0 1 0,1 1 0,-1 0 0,1 0 0,-3 3 0,4 0 0,-2-2 0,0 3 0,-2-1 0,-1-1 0,-1 2 0,-2-1 0,-1 1 0,1 0 0,-2 1 0,3-1 0,-3 2 0,5 0 0,-2 1 0,3 0 0,-1 2 0,1-1 0,0 2 0,1 1 0,0-1 0,-2 1 0,0 1 0,0 1 0,0 2 0,1-1 0,0 2 0,0 0 0,-2-2 0,2 2 0,-1-1 0,-1 0 0,0-1 0,-2 0 0,0-1 0,-1 2 0,0-1 0,1 0 0,-1-1 0,-1-1 0,-2 1 0,3-1 0,-3-2 0,1 2 0,-1-1 0,1-3 0,-1 1 0,0-2 0,0-1 0,0 2 0,0-1 0,0 1 0,-1-2 0,1 2 0,-1-1 0,0-1 0,-2 0 0,2-1 0,-1 2 0,-1-1 0,-4 2 0,-1 0 0,-1 0 0,-2 1 0,2 1 0,-1-1 0,1-1 0,0 0 0,0 0 0,1-2 0,1 1 0,1 0 0,-1-3 0,3 2 0,-1-2 0,2 0 0,1 2 0,1-2 0,-1 1 0,0 2 0,1 0 0,-1 1 0,-3 3 0,1 0 0,-1 0 0,-1 3 0,2-2 0,-1-2 0,1 1 0,0-1 0,1-1 0,-1 2 0,1 0 0,-3 1 0,3-2 0,-3 2 0,2 0 0,-1 0 0,1 0 0,0-2 0,1 1 0,1-2 0,-2 0 0,3-1 0,-2 1 0,1-1 0,0 2 0,1-2 0,-1 1 0,2-1 0,-3 1 0,3-1 0,-1 3 0,1-3 0,0 2 0,0 1 0,0-2 0,1 1 0,1 0 0,-1-1 0,1 0 0,0-1 0,-1 0 0,4 0 0,-2-1 0,3-1 0,2 0 0,-1 0 0,3-2 0,1 2 0,2-2 0,1 0 0,-1 0 0,1 0 0,0 0 0,-1 0 0,3 0 0,2 1 0,2-1 0,-3 1 0,0-1 0,-2 0 0,1 0 0,-1 0 0,1-1 0,-3 0 0,1-1 0,-3 1 0,4 0 0,-3 1 0,1-3 0,-2 3 0,-2-3 0,3 2 0,-1-2 0,3 1 0,-2-3 0,2 1 0,-2-2 0,3 2 0,0-1 0,-1 0 0,-3 1 0,1-1 0,0-1 0,1 3 0,-1-3 0,0 2 0,-1 0 0,0-1 0,-3 2 0,2 0 0,-1-1 0,2 0 0,-1 1 0,2-2 0,0 1 0,0-1 0,2 1 0,-4-2 0,3 0 0,-2 1 0,0-1 0,1 1 0,-2 0 0,-1 1 0,-1 1 0,-1-1 0,-1 2 0,-1-1 0,1 0 0,0 1 0,-1-2 0,0 1 0,-1 1 0,0-1 0,-1 2 0,-1-2 0,2 3 0,-3-1 0,0 1 0,1-2 0,1 1 0,-1 1 0,3 0 0,-1 0 0,2 0 0,-1 0 0,0 0 0,-2 0 0,-1 0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0T00:27:50.572"/>
    </inkml:context>
    <inkml:brush xml:id="br0">
      <inkml:brushProperty name="width" value="0.05" units="cm"/>
      <inkml:brushProperty name="height" value="0.05" units="cm"/>
    </inkml:brush>
  </inkml:definitions>
  <inkml:trace contextRef="#ctx0" brushRef="#br0">1 1 24575,'11'7'0,"3"-1"0,-1 2 0,1 1 0,0 2 0,1-1 0,-2 1 0,2 1 0,-1-1 0,3 1 0,2 0 0,-3-1 0,5-1 0,-5-3 0,2 2 0,-1-4 0,3 3 0,-1-3 0,0 2 0,-3-2 0,-1 2 0,-2-2 0,3 3 0,-3-2 0,0 2 0,-1 0 0,0 0 0,3-1 0,4 2 0,1-1 0,2 2 0,-1 1 0,1-2 0,-2 1 0,-3-2 0,-1 0 0,-3-3 0,1 1 0,0 0 0,2-1 0,0 1 0,4 0 0,-3 0 0,4 0 0,-5-1 0,1 1 0,-5-2 0,1-2 0,-5-1 0,1 1 0,3 0 0,4 1 0,4 0 0,4-1 0,-2 2 0,1-4 0,-5 2 0,0-2 0,-4 0 0,0 0 0,-3 0 0,1 0 0,-1-2 0,-1 2 0,0-1 0,1-2 0,-2 2 0,3-2 0,2 2 0,2-2 0,2 1 0,-2 2 0,-1-3 0,-4 3 0,-2-2 0,-2-1 0,1 2 0,-1-3 0,-1 1 0,0 0 0,0 1 0,1-1 0,3-1 0,5-1 0,0-2 0,2 2 0,-2 0 0,-1 1 0,2-1 0,1-1 0,0 1 0,-2-1 0,-3 2 0,-3 0 0,-4 2 0,0 1 0,-1 0 0,-1 1 0,-1-2 0,-1 2 0,3 0 0,-3 0 0,2 0 0,-1 0 0,1 0 0,0 0 0,-1 0 0,1 0 0,-1 0 0,2 2 0,2 0 0,0 2 0,-1 0 0,0 3 0,1-2 0,1 2 0,-2-2 0,1 0 0,-2-1 0,1-1 0,-4-2 0,1 0 0,1-1 0,-2 2 0,2-1 0,1 0 0,1 5 0,2-2 0,3 3 0,3-1 0,-2-1 0,1 0 0,-2-2 0,-1-1 0,2 0 0,-1-1 0,1-1 0,4 1 0,2 1 0,3 0 0,0 1 0,-1 1 0,3 0 0,0 1 0,0 0 0,-1 1 0,-3-2 0,-5-2 0,1-1 0,-2 2 0,4-3 0,0 1 0,2 1 0,2-1 0,0 2 0,2-1 0,1 1 0,0 1 0,3-3 0,0 2 0,3-1 0,1 2 0,4 0 0,-2 2 0,-3-2 0,-2-2 0,-6-1 0,0 2 0,-1-3 0,2 0 0,-4 1 0,1-1 0,1 2 0,-2-2 0,1 0 0,-2-2 0,-2 1 0,-1-3 0,2 0 0,1 0 0,5-2 0,3-2 0,2-1 0,-2-1 0,-5 1 0,1 1 0,-5-1 0,-1 1 0,-1 2 0,1-4 0,-3 3 0,1-3 0,-1 4 0,-1-1 0,0 2 0,-2-3 0,1 0 0,-1 0 0,-2 2 0,1-1 0,-2 2 0,0-2 0,-2 3 0,0-2 0,-2 2 0,1 0 0,1-1 0,-1 1 0,1-1 0,-1-1 0,-1 2 0,0 0 0,-2 0 0,3 1 0,-3 0 0,0 0 0,0 2 0,0-2 0,0-1 0,-1 2 0,-1-3 0,1 2 0,0-1 0,0 1 0,0 1 0,1-1 0,-2 2 0,-1-2 0,1 1 0,-2-1 0,-1-1 0,0 1 0,1-1 0,-2-1 0,2 2 0,-1 0 0,1-1 0,-2-2 0,2 1 0,-1 0 0,3 1 0,-1 1 0,1 1 0,1 0 0,0 2 0,0-1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0T00:27:50.573"/>
    </inkml:context>
    <inkml:brush xml:id="br0">
      <inkml:brushProperty name="width" value="0.05" units="cm"/>
      <inkml:brushProperty name="height" value="0.05" units="cm"/>
    </inkml:brush>
  </inkml:definitions>
  <inkml:trace contextRef="#ctx0" brushRef="#br0">0 14 24575,'18'-1'0,"0"0"0,9 1 0,1-1 0,3-1 0,1 1 0,-2 0 0,1-2 0,-4 2 0,-1 1 0,-5-2 0,3 2 0,1-1 0,4 2 0,3-1 0,-7 3 0,0-3 0,-3 3 0,2-1 0,0 2 0,1 1 0,-1 1 0,5 4 0,3 2 0,4 2 0,-1 0 0,-4-4 0,-9-2 0,-1 0 0,-6-2 0,3 1 0,-3 2 0,3 0 0,-3 3 0,9 5 0,5 2 0,8 6 0,3-2 0,1 2 0,-7-6 0,2 2 0,-7-4 0,4 2 0,0 0 0,-6-3 0,5 1 0,-8-3 0,5 3 0,-3-2 0,2-1 0,2 1 0,6-1 0,-1 3 0,3-2 0,-5 2 0,1-6 0,-7 1 0,9 0 0,-1 0 0,7 0 0,1-3 0,-3-1 0,-7-3 0,-1-1 0,-11-3 0,3-1 0,-4 0 0,-1 0 0,2 0 0,-2 0 0,-1-2 0,0 0 0,-1 0 0,0 0 0,4 0 0,-2-1 0,2 1 0,-2-1 0,-2 0 0,-2 1 0,-4-1 0,-4 2 0,-1-1 0,-4 2 0,-1 0 0,0 0 0,2 0 0,-2-1 0,1 1 0,-1-2 0,1 0 0,0 0 0,-1-1 0,1 2 0,0-2 0,-1 2 0,3-3 0,-1 1 0,1-2 0,0 0 0,-2-1 0,1 2 0,-2 0 0,1 1 0,-1 0 0,0 0 0,-1 2 0,2-2 0,-2 2 0,0 0 0,2 1 0,-1-2 0,1 2 0,-2-2 0,1 0 0,1 0 0,-1-1 0,0 1 0,-1-1 0,1 2 0,-1-1 0,0 1 0,1-2 0,-1 1 0,0-2 0,0 1 0,0-1 0,0 2 0,1-2 0,-1 1 0,0 0 0,0 1 0,0-1 0,0 2 0,4-2 0,1-1 0,2 0 0,1-1 0,-1 1 0,-4 0 0,2 2 0,-2 0 0,1-2 0,0 3 0,1-2 0,-2 3 0,2-2 0,-3 2 0,1-2 0,2 0 0,-2 2 0,3 0 0,0-2 0,0 2 0,0-1 0,1 1 0,-1-1 0,-2 1 0,2 0 0,1 0 0,3 1 0,2 2 0,-1-1 0,-2 1 0,-2-2 0,-3 1 0,1-1 0,3 2 0,1 1 0,6 2 0,0 2 0,0-1 0,-1-2 0,-1-1 0,-3-3 0,-1 2 0,0 1 0,0-2 0,3 2 0,0 0 0,3 1 0,-1 1 0,-1-1 0,-1 0 0,-4-2 0,-3-1 0,0 0 0,-1-1 0,3 2 0,0-2 0,0 0 0,-2 1 0,1-1 0,-2-1 0,1 3 0,2-1 0,0 1 0,0-1 0,-2 2 0,0-1 0,1 1 0,0 0 0,0 0 0,0-3 0,-2 3 0,1-3 0,-2 2 0,1-3 0,0 3 0,0-3 0,0 2 0,-1-2 0,0 2 0,2-1 0,-3-1 0,4 1 0,-4 1 0,0-1 0,-1 0 0,1-1 0,1 0 0,-1 2 0,3-1 0,0 3 0,3 0 0,1 1 0,-2-1 0,0-1 0,0 0 0,0 1 0,1-1 0,0 1 0,0-1 0,1 2 0,0-1 0,-1 0 0,0-2 0,-2 1 0,1-2 0,1 3 0,2-1 0,1 1 0,0-2 0,3 4 0,3-4 0,-1 1 0,1 0 0,-4-1 0,0-2 0,-2 3 0,1-3 0,0 1 0,6 0 0,1 1 0,2-1 0,-4 0 0,0 1 0,-1-2 0,-2 1 0,-2-1 0,2 1 0,2-1 0,7 0 0,5 0 0,8 0 0,-3 0 0,1 2 0,-8 0 0,-3 0 0,-6-1 0,-5-1 0,-4 1 0,-1-1 0,-1 0 0,0-1 0,1 1 0,0-1 0,0-1 0,-1 2 0,-1-1 0,0 0 0,-1 1 0,1 0 0,1-3 0,0 3 0,2-1 0,-2-2 0,-1 3 0,-3 0 0,0-1 0,-1 1 0,-1-2 0,1 0 0,-1 1 0,0-2 0,0 0 0,0-1 0,0 0 0,0 0 0,0 1 0,0 0 0,0 2 0,0-2 0,0 0 0,0-1 0,0 0 0,0-1 0,0 0 0,0 0 0,0 1 0,-1 0 0,0-1 0,0-1 0,1-2 0,-1-1 0,1 1 0,-1-1 0,1 3 0,0-4 0,0 5 0,0 0 0,-1 2 0,1 1 0,0-1 0,0 0 0,1 2 0,0-3 0,0 3 0,1-2 0,2 1 0,-3-1 0,3 0 0,0-1 0,2 0 0,-1-1 0,3 0 0,0-2 0,5 2 0,-3 0 0,5 2 0,-2 1 0,2-1 0,-1 2 0,1-1 0,-4 1 0,1 0 0,0 1 0,3 1 0,2 0 0,3 3 0,4 3 0,6 2 0,5 4 0,7 3 0,10 2 0,7 1 0,-3-2 0,10 0 0,-15-4 0,1-1 0,-13-4 0,-7-3 0,-7-1 0,-3 0 0,-4-2 0,-2 2 0,-2-2 0,-4 0 0,-1 0 0,0-1 0,-2 0 0,0 1 0,-3-1 0,0-1 0,0 0 0,0 0 0,-1 0 0,2 1 0,-1-1 0,0 2 0,-1-2 0,-1 0 0,-6 0 0,1 1 0,-1-1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0T00:27:50.574"/>
    </inkml:context>
    <inkml:brush xml:id="br0">
      <inkml:brushProperty name="width" value="0.05" units="cm"/>
      <inkml:brushProperty name="height" value="0.05" units="cm"/>
    </inkml:brush>
  </inkml:definitions>
  <inkml:trace contextRef="#ctx0" brushRef="#br0">125 100 24575,'10'0'0,"4"2"0,4 1 0,4 4 0,-2 1 0,2-2 0,-4 2 0,-3-3 0,-2 3 0,0-1 0,-2 1 0,0-3 0,-5 0 0,0-2 0,-1-1 0,-3 0 0,1 0 0,0 0 0,-2-1 0,1-1 0,-2 3 0,2-3 0,-2 2 0,1-2 0,1 3 0,-2-2 0,0 0 0,0 2 0,1 0 0,-1-1 0,0 1 0,-3-7 0,-1 0 0,-2-5 0,-2-2 0,0 3 0,-3-5 0,1 3 0,-3-3 0,5 1 0,1 3 0,1 1 0,0 0 0,-2 0 0,0 0 0,-1-1 0,0 4 0,0-2 0,-2 2 0,2 1 0,-2 0 0,0 1 0,-2-1 0,-3-1 0,0 1 0,-2-2 0,3 0 0,4 4 0,2-1 0,1 1 0,0-1 0,0 0 0,-1 2 0,2 0 0,-1 1 0,1-2 0,3 2 0,-2-1 0,2 1 0,2 0 0,1 0 0,1 0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10T00:27:50.575"/>
    </inkml:context>
    <inkml:brush xml:id="br0">
      <inkml:brushProperty name="width" value="0.1" units="cm"/>
      <inkml:brushProperty name="height" value="0.2" units="cm"/>
      <inkml:brushProperty name="color" value="#0069AF"/>
      <inkml:brushProperty name="tip" value="rectangle"/>
      <inkml:brushProperty name="rasterOp" value="maskPen"/>
    </inkml:brush>
  </inkml:definitions>
  <inkml:trace contextRef="#ctx0" brushRef="#br0">1 0,'22'11,"0"-2,-5 3,3-1,-2 1,-4-3,-1 2,-6-6,0 0,-1 1,-1-1,3 1,1 4,0-1,-1-1,-1-2,-1 0,-3-4,2 2,-1 0,0-1,2 2,-2-2,0 2,1 1,1-2,-2 2,1-2,-2-2,4 3,0-1,3 2,-2-2,1 1,2-1,0-2,1 4,2-1,-1-1,0 1,-1-1,-2 0,-1 1,0-1,1 3,-1-3,-1-2,-3 1,0-2,0 1,0-2,2 2,2-2,0 3,4-1,-2 1,-3 0,-3-3,0 2,1-2,0 3,6-2,1 5,4 1,2 1,-3-1,-4-2,-2-2,-4-2,-3 0,3-1,-1 0,2 2,-2-2,5 1,-2 0,6 1,-4 0,2 0,-3-1,-2-1,-2 0,0 0,1 0,-1 0,4 0,2 0,4 1,4-1,-1 2,-2-1,-6 0,-3-1,-4 0,4 0,0 0,5 1,6-1,0 2,1-1,-3-1,-3 0,-2 0,-1 0,0 0,2 0,0 0,0 0,2 0,3 0,4 0,-1 0,-2 0,-8 0,-2 0,-3 1,0-1,1 2,-1-2,3 0,1 0,2-2,-1 2,-2-1,2 1,-5 0,0 0,0 0,2 0,0 0,-2 0,0 0,0 0,1 0,1 1,1 1,3 2,6 2,7 3,2 1,-2-1,-3-1,-9-4,-1 0,-2-2,-1 0,2 1,3 0,6 1,2 3,4 0,-1 1,4 2,-6-1,1-1,1 1,-4-1,1-2,3 4,0-3,1-1,1 0,-1-2,-4 0,2-1,-5-1,3 0,-5-2,-3 0,1 0,-4 0,3-2,-1 1,-1 0,0-1,0 1,1 0,0 1,0-3,-1 3,2-4,-2 3,3-3,1 0,0 0,1 1,-4 1,-1 2,-4-1,0 1,-1-2,0 2,1 0,-2 0,0 0,2-1,-1 1,1 0,-2-1,0 1,0-2,0 2,2-2,0 2,3-3,0-1,4 0,-2 0,0-1,-3 1,0 1,-2-1,1 0,0 1,0-3,0 4,-3 0,2 0,0-1,-1-1,-1 1,0 0,-1 0,0-1,0 0,-3-3,2 4,-3-5,1 1,-1-2,1 0,-1-2,0 3,0 0,2 3,2 0,3 4,3-2,1 4,-1 1,-2-1,3 2,-1 0,3 1,-2 2,-2-2,-5-3,1 2,2 4,-3 0,5 6,-4-6,-3-2,0 2,-2-1,2 2,-4 2,1-2,0 0,0 0,0-1,0-2,0 0,1 0,-3 2,3 0,-2-3,-2 2,0-2,-3-1,3 1,-1-3,0 2,1-1,-3 0,2-1,-3 0,-3 0,-1-1,-3 3,-3-3,1 1,-1 1,3-2,-1 0,2 1,-1-1,1 1,-1-1,1 2,3-1,0 0,0 2,2-2,1 1,1-2,2 2,0-1,-2 1,3-2,-2 0,3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13"/>
    </inkml:context>
    <inkml:brush xml:id="br0">
      <inkml:brushProperty name="width" value="0.1" units="cm"/>
      <inkml:brushProperty name="height" value="0.1" units="cm"/>
    </inkml:brush>
  </inkml:definitions>
  <inkml:trace contextRef="#ctx0" brushRef="#br0">0 0 24575,'0'0'0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10T00:27:50.576"/>
    </inkml:context>
    <inkml:brush xml:id="br0">
      <inkml:brushProperty name="width" value="0.1" units="cm"/>
      <inkml:brushProperty name="height" value="0.2" units="cm"/>
      <inkml:brushProperty name="color" value="#0069AF"/>
      <inkml:brushProperty name="tip" value="rectangle"/>
      <inkml:brushProperty name="rasterOp" value="maskPen"/>
    </inkml:brush>
  </inkml:definitions>
  <inkml:trace contextRef="#ctx0" brushRef="#br0">1 0,'18'1,"2"1,-5 0,9 2,6 0,9 0,0 0,-1 0,-11-3,-6 1,-6-1,-6 0,0 1,-2-1,-1 0,3 2,1-1,-2 2,-3-1,0 0,-2 1,3 1,1 0,1 2,3 3,-1-1,2 1,0-1,-3-3,0 0,-2-3,-2 1,2 2,-1-1,6 2,0 0,2 0,-3-2,1 0,-3-1,0 0,-2 2,-2-4,-26-3,12 0,-23-5,19 1,0 0,0 0,2 1,2 1,3 0,3 3,-4-1,3 0,-2-1,0 2,24 3,-9 1,21 3,-14-3,-3-1,0 4,-2 0,2 1,0 2,3-1,1 4,0-2,-1-1,-4-2,-2 0,-2-3,2 6,0-6,1 3,-2-3,-2-1,-1 0,3 1,2 1,0 0,3 1,-3-2,-1-1,-2 0,-1 0,0-1,-1-1,0 2,0-1,-1-1,2 1,-1 0,6 2,1 0,3 3,1-1,-2-1,2 1,-2-1,0 0,-3-3,-1 0,-2-2,-2 1,-1-1,5 2,0 1,3 0,-1 1,1 0,-2-1,1 0,-3-1,-1-2,-1 0,1 2,2-1,0 1,0 0,3 1,-5-3,1 2,-3-2,2 0,0 1,4 0,2 2,2-1,1 1,2 0,0 0,-3 1,0-3,-3 2,-1-2,-3-1,0 0,-5 1,1-2,1 0,-3 0,4-2,-3 1,2 0,-3-2,2 2,1-1,1 0,3-1,-1 1,0 0,0 0,-2-1,0 2,-3-2,0 3,-1-4,1 0,-1-1,0 1,0 0,0 0,0 0,2-1,0 2,1-1,-2 0,2 0,-1 2,-1-1,-1 2,2-2,-1 2,1 0,0 1,-1-2,1 2,1 0,2 0,0-1,1 1,2 0,-3 0,3 1,-2-1,1 2,0-2,-2 1,0-1,0 0,0 0,2 0,0 0,2 3,0-3,3 2,1 1,1-1,-3 1,-1-2,-4 1,-1-1,1 2,1-1,2 4,-2-3,0 3,-1-2,-1 1,0-2,-2 2,-1-4,1 3,1-3,-1 2,0-2,1 2,2-2,-2 1,2 0,0 1,0-2,-2 2,0-2,1 2,0-2,2 2,2-1,0 2,4 0,-1-1,1 1,-4-2,-1 1,-4-3,-1 1,-1 1,4-2,-1 2,2 0,0-1,1 1,-2-2,-1 2,-3-2,0 1,-1-1,5 3,3-2,-1 2,1-2,-3 0,-1 1,0-2,-2 0,0 0,1 0,2 0,5 1,-1 0,2-1,-5 2,-2-1,-2-1,-3 0,2 0,2 0,2 0,6 1,-2 1,-2-2,-2 1,-5-1,-1 0,1 0,1 0,2 0,-1 1,1-1,-3 0,2 0,-2 0,1 0,-1-1,1 1,1-1,1-1,0 1,0 0,1-1,-1 1,3 0,-2-1,1 2,-2-2,-1 2,-1-2,0 1,-1-2,0-1,1 1,-2-1,1 1,-2-2,2-1,-2 3,2-4,-2 3,-1 0,4-2,-3 0,3 1,-1 0,0-1,2 1,2-1,-1-1,2 1,1 0,-1 4,0-2,-2 1,-1 0,2 1,0-1,2 2,5-2,3 2,6 1,4 0,3-3,-2 2,-5-2,-9 2,-2 0,-7 1,0-2,-4 2,5 0,-2 3,5 0,0 1,-1-2,-1 1,-2-2,-4-1,4 2,1-1,2 1,4 1,-3-2,1 1,-1 0,0 1,3-2,0 3,1-1,0-1,3 1,1 0,-1 1,5 1,1-1,1 1,1-1,-8-1,-2-2,-7-1,-2 0,-1 0,-1 0,1 1,1-1,2 0,0 0,-1 0,-2 0,-1 0,0 0,-1 0,4 0,0 0,0 0,3 2,-3-2,-3 1,1-1,0 0,-1 0,1 0,0 0,-1 0,1 0,-1 0,3 1,-2 1,2 2,-2 1,1 0,-1-1,2 1,-2-1,5 1,-2-1,1 0,-3-1,-3-2,-1-1</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10T00:27:50.577"/>
    </inkml:context>
    <inkml:brush xml:id="br0">
      <inkml:brushProperty name="width" value="0.1" units="cm"/>
      <inkml:brushProperty name="height" value="0.2" units="cm"/>
      <inkml:brushProperty name="color" value="#0069AF"/>
      <inkml:brushProperty name="tip" value="rectangle"/>
      <inkml:brushProperty name="rasterOp" value="maskPen"/>
    </inkml:brush>
  </inkml:definitions>
  <inkml:trace contextRef="#ctx0" brushRef="#br0">0 1,'19'1,"8"3,-2 2,8 0,-2-2,4 1,-4-1,3-1,-2 1,-4-3,2 2,-1 2,6-1,4 4,-4 0,-3-2,2 6,0 0,5 1,-5 0,-3-1,-9-4,2 0,1-2,6 2,4 0,-1 0,7 0,-1-3,7 2,-2-5,-5 0,-9-2,-4 1,-7-1,-2-1,0 1,4-2,-1 0,11 2,3-2,7 1,0-2,-2 0,-7-1,0-4,-2 0,-1 0,-3 0,-4 3,-3-3,1 0,-2 0,0 0,-4-1,-4 4,0 0,-6 2,1 2,0-3,-3 1,2-2,-2-2,0 2,1 1,-1-3,0 3,0-1,-1 0,1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10T00:27:50.578"/>
    </inkml:context>
    <inkml:brush xml:id="br0">
      <inkml:brushProperty name="width" value="0.1" units="cm"/>
      <inkml:brushProperty name="height" value="0.2" units="cm"/>
      <inkml:brushProperty name="color" value="#0069AF"/>
      <inkml:brushProperty name="tip" value="rectangle"/>
      <inkml:brushProperty name="rasterOp" value="maskPen"/>
    </inkml:brush>
  </inkml:definitions>
  <inkml:trace contextRef="#ctx0" brushRef="#br0">0 187,'24'-4,"1"0,0-2,20-5,1 1,19-8,3 4,-1-4,13 0,-16 2,5-1,-2 1,7 5,-1 3,-4 1,-14 7,-5-2,-10 0,-3 1,-3 0,-2-1,-2 1,6 1,4 0,7 3,3 1,-6 0,-1 2,-10-2,-4 0,-8 0,-4-1,-3-2,0 0,0 0,2 2,3 0,-3 2,-2-1,-2-1,-7-2,0 0,-3-1</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10T00:27:50.579"/>
    </inkml:context>
    <inkml:brush xml:id="br0">
      <inkml:brushProperty name="width" value="0.1" units="cm"/>
      <inkml:brushProperty name="height" value="0.2" units="cm"/>
      <inkml:brushProperty name="color" value="#0069AF"/>
      <inkml:brushProperty name="tip" value="rectangle"/>
      <inkml:brushProperty name="rasterOp" value="maskPen"/>
    </inkml:brush>
  </inkml:definitions>
  <inkml:trace contextRef="#ctx0" brushRef="#br0">0 137,'20'-10,"2"3,-4 0,3 2,-1-2,3 1,2-1,2 3,-2-1,5 2,0 2,3-2,1 3,-3-2,4-1,-4-2,0 1,-4 0,-3 1,-4 2,0 1,2-1,5 1,3 2,3 1,-4 1,3-2,-1 2,0-4,-4 2,-3-2,-5 0,-3 0,-1 1,2 0,2 1,4 2,3-2,1 2,-2-3,-3 3,-5-2,-6-1,-1 0,-4-1,1 0,-1 0,-2 2,2-1,1 2,1 2,-1 0,0 0,-2-1,0-1,-1 0,3-1,-1-1,2 2,-1-2,2 1,-1 0,1 0,-1-1,-1 0,-2 1,2-1,0 0,2-1,0 2,3-2,-1 2,-1-2,-3 3,-1-2,-32 4,-17-3,-38 2,-10-4,1 0,7 0,19 0,6 1,9-1,-3 1,2-1,5 0,2 0,7 0,0 2,3-2,3 1,2-1,-2 0,1 0,0 0,1 1,3-1,4 2,-3-2,2 1,-1 0,5-1,6 1,6 1,0-1,18 6,-2-6,16 4,0-5,9 0,9-1,2 1,0-3,2 1,-6-5,1-1,-5 0,-4-1,-6 1,1 2,-4 0,4 0,4 2,4 0,-3 1,1-1,-4 0,6 1,19-4,6 0,29-6,-3 0,11-4,-9 3,-14 0,-19 7,-17 3,-13 1,-5 4,-2 3,0 3,-1 3,0 3,-3 1,-3-1,-5-4,-3-2,-4-5,-4 5,-1-3,-8 5,-5-3,-2 0,-10 2,2-2,-7 3,-4 2,-1-1,-2-2,-3 1,6-3,-6 0,3-3,2-2,0 1,8-2,-1 1,6-1,1 0,6-1,-2 1,7 0,0 0,4 0,2 0,3 0,1 0,-3 0,-2 0,0 0,2 0,3 2,0 1,-1 1</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10T00:27:50.580"/>
    </inkml:context>
    <inkml:brush xml:id="br0">
      <inkml:brushProperty name="width" value="0.1" units="cm"/>
      <inkml:brushProperty name="height" value="0.2" units="cm"/>
      <inkml:brushProperty name="color" value="#0069AF"/>
      <inkml:brushProperty name="tip" value="rectangle"/>
      <inkml:brushProperty name="rasterOp" value="maskPen"/>
    </inkml:brush>
  </inkml:definitions>
  <inkml:trace contextRef="#ctx0" brushRef="#br0">0 215,'34'3,"4"2,1-2,16 2,14 4,27 5,-44-7,2 3,3 0,-3 1,37 4,-6-3,-29-8,-11-4,-19-1,-14 0,-5-2,-3 2,-2-6,1 3,1-2,-2 0,-4 1,-4-3,-8 0,-4-6,-10-6,-5-2,-7-3,4 4,5 4,-3 1,2 1,-9-2,-3 0,-6 2,6 0,4 6,14 5,5 3,1 1,2 0,1 0,-2 0,-1 0,0 0,1 1,0-1,6 1,4 1,1-1,2 2,1-1,2 2,1 3,5-1,6 3,11-1,13 0,5-3,21 2,6-6,8 2,-6-4,-11-2,-16 0,-8-1,-14 1,-6-3,-5 2,0 0,-1 0,5 1,0-4,9-1,1-2,7-2,-6 3,0-2,-6 4,-5 1,-3 1,-4 2,-22 3,-2 3,-16 1,7 1,-7 4,-5-1,-7 4,-1-2,1 1,6-2,-5-1,6-4,-4 1,7-1,7-3,5 3,6-4,4 2,5-2,3 1,2-1,4 5,0 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10T00:27:50.581"/>
    </inkml:context>
    <inkml:brush xml:id="br0">
      <inkml:brushProperty name="width" value="0.1" units="cm"/>
      <inkml:brushProperty name="height" value="0.2" units="cm"/>
      <inkml:brushProperty name="color" value="#0069AF"/>
      <inkml:brushProperty name="tip" value="rectangle"/>
      <inkml:brushProperty name="rasterOp" value="maskPen"/>
    </inkml:brush>
  </inkml:definitions>
  <inkml:trace contextRef="#ctx0" brushRef="#br0">1 481,'22'0,"-1"0,-4-2,1 0,6-1,0-2,4 1,-5-3,4 1,-7-1,3-1,-5-1,1 0,-2-2,1-1,-3 3,3-3,1 3,4 1,1 2,-1-1,-2 3,-4-1,-2 1,-3 0,2 0,-3 0,4 0,0 0,3-2,0 2,2-1,-4-1,-3 4,0-2,-2 2,2 0,-1 1,-1-1,1 1,-2 0,-1-1,-2 1,1 1,-1-1,0 1,1-2,2 1,-1-2,0 2,0 0,-1-2,1 2,-1 0,1-1,0 1,2-2,-1 2,1-2,-2 1,0 0,-3 1,1 0,1 1,2-2,0 2,2 0,-3 0,1-1,-2 1,1 0,-1 0,0 0,3 0,-1 0,1 0,-1 0,3 1,-2-1,0 2,-3-2,-1 0,0 0,-2 0,0 0,2 0,-1 0,-1 0,1 0,0 0,0 0,-2 2,2-2,-1 2,-13-13,5 6,-11-8,5 10,3 1,-4 0,4 0,-1 0,0 1,2 0,11-9,-3 7,10-8,-7 10,-2-1,1 2,2-1,-1 2,0-1,0 3,-1-2,0 3,2 2,0 1,1 3,2 1,1 1,1 3,-3-5,0-1,-2-1,1 0,-2-1,0-1,-2-2,0 1,-2 1,3 0,-1 0,3-1,0-1,0 0,1-2,-1 0,0-1,1-1,1 0,3 1,2-1,3 2,1-2,0-2,-2 2,0-1,1 1,-2-3,0 3,-4 0,1 0,-1 0,0 0,6 2,-2-2,2-2,-1 2,0-2,-1 0,1 0,2-1,-1 1,4-2,0 0,3 0,-1 1,-4-1,-2 3,-1-2,2 3,4-1,1 1,-1 0,3-1,-2-1,0 0,-1-1,-3 0,-2 1,1-1,2-1,8-1,-3 1,3 0,-11 1,-1 2,-6 1,0-1,-3 1,-1 0,0-3,0 3,-2-1,3-2,-2 2,2-4,-4 2,-1-2,2-3,-3 3,1-1,1 1,1 1,0-4,0 4,-2 0,-14 3,0 1,-14 1,0 5,-3-2,0 2,-4 2,3 0,0 1,0-1,7-1,3-1,5-2,4 0,5-4,16-12,-2 3,13-11,-11 8,-1-1,-2-1,-3-1,1 0,-3 3,2 3,-1 1,0 4,1 0,3-1,-3 1,5-3,-1 1,-1-1,3 0,-3 3,2 2,-2-1,1 3,-1-2,3 2,0-3,2 0,-1 2,-2 0,1-1,1 1,-2-2,0 2,-1 0,-1-2,1 3,0-2,4 2,3-2,3 0,-2 0,6-2,-3 2,3-4,-5 1,0 1,-3 0,2 2,-3-1,-1 2,0-1,-3 1,0 1,-2-1,-1 1,-1 0,2-1,2-1,0 2,4-1,-2 0,-1-1,2 1,-5 0,-1 1,0-2,1 1,-3 1,2 0,0 0,1 0,-2 3,2-2,-2 3,2 0,1 2,4 2,2 0,-2 3,0-5,-2 1,-2-2,-1 0,-1-1,0 2,0-3,-1 3,2-1,-1 2,1-1,-1 1,-1 1,1-3,1 4,0-1,-1 0,-2-2,-2 0,-1-1,-1 1,0 2,0 0,-1-3,1 2,-1-3,0 3,-3-1,2 1,-1 1,-2-1,1 0,-1 1,2-2,-2 1,2 0,-2-2,2 1,-1 0,1 0,-3 1,2-1,-2 1,0 0,-1-2,1 1,-1 1,-1-1,-1 1,-2 0,1-1,-2-1,0-1,2-1,-1 1,-1-3,2 1,-4-1,2 2,-3-2,-1 1,1 1,-2 0,1-1,-3 0,1 0,0-2,2 0,-1 0,3-1,-2 0,2-2,1 2,-2-2,-1-1,-2-2,-3-1,-2 0,0 1,0 1,3 2,4-1,-1 3,2-2,2 0,1 3,0-2,0 2,-1-3,2 2,0 0,2 1,1-2,2 2,30 7,-5-3,29 6,-12-7,5 0,-1-3,3 1,-1 1,0 1,2-2,-7 1,-7-1,-7-1,-10 0,-1-3,-3-2,-1-3,-3-1,1 1,-1-1,-2 2,-1-2,-2 1,3 0,-3 1,2 0,-1-1,0 0,-1 2,1-3,-1-1,1 0,-1-1,0 3,0 1,-1 1,-7 2,-2 3,-8 2,-4 2,2 2,-4 2,4-1,1 1,3-1,3 2,0 0,1 1,1-2,1-2,2-1,1-1,2-2,-1 0,1-1,-1 2,1-2,-2 2,0-2,3 2,-3-2,4 1</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10T00:27:50.582"/>
    </inkml:context>
    <inkml:brush xml:id="br0">
      <inkml:brushProperty name="width" value="0.1" units="cm"/>
      <inkml:brushProperty name="height" value="0.2" units="cm"/>
      <inkml:brushProperty name="color" value="#0069AF"/>
      <inkml:brushProperty name="tip" value="rectangle"/>
      <inkml:brushProperty name="rasterOp" value="maskPen"/>
    </inkml:brush>
  </inkml:definitions>
  <inkml:trace contextRef="#ctx0" brushRef="#br0">1 398,'17'-2,"0"1,-4-3,0 2,2-2,1 1,2 0,-1 1,4-1,-3-1,0 2,-2-1,-3 0,-2 1,1-2,2 0,3 0,0 1,0-1,-2 0,0 2,-4-1,3 0,2 0,0-1,3-2,-2 1,4-3,-1 2,2-2,-3 1,-1 1,-1 2,3 0,2-2,-3 3,1 0,-4-1,-6 3,-1-1,-6 2,7-2,-1 2,13-3,-4 2,2 1,-5-3,-4 3,-5-3,-2 3,1-2,0 1,3-3,-3 0,2 0,1 1,-1 0,3 0,2-3,5 1,2-2,0 1,-3 2,-5 1,-3 2,-5 1,3-1,-2-2,2 2,1 1,-3 0,3 1,0-2,0 1,-3-2,3 2,-1-1,1 0,-1 1,4-3,-5 3,2-1,-2 0,0-1,0 1,3 0,-1 1,-1-2,1 1,0 0,1 1,1-2,0 1,0-2,-1 2,3 0,-1-1,1 1,4 0,-5 0,0 1,-2-2,-1 2,1-1,-1 1,1 0,5 0,0 0,4 0,4 0,-2 0,2 0,-2 0,-1 1,0-1,0 0,-3 0,-2 0,-2 0,-2 0,-3 0,0 0,-2 0,3 0,0 3,1-1,17 21,-9-10,12 12,-15-9,2 3,0 4,4 0,-5 0,-2-9,-7-1,-3-7,-2-4,-8 1,3-3,-7 0,2-7,-1-2,-1-3,-1-4,3 1,-3-2,1 0,-2-3,-3 0,1 0,4 3,0 3,5 3,2 3,0 1,2 4,-1-2,0 2,0-4,-2 2,-2-5,-4-2,-3-6,1 0,0 0,5 5,2 2,3 4,-1 3,4 0,-6 1,0 3,-4 1,-1 1,3-1,-2 0,3 1,-3-1,0 2,1 0,-2 3,1-2,0 2,1-1,1 1,0-1,2-1,1 0,3-2,-2 1,-1 1,2-3,-3 3,1-1,-2 4,-1-2,3 1,0 0,4-2,2 2,1 1</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10T00:27:50.583"/>
    </inkml:context>
    <inkml:brush xml:id="br0">
      <inkml:brushProperty name="width" value="0.1" units="cm"/>
      <inkml:brushProperty name="height" value="0.2" units="cm"/>
      <inkml:brushProperty name="color" value="#0069AF"/>
      <inkml:brushProperty name="tip" value="rectangle"/>
      <inkml:brushProperty name="rasterOp" value="maskPen"/>
    </inkml:brush>
  </inkml:definitions>
  <inkml:trace contextRef="#ctx0" brushRef="#br0">1322 161,'7'-13,"-1"3,-4 4,0 1,-1-1,0-2,1-2,0 0,-1-1,0 1,-1 1,0 1,0 1,0 2,0 0,-5-2,1 1,-4 0,-1 1,0 1,-2 0,2 2,2-1,1 3,0 0,-1 0,0 1,-1 1,1-1,1-1,0 3,0-2,2 0,-1 3,1-1,-2 1,1 1,0-2,-1 2,1-1,0 1,-1 3,1 0,0 2,0 0,1-1,3-1,-2-2,2 1,1-2,-1 2,1-1,-1 1,1-1,0-2,1 4,5-5,2-1,2-4,0-1,-1-1,0 2,-2-1,-1 0,0 2,-2-3,1 3,0-3,1 0,0-1,1-1,-1 1,-1 1,-2 1,-4 17,-1-4,-4 18,-1-9,3 1,-2-3,3-1,-1-4,2-2,0-2,1-3,-2 2,3-2,-2 1,1 0,0 1,0-1,0-1,-2 3,2-1,-1 1,1-3,-2 0,1 1,-1-1,-1-1,0 1,-1-1,2 0,-2 0,1 2,-2 1,1 0,-1 2,0-1,-1 1,1 0,2-1,-2-2,3 0,-1-1,9-29,-2 9,9-29,-5 15,-3-1,1 4,-4 4,0 6,0-1,-1 5,0 0,0 4,-1 0,1 0,-1-1,0 1,-2 0,2 2,-1-2,1 4,-8 15,3-4,-5 14,3-5,0-3,1 4,-1-2,2-2,-1 1,2-2,-1-1,1-1,1-2,-1 0,2-1,0-1,-1-2,1 1,-2-2,2 1,-3 0,2-1,-1-1,-1 1,1-2,-3 3,0 0,-1 0,-1-1,4 0,-5 1,2-1,0 0,-1-1,0 1,-1 0,1-2,3 2,-2-2,3 0,-2 2,0-1,0 1,-1-2,2 2,0-2,1 1,0-2,0 1,-1 0,0 1,1-1,-1 0,0 0,-1 2,-2-2,3 1,-3 0,6 0,-3-1,1 0,1 1,-2 0,1 1,-1-1,-2 4,0-2,0 1,1-2,0-1,-1 1,2-2,0 2,1-2,0 0,0 1,-1 0,0 0,1 0,-1 1,0-2,0 2,1-1,1-2,-1 3,0-3,0 1,-2 1,-3-1,1 2,-2-1,-1 1,2 0,-3 1,-1-1,-1 1,-2 2,-1-2,-2 0,-7-2,-11 1,-10-3,-3 1,4-1,0 1,10 1,4 0,10-2,11 2,6-2,4 1,20-2,-6 1,16-3,-15 0,-2 2,-4 1,-3 0,4-1,-1-1,5 1,-3 0,4 0,0-1,4 1,5-2,6 2,10-3,7 3,-5-2,-1 3,-11-3,2 3,0-1,3 1,-1-1,3 1,-6 0,2-1,-5 1,2-2,-4 2,1 0,-3 0,0 0,-2 0,0 0,-2 2,-1-2,-3 1,0-1,-3 1,-2 0,-1 2,1 1,2 4,-1 0,5 1,-4-2,5 2,-3-3,4 1,-2-1,1 0,-5-4,0 1,-3-2,-1-1,-2 2,2-1,1-1,8 4,4 2,6 2,0 0,-6-3,-5-2,-8-2,-3-1,4 2,-1-2,3 0,-4 0,1 0,1 0,0 1,4 0,4 1,2-2,5 0,3 0,-2 0,2 1,-3-1,-6 1,1-1,-3 0,2 0,0 2,1-2,0 1,2 0,-1 1,3-2,-3 0,-3 0,-2 0,-1 0,0 0,2-2,1 2,1 0,-2-1,2 1,1-1,-5 1,3-2,-6 1,3 0,2-1,3 2,1-1,1 1,-3-1,0 1,-2-3,1 0,-2 1,4-3,-3 2,5-2,-1 2,2 0,-1-1,-2 2,0-1,-1-2,-1 2,0-2,2 1,0 0,4 0,-4 2,-1-2,-3 1,-1 0,-4 1,-2 0,-2 1,-2 1</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10T00:27:50.584"/>
    </inkml:context>
    <inkml:brush xml:id="br0">
      <inkml:brushProperty name="width" value="0.1" units="cm"/>
      <inkml:brushProperty name="height" value="0.2" units="cm"/>
      <inkml:brushProperty name="color" value="#0069AF"/>
      <inkml:brushProperty name="tip" value="rectangle"/>
      <inkml:brushProperty name="rasterOp" value="maskPen"/>
    </inkml:brush>
  </inkml:definitions>
  <inkml:trace contextRef="#ctx0" brushRef="#br0">1 47,'19'-1,"0"-1,-7 0,1 0,2 0,4-1,2-1,1 0,6-1,5 0,3 0,-6 1,-6 1,-8 2,-3 1,-3-3,1 3,3 0,-2 0,1 0,1 0,-2 0,3 0,1 0,2 1,0 1,2-1,1-1,2 1,3-1,-3 2,1-2,-3 1,2-1,1 0,1 0,1 0,7 1,0 1,6-1,-6 1,-2 0,-9-1,-1-1,-3 1,4-1,3 0,4 0,-3 0,1 2,-7-2,2 2,-4-2,-1 0,1 2,1-1,4 2,-2-2,-1 2,-3-2,0 1,0 1,3 2,-2-2,1 4,-3-4,1 3,-3-2,-3-2,-2 0,-2-1,1-1,6 0,4 1,7 2,2 0,-1-3,-3 1,-3-2,0-2,-1 2,2-2,-5 2,2-3,-7 1,2 0,-6 1,1-1,-3 1,1-1,-1 0,0 1,1-1,-1 0,0 1,2 0,1 4,0-2,-2 1,-2 0,2-1,-3 3,4 0,-3 2,-1-1,-1 2,-2 0,0 0,0 0,-1-1,0 1,-1 0,-1-1,0 0,-5 2,-2-2,-19-1,2 0,2-4,13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10T00:27:50.585"/>
    </inkml:context>
    <inkml:brush xml:id="br0">
      <inkml:brushProperty name="width" value="0.1" units="cm"/>
      <inkml:brushProperty name="height" value="0.2" units="cm"/>
      <inkml:brushProperty name="color" value="#A9D8FF"/>
      <inkml:brushProperty name="tip" value="rectangle"/>
      <inkml:brushProperty name="rasterOp" value="maskPen"/>
    </inkml:brush>
  </inkml:definitions>
  <inkml:trace contextRef="#ctx0" brushRef="#br0">1 514,'18'2,"-1"2,-4-2,-1 0,3-2,1 3,1-3,12 2,5 4,17 2,7 5,-5-4,-9 0,-10-5,-5-1,3-2,2-5,-2-4,-2-4,2-5,-3-2,2-5,-6-1,-4 3,-8 3,1 0,-3 3,3-1,0 1,1-1,5 2,-5 2,4 4,-6 0,1 2,-4 1,0 0,-2 4,2-1,-5 1,2 0,-2 1,0 1,-21-1,6-1,-19 2,8 3,-10 1,-4 2,-8 4,-2-1,2-3,7 1,-3-3,5-1,0 1,4-2,8 3,5-1,4-1,1 1,-2 1,-5 2,-1 1,-7 2,5-1,1 2,6-3,6-3,3 0,21-18,-1 3,16-18,-7 7,0-1,1 3,-2-2,3 4,6 0,7 0,0 3,-1 2,-11 6,-9 4,-1 1,0-2,2-1,2 0,3-4,5-1,8-3,6-1,5 0,-2 1,-11 3,-5 1,-16 5,-3-1,-6 3,2 1,-1 0,2 0,-1 0,0 0,5 3,3 2,8 0,-2 2,3-2,-9 0,-1-1,-6-1,-5-2,1 7,0 0,0 6,-1-1,-2-1,0 1,-2-2,-3-1,0-2,-3 0,-7 1,-1 3,-3 1,3-1,3-4,2 0,3-1,0-1,1 1,3-2,1-1,14-1,2-5,13 0,-2-5,2 0,-2 0,1 0,0 3,4 1,-5 2,-11 1,-14 3,-11-1,-10 6,-4-1,-5 2,-7 2,-7 3,2-1,-6 0,12-5,0 0,12-1,8-3,7-2,8-1,24-1,9-2,17-2,5-8,1-4,13-7,3-2,-5 2,-3 2,-20 11,-8 3,-11 5,-9 0,-2 1,-7 1,-1 0,4 3,-1-3,10 4,4-2,2 1,9-2,-1 2,4-2,6 2,-1-2,-2 2,-4-2,-8 0,-3 1,1-1,1 2,1-1,1 2,-9-1,-1-1,-7-2,3 3,-1-3,6 4,5-1,4 2,2 0,-4 0,-2-2,-5-2,3 2,4-2,7 3,6 0,5-1,0-1,1 1,-1 0,-7-2,4 0,-2 1,-4-1,-1 1,-6-2,1 2,0-2,2 0,-2 0,-1 0,-3 0,-7 0,-1 1,-5-1,0 0,-29 5,0-2,-30 6,2-1,-19 3,-15 3,-7-1,32-4,-1 1,-46 4,45-7,1-1,-39 2,11-5,22-2,9 0,15-1,2 2,2-2,3 0,-3-2,3 2,-1-1,3 1,-1-1,3 1,-3 1,3 2,-1 2,5 3,2 0,5 1,0 4,6 0,1 3,3-3,4-4,2-5,8-3,2-1,10-1,4 0,1 0,2-2,-4-1,-4 0,0-1,3-3,8-1,-2-2,8-1,1 1,6-5,3 0,2-1,-5 6,2-2,-4 5,1-1,-3 5,-5-1,-7 4,-3 1,-9 0,-6 0,-6 0,-12 10,-2 1,-12 10,-1-4,0 0,-3 0,2-3,1-2,6 0,2-4,2-2,4-2,0-1,0 1,-2 0,-4 1,0 0,-3 2,2-2,-2 1,4-4,2 2,9-3,19-1,3-1,18-2,-2-2,3 0,3-2,-3 2,-2-1,-1 2,-1-2,-3 4,6-6,5-3,14-3,5-1,-3 2,9-1,-3-1,4-2,-5 0,-14 1,-15 2,-4 2,-10 0,-2 1,-2 0,-3 1,1 2,1-3,-1 2,3-2,2 1,0-1,1 0,2 0,0 1,3 0,2 0,-1-1,3 1,0 1,1-1,4 3,5-1,-1 2,9 1,-2 3,5-1,0 0,1 1,-2-2,12-2,3-1,14 1,2-2,-3 3,-6-1,4-1,-1 2,1-2,-5 2,-17 1,-9 0,-14 4,-6-1,-7 1,-6 0,-4 0,-1 0,1 0,1 0,2 1,4 2,2-1,3 1,-5 0,-2-2,-6 0,-2-1,3 0,1 2,4 0,-2-1,-1 1,-3-2,-29 12,-1-1,-30 14,-1 3,-12 6,-21 6,-8 0,45-21,-2-2,3-1,0-3,-48 9,13-9,-4 0,23-7,1 4,20-5,10 1,8-3,9 0,5-2,4 3,2-1,4 1,0 0,2 4,1-2,1 2,-1-3,1 1,-8-4,2 1,-5-2,4-1,-2 0,-3 0,-8-1,-11-2,-5-2,-7 0,4-2,6 2,10 2,12 1,6 0,6-4,7-5,7-7,14-7,7-3,8-3,6 1,-1 5,4 4,2 4,9 1,3 5,20 3,-1 5,15-1,-2 0,0-3,-16 2,0-2,-16 2,1-2,-6 2,-8 1,-8 3,1 0,-3 1,5 0,-1 1,-6-1,5 1,0-2,8 1,2-1,-5 1,-7 0,-3 0,-8 0,-2 0,-7 0,-6 0,-4 1,-5 2,-3-2,-3 0,-2 8,-6-1,-4 7,-5 0,-1-1,-7 1,-4 2,-8 1,-7 0,-1-2,1-2,6-1,1-1,2-1,5-2,-2 1,8 0,-2-3,5 1,5-2,2-1,2-1,1-2,3 0,-1 0,-3-2,-14-1,-10-6,-9-2,4-1,6 2,14 4,1 1,6 1,1 2,2-2,26-7,3 1,21-8,-2 5,0 3,2 3,-1 2,4 4,-2 2,3 2,-4 0,-5-2,-8 0,0-1,-5-2,-1 2,-3-2,-2 0,1-3,-1-1,2 0,0-3,8 2,0 0,11-2,-1 3,3-3,-6-1,-3-2,-6 1,-3 1,-4-1,-2 1,0 0,2 1,-2 0,1 0,-3 2,-2 0,-3 1,-4 1,-2 1,-19-7,4 5,-18-8,3 4,4 1,-4 3,9 3,-4 1,0 3,-2 1,-6 2,-2-1,1 2,0-2,7-1,2-1,0-1,3 1,-4-2,2 3,0-1,0 2,1 0,1 2,-1 1,0 0,1 2,4-2,1 1,4-3,1 0,2-3,2-2,-3-1,-4 0,-3-2,-6-2,-12-6,-13-3,-12-5,-22-4,2-2,-12-1,13 3,13 2,19 8,11 2,13 3,2 2,0-3,1 1,-7-3,6 3,-1-2,7 2,3 3,3 1,2 0,0-5,1 3,1-4,-4 5,2 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14"/>
    </inkml:context>
    <inkml:brush xml:id="br0">
      <inkml:brushProperty name="width" value="0.1" units="cm"/>
      <inkml:brushProperty name="height" value="0.1" units="cm"/>
    </inkml:brush>
  </inkml:definitions>
  <inkml:trace contextRef="#ctx0" brushRef="#br0">1 1 24575,'0'0'0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10T00:27:50.586"/>
    </inkml:context>
    <inkml:brush xml:id="br0">
      <inkml:brushProperty name="width" value="0.1" units="cm"/>
      <inkml:brushProperty name="height" value="0.2" units="cm"/>
      <inkml:brushProperty name="color" value="#A9D8FF"/>
      <inkml:brushProperty name="tip" value="rectangle"/>
      <inkml:brushProperty name="rasterOp" value="maskPen"/>
    </inkml:brush>
  </inkml:definitions>
  <inkml:trace contextRef="#ctx0" brushRef="#br0">1 49,'19'2,"-2"1,-4-1,7 2,8 0,12 6,7 0,9 6,2 0,-6-5,-5 0,-15-7,-9-1,-9-3,-4 0,0 0,10-2,4 1,11 0,3 1,-2 1,-2-1,-5 1,-5-1,-5 0,0 0,1 0,0-1,8 0,-3-3,4-2,-4-2,-3 3,-3-1,-2 2,0-2,2 0,-1 3,0-2,0 1,-1-4,-1 2,-3-4,0 3,-4 1,4 0,-5 3,1-1,-1 2,-1-1,0 2,-2-1,3 1,0 0,-1-1,1 1,-1 0,2-2,-2 2,1-1,0 1,-3 1,1-1,1 0,1-1,0 1,-1 0,1 1,0-3,3 3,0-1,-2-1,-1 1,-7 6,-2 4,-2 2,-4 3,-3 0,-2 1,-6 5,-4 2,-6 3,-8 4,-3-4,-6-4,-2-2,4-8,-5-1,1-4,-4-1,0-2,-7 0,4-2,-19-4,-4 1,-9-7,-1-1,16-3,12 5,6-1,17 5,2-1,3 0,6-2,0-1,6 3,6 1,5 1,5 3,16-1,0 0,16-3,3 1,7-1,9 2,6 3,2 4,1 3,-7 0,-10-3,-9-2,-8 0,-1-2,2 1,6 1,5 2,3 1,7 0,-4-1,0-1,-12-1,-7 0,-10-3,-1 2,-1-2,1 2,8-1,-2 1,0 1,-5 1,0-1,-2 1,3 4,1-2,-1 3,-2-2,-4-1,-2-2,0 0,-2-1,3 2,-4-1,2 1,-1 1,-2-1,2 1,-3 0,-3 0,-1 1,-4 1,-7 1,-2 1,-6 5,-3-1,-3 3,-6-1,0 0,3-4,3-2,4-3,2-5,0 0,2-2,-2 0,-1 0,-1-3,-2 1,2-4,2 2,2 2,4-1,4 2,2 1,7 0,22-3,4 2,23-4,14-1,19 0,14-5,-5 1,-6-2,-23-1,-12 2,-17 2,-11 2,-2 0,-5 1,1 0,0-1,2-1,1 0,6 1,-2-1,1-2,-1 0,-3-1,-4 2,-2 0,-4 5,-4 2,-1 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10T00:27:50.587"/>
    </inkml:context>
    <inkml:brush xml:id="br0">
      <inkml:brushProperty name="width" value="0.1" units="cm"/>
      <inkml:brushProperty name="height" value="0.2" units="cm"/>
      <inkml:brushProperty name="color" value="#A9D8FF"/>
      <inkml:brushProperty name="tip" value="rectangle"/>
      <inkml:brushProperty name="rasterOp" value="maskPen"/>
    </inkml:brush>
  </inkml:definitions>
  <inkml:trace contextRef="#ctx0" brushRef="#br0">1554 1057,'-25'-4,"-1"0,-1-1,0 0,-8 0,0-1,-6 0,-3 2,1 0,1 1,-8-1,-2-2,-13 1,-15-5,-10-1,2-1,-9-4,11 5,4 1,5 5,19 2,12 3,6 1,11 2,0 2,4 2,2 3,-1 6,5 1,1 5,3 0,7-3,2-4,4-6,1-3,-1-2,2 3,14-10,1-1,23-17,0-5,11-9,4 0,-3 4,11-3,-3 6,4-5,-11 6,-11 0,-13 8,-6 0,-6 6,-2 3,-4 2,-3 4,-2 0,-22 3,-5-1,-23 5,-7 2,-11 4,-12 5,-2 0,-6 7,11-4,6 3,13-4,17-5,12-1,11-6,7-2,6-2,15-16,4-1,13-14,-5 2,9-4,4-6,12-10,8-6,2-3,-7 7,-3 6,-10 6,-2 5,-4-3,-5 8,-7 0,-2 1,-6 3,-2 0,-2 2,-2 6,-4 4,1 2,-1 2,-1-3,2 2,-3 0,1 4,-4 2,-13 16,0 1,-17 18,5 1,-13 19,-1 4,-7 11,-1 0,9-11,-1-3,10-10,-1-6,7-7,3-8,4-5,0-3,3-4,1 0,0-1,2 1,1-2,1-2,4-2,14-26,3-2,19-29,-3 8,12-9,1 4,6-3,-1 2,-5 2,-5 5,-9 2,-5 9,-7 6,-3 6,-8 8,0 5,-4 3,-1 3,-2-3,-1 0,-1-2,-1 2,-2-2,-1-3,-3 4,-6-4,-2 4,-9 1,0 1,-3 3,3 1,-2 4,3 1,1 2,1 5,2 2,2 0,3 1,1 2,4 1,1 0,6-5,3-3,3-5,13-6,3-1,14-8,-6 6,-7-1,-10 4</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10T00:27:50.588"/>
    </inkml:context>
    <inkml:brush xml:id="br0">
      <inkml:brushProperty name="width" value="0.1" units="cm"/>
      <inkml:brushProperty name="height" value="0.2" units="cm"/>
      <inkml:brushProperty name="color" value="#A9D8FF"/>
      <inkml:brushProperty name="tip" value="rectangle"/>
      <inkml:brushProperty name="rasterOp" value="maskPen"/>
    </inkml:brush>
  </inkml:definitions>
  <inkml:trace contextRef="#ctx0" brushRef="#br0">4713 1,'16'7,"-4"-2,-9-4,-1-1,7 3,-3-3,4 2,-7-2,2 2,1-2,3 2,4 2,6 2,8 3,0 0,2 1,-5 0,-3-2,0-1,0 5,-1-1,-1 1,-5-3,-5-3,-4 0,-2-2,0 2,-1 1,1 1,-1-2,-2 1,0-1,-1 3,-2 1,-3 3,-3-3,-5 3,-1-5,-4-1,-2-4,-1-1,1-2,-2 0,5 0,1 0,2 0,5 0,0 0,3 3,1-3,1 0,0 0,-1 1,2-7,0-4,2-7,1 1,-1 2,-1 2,1 3,-1 2,14 30,-5-11,17 27,-6-14,6 9,6 3,-3-3,-3-4,-6-9,-6-4,-3-5,-3-1,-3-5,-1 5,0 2,-1 7,0 10,-1 8,1 4,-2 7,2-5,-1-4,1-9,0-8,0-6,0-7,1-2,0-1,0-1,1 1,2-1,2 1,-1-1,1-2,3-1,-1-2,0 1,1-2,0 0,4 1,1 0,4 3,-4 1,-3 1,-7-1,-3-2,-1 6,-3-1,-4 6,-4 1,-4 3,-6 0,-4 6,-7 1,-7 0,1-3,-7-5,1-3,-3-7,0-1,-2-8,4 0,-19-10,-2-5,-15-4,5 1,4-1,13 4,-5 0,7 1,-7 0,2 2,9 2,-1 0,16 2,3-1,13 2,6 1,4 2,2-2,-6 1,-1-1,-4 2,1 2,5 1,6 3,5 1,16 6,4-3,22 3,8-13,24-2,24-9,-36 5,1 2,-2-1,0 1,3-2,-2 3,38-6,-16 5,-13 5,-21 2,-13 3,-3 0,-7 0,3 1,-2 1,0 0,-3 2,0 0,-4 1,-1 1,-4 0,-4-2,1 1,2 5,1 2,6 6,7 6,3 2,5 1,-10-6,-2-7,-13-9,-4-5,2 1,-1 0,6-1,2 3,0 0,0-2,-4 0,-6-2,-22-3,-7-2,-32-4,-16 1,-7 0,22 4,-3-1,4 1,-1 0,-9 1,0 0,7-1,3 0,-34 1,17-3,23 3,10 0,10 1,11 3,10 0,5 0,1 0,0 0,0 0,-1 3,-1 1,0 1,-1 6,-2 1,2 1,-1 0,3-5,3-2,1-3,-5-3,-1 0,-17-4,-12-5,-6-4,-13-8,3-4,-6-7,4-2,5-1,14 7,3 2,9 5,1 2,5 4,5 3,3 4,2 1,2 2,2 2,0-1,0 3,-3-5,-1 2,-3-3,-2-1,0 3,-2-2,0 5,-2-2,-5-1,-12-2,-1-1,-11 0,7 0,0 0,6 2,6 1,4 2,-3 0,-3-1,-6 3,-4-2,2 1,7 2,3-1,6-1,3 4,3-2,4 1,1 0,2 0,0 2,0-2,0 2,-1-2,-3 2,-1 0,-3 1,-1-2,-1 2,-1 0,2 0,-1-1,-2 1,-2-3,0 1,5-2,3 2,7-2,5 0,16 1,2 0,15 1,-4 0,6 1,1-2,-3 1,-1-1,-13-1,-2 0,-10 4,-6 0,-3 5,-3-2,0-1,-3-2,-2-1,-3-2,-4-1,-8 0,-7-1,-10-2,-1 0,3 1,-4-2,4-1,-1-2,-2-1,5 2,6-2,5 1,9 1,4 0,7 4,4-1,1 2,-2-3,-1-1,-2-3,-2 0,0 0,3 3,2 1,1 2,6-8,5 1,6-10,9 0,7-4,8-2,-1 0,2 4,-12 4,-4 5,-6 5,-5 4,-2 0,0 3,-1-1,2 0,-1 1,0 1,-3-1,-22 9,1-1,-22 10,7-4,-3 5,-5 0,6-1,-6 0,9-2,-2 3,3-4,9 1,2-3,6-2,4-3,4 0,2-3,2-1,-2 6,1-3,0 3,0 0,1-4,0 2,2-3,1 1,6-5,3 1,8-4,2-2,3-4,0-4,-5-1,-6 1,-4 2,-6 3,-2 3,-11-6,0 4,-11-4,-2 6,-2 0,-1 3,-3-1,-1 4,-7-1,-5 2,-1-2,2 0,10 2,7-3,8 1,2 1,8-1,0-1,6 12,1-4,6 13,0-6,5 4,-2-2,5-1,-2-5,3 0,-1-4,0-1,0 2,-3 0,1 2,3 3,2 2,3 1,-2-3,-2-1,-5-6,-4-2,2-1,-3-1,-2 1,-1-2,-2 5,-3 0,1 2,-2 3,1-5,-1 2,1-3,1 1,0 0,2-2,-1 3,0-1,3 6,-1 4,4 5,-2-1,-1-6,-3-4,-1-2,0-2,-1-1,0 0,-2 3,0-3,-4 2,0-3,-4 2,-3 4,-2 0,-6 3,-2-1,-2-1,-3-2,1-3,-5 0,2-1,4-3,-1 0,5-1,0 0,3-1,-1-1,0 0,1-3,0 0,-1 1,2-1,1 0,3 0,0-1,0 0,-1-2,-3-1,0 1,-2-3,-2 1,-2 0,-4-2,2 2,6 0,5 5,8 0,6 2,26-9,3 1,34-10,-3 4,13-1,-5 1,-6 0,-7 3,-16 2,-7 0,-9 0,-5 1,-4-2,0-4,-2 2,0-4,-3 2,-3-1,1 0,-3 2,0 5,-2 2,0 3,-6-1,-1 5,-8-2,-2 3,-2 0,-8 0,-1 2,-6 2,-2 3,2 3,-3 3,0 1,0 3,2 2,1-1,6-2,-2 1,4-1,-2-1,-4 3,2-3,-6 1,-2 0,-4 0,0-2,-2 2,3-3,2-3,0-2,7-4,6-1,7-2,9-1,3 0,3 0,-3-1,0 0,1-2,0 0,-4-5,1-1,-6-5,2-2,-2 2,-3-2,0 1,-3 1,-8-3,1 0,0 0,5 1,9 5,7 4,0 1,-2 0,-6-1,0-1,-2 2,1 2,-2 1,-6-1,-5-1,-7 2,5 1,-6 2,2 0,-7-2,-2 2,4-1,8 1,7 0,6 0,0 0,1 0,0 0,3-1,-7-2,4 0,-1 1,1-1,5 1,4 0,5 2,19-15,-2 5,6-7,-10 12</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10T00:27:57.153"/>
    </inkml:context>
    <inkml:brush xml:id="br0">
      <inkml:brushProperty name="width" value="0.2" units="cm"/>
      <inkml:brushProperty name="height" value="0.4" units="cm"/>
      <inkml:brushProperty name="color" value="#0069AF"/>
      <inkml:brushProperty name="tip" value="rectangle"/>
      <inkml:brushProperty name="rasterOp" value="maskPen"/>
    </inkml:brush>
  </inkml:definitions>
  <inkml:trace contextRef="#ctx0" brushRef="#br0">599 75,'-52'0,"6"0,31 0,-4-13,2 9,0-11,1 15,-3 0,2 0,0 0,-1 0,-5 0,12-6,-13 4,9-3,-5 5,-5 0,9 0,1 0,-10 0,9 0,-9 0,9 4,-1 5,2-2,-2 12,8-8,-4 8,9-2,-9-3,9 0,-1 0,-3-1,6 2,-5 6,7-4,0 3,0-7,0 0,0 10,0-8,7 5,8-7,6 2,1-8,-12 7,10-11,-9 8,10-9,-4 6,-3-3,3-3,7 6,-7-3,7-5,-7 8,-2-8,9 0,-5 0,2 0,-5 0,-1 0,9 0,-7 0,7 0,-11 0,6 0,2-8,-3 8,6-5,-9-3,0 6,2-11,-9 0,-1-4,2-5,-9 9,8 0,-8-9,0 3,0-2,0 7,0-1,0-6,0 4,0-3,0 5,-8 2,-3-2,-6 6,1-6,-1 7,0 1,0 1,0-1,1-2,-3 1,10-5,-14 4,12-1,-13 3,5 7,3 0,-1 0,0-6,-2 4,3-5,-1 7,0 0,-2 0,-3 0,3 0,-5 0,7 0,2 0,-1 13,8-4,-1 14,9-10,0 2,0 7,0-3,0 1,0-7,0 4,0-2,0 5,0-3,0 2,0-4,0-2,0 7,0-3,9 4,-1-7,8-6,-1 5,2-11,0 13,0-15,1 15,-5-15,4 5,0 3,-2-6,2 13,-1-15,-1 7,0-7</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0T00:27:57.154"/>
    </inkml:context>
    <inkml:brush xml:id="br0">
      <inkml:brushProperty name="width" value="0.07056" units="cm"/>
      <inkml:brushProperty name="height" value="0.07056" units="cm"/>
    </inkml:brush>
  </inkml:definitions>
  <inkml:trace contextRef="#ctx0" brushRef="#br0">1 432 24575,'17'-15'0,"-8"-6"0,4 19 0,-2-11 0,6 6 0,0-10 0,-2 2 0,-4 2 0,2 4 0,-9-6 0,9 7 0,-4-7 0,0 1 0,6 6 0,-13-5 0,15 11 0,-10-5 0,5 1 0,1 4 0,-13-11 0,16 13 0,-8-15 0,9 8 0,-2-8 0,1 7 0,-1-5 0,2 6 0,0 0 0,-2 1 0,-6-2 0,6 7 0,-8-7 0,10 8 0,-9-5 0,8 3 0,-6-6 0,5 8 0,1-7 0,1 7 0,-2-8 0,2 8 0,-2 0 0,-6-5 0,8 3 0,-10-6 0,10 8 0,-2 0 0,2 0 0,-8-7 0,6 5 0,-8-3 0,12 5 0,-2 0 0,-4 0 0,6 0 0,-6 0 0,3 0 0,-6-6 0,5 4 0,-4-5 0,2 7 0,6 0 0,-3 0 0,1 0 0,-2 0 0,2 0 0,0 0 0,-3 0 0,3 0 0,0 0 0,0 0 0,0 0 0,-1 0 0,-1 0 0,2 0 0,-8-8 0,4 6 0,-1-5 0,2 7 0,3 0 0,0 0 0,-2 0 0,2 0 0,-8-8 0,6 8 0,-6-7 0,6 7 0,6 0 0,-8 0 0,5 0 0,-1 0 0,0 0 0,-2 0 0,2 0 0,-1 0 0,3 0 0,-2 0 0,0 0 0,-3-8 0,3 7 0,2-5 0,-4 6 0,0 0 0,3 0 0,-1 0 0,0 0 0,0 0 0,-1 0 0,-1 0 0,4 0 0,-2 0 0,0 0 0,-1 0 0,1 0 0,0 0 0,1 0 0,-1 0 0,-2 0 0,4 0 0,-2 0 0,-1 0 0,1 0 0,0 0 0,-2 0 0,3 0 0,-1 0 0,0 0 0,0 0 0,0 0 0,-1 0 0,1 0 0,0 0 0,0 0 0,-2 0 0,1 0 0,-1 0 0,2 0 0,0 0 0,-2 0 0,2 0 0,-8 6 0,6-5 0,-8 7 0,12-8 0,-12 7 0,10-7 0,-9 8 0,8-3 0,1-3 0,0 11 0,0-11 0,-1 11 0,-1-11 0,-4 11 0,4-11 0,-7 11 0,10-13 0,-8 15 0,5-15 0,-8 15 0,10-8 0,0 1 0,-8 5 0,6-11 0,-13 11 0,13-11 0,-8 11 0,10-10 0,-8 9 0,6-11 0,-7 5 0,1 1 0,4-5 0,-11 11 0,7-13 0,-9 8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0T00:27:57.155"/>
    </inkml:context>
    <inkml:brush xml:id="br0">
      <inkml:brushProperty name="width" value="0.07056" units="cm"/>
      <inkml:brushProperty name="height" value="0.07056" units="cm"/>
    </inkml:brush>
  </inkml:definitions>
  <inkml:trace contextRef="#ctx0" brushRef="#br0">0 56 24575,'17'6'0,"-2"7"0,1-12 0,-6 11 0,3-1 0,-4-4 0,-1 6 0,8-11 0,-6 6 0,-1-3 0,4-3 0,-4 6 0,1-3 0,5-3 0,-6 5 0,8-7 0,-2 0 0,1 6 0,1-4 0,0 3 0,-2-5 0,2 0 0,-6 8 0,4-8 0,-6 7 0,8-7 0,0 0 0,-10 8 0,8-6 0,-6 11 0,10-11 0,-2 11 0,-1-13 0,-1 15 0,2-14 0,0 12 0,0-11 0,-10 10 0,8-11 0,-6 7 0,8-3 0,0-3 0,0 11 0,-1-5 0,1 3 0,-2-7 0,2-4 0,0 0 0,0 0 0,-6 7 0,4-5 0,-6 5 0,8-7 0,-1 0 0,1 0 0,-7 6 0,3-4 0,-2 5 0,6-7 0,-1 0 0,-4 6 0,2-4 0,-6 5 0,9-7 0,1 0 0,-10 8 0,7-8 0,-4 7 0,6-7 0,-1 0 0,1 0 0,0 0 0,0 0 0,0 0 0,-1 0 0,-6 8 0,5-5 0,-4 1 0,5-4 0,1 0 0,2 0 0,-12 8 0,8-7 0,-4 7 0,6-8 0,0 0 0,2 0 0,-3 0 0,1 0 0,0 0 0,2 0 0,-3 0 0,1 0 0,-2 0 0,4 0 0,-3 0 0,1 0 0,0 0 0,0 0 0,-2 0 0,5 0 0,-5 0 0,2 0 0,2 0 0,-3 0 0,1 0 0,0 0 0,0 0 0,1 0 0,-1 0 0,-2 0 0,2 0 0,-1 0 0,3 0 0,-2 0 0,0-8 0,-1 7 0,-1-14 0,2 15 0,2-15 0,-2 15 0,-1-15 0,3 13 0,-2-13 0,0 15 0,-3-7 0,3 1 0,0 4 0,2-5 0,-3-1 0,-6 1 0,5-4 0,-6-2 0,10 11 0,-3-11 0,-1 11 0,2-11 0,0 11 0,1-13 0,-4 13 0,6-13 0,-5 10 0,2-5 0,-1-3 0,1 11 0,-7-13 0,4 15 0,-6-14 0,12 12 0,-12-13 0,7 15 0,-6-13 0,10 11 0,-12-9 0,8 7 0,-7-11 0,10 15 0,-1-13 0,0 4 0,0 1 0,-1-5 0,-1 6 0,4-3 0,-4 5 0,-6-3 0,-1 1 0,-8-1 0,0 1 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0T00:27:57.156"/>
    </inkml:context>
    <inkml:brush xml:id="br0">
      <inkml:brushProperty name="width" value="0.07056" units="cm"/>
      <inkml:brushProperty name="height" value="0.07056" units="cm"/>
    </inkml:brush>
  </inkml:definitions>
  <inkml:trace contextRef="#ctx0" brushRef="#br0">891 19 24575,'-24'0'0,"-1"0"0,7 0 0,1 0 0,0 0 0,-1 0 0,1 0 0,0 0 0,0 0 0,-1 0 0,1 0 0,0 0 0,-2 0 0,3 0 0,-1 0 0,2 0 0,-2 0 0,-1 0 0,1 0 0,0 0 0,2 0 0,-2 0 0,1 0 0,1 0 0,-2 0 0,2 0 0,-2 0 0,0 0 0,1 0 0,-1 0 0,2 0 0,-2 0 0,0 0 0,1 0 0,-1 0 0,0 0 0,0 0 0,1 0 0,-1 0 0,0 0 0,8 7 0,-8-7 0,9 8 0,-1-1 0,-8-5 0,10 11 0,-10-11 0,6 11 0,-4-11 0,15 11 0,-17-4 0,17 6 0,-16 0 0,16 0 0,-17-2 0,15 2 0,-6 0 0,8 0 0,0-1 0,0 1 0,0 0 0,-5 2 0,1-4 0,-3 4 0,7-2 0,0-2 0,-10 4 0,10-4 0,-9 3 0,9-2 0,0 0 0,0 1 0,0 0 0,9-2 0,-1 2 0,9 0 0,-3-9 0,-4 7 0,5-11 0,-6 5 0,0-1 0,6-3 0,-7 1 0,1 4 0,6-5 0,-13 10 0,13-13 0,-13 13 0,5-5 0,0-1 0,-5 6 0,11-11 0,-11 11 0,13-13 0,-13 13 0,11-11 0,-4 6 0,8-8 0,-2 0 0,0 0 0,2 0 0,-10 5 0,10-3 0,-17 13 0,13-15 0,-2 6 0,4-6 0,2 0 0,-2 0 0,0 0 0,2 0 0,-3 0 0,3 0 0,-2 0 0,2 0 0,0 0 0,-2 0 0,1 0 0,-3 0 0,6 0 0,-4 0 0,2 0 0,-2 0 0,1 0 0,-1 0 0,0 0 0,2 0 0,-2 0 0,2 0 0,-8-6 0,6 6 0,-8-7 0,3-1 0,5 6 0,-6-5 0,0-1 0,4 6 0,-11-9 0,13 8 0,-13-11 0,13 13 0,-13-12 0,11 11 0,-10-11 0,11 5 0,-13-7 0,7 0 0,-1 8 0,-5-8 0,6 8 0,1-1 0,-9-7 0,9 8 0,-3-3 0,-4-1 0,13 8 0,-14-9 0,7 3 0,-1 3 0,-5-8 0,6 6 0,-8-7 0,0 2 0,0-2 0,0 0 0,0 0 0,0 2 0,0-3 0,0 2 0,0 0 0,0-1 0,-8 0 0,-1 5 0,0-3 0,-6 6 0,7-1 0,-1-6 0,-6 12 0,13-13 0,-13 9 0,4-3 0,4-6 0,-8 15 0,13-15 0,-13 15 0,6-13 0,-8 11 0,8-11 0,-5 11 0,5-9 0,-8 9 0,8-13 0,-6 13 0,13-11 0,-13 13 0,8-13 0,-10 11 0,8-5 0,-1 7 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0T00:27:57.157"/>
    </inkml:context>
    <inkml:brush xml:id="br0">
      <inkml:brushProperty name="width" value="0.07056" units="cm"/>
      <inkml:brushProperty name="height" value="0.07056" units="cm"/>
    </inkml:brush>
  </inkml:definitions>
  <inkml:trace contextRef="#ctx0" brushRef="#br0">0 0 24575,'0'0'0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0T00:27:57.158"/>
    </inkml:context>
    <inkml:brush xml:id="br0">
      <inkml:brushProperty name="width" value="0.07056" units="cm"/>
      <inkml:brushProperty name="height" value="0.07056" units="cm"/>
    </inkml:brush>
  </inkml:definitions>
  <inkml:trace contextRef="#ctx0" brushRef="#br0">0 0 24575,'0'15'0,"0"0"0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0T00:27:57.159"/>
    </inkml:context>
    <inkml:brush xml:id="br0">
      <inkml:brushProperty name="width" value="0.07056" units="cm"/>
      <inkml:brushProperty name="height" value="0.07056" units="cm"/>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00"/>
    </inkml:context>
    <inkml:brush xml:id="br0">
      <inkml:brushProperty name="width" value="0.1" units="cm"/>
      <inkml:brushProperty name="height" value="0.1" units="cm"/>
    </inkml:brush>
  </inkml:definitions>
  <inkml:trace contextRef="#ctx0" brushRef="#br0">0 216 24575,'10'-4'0,"0"-2"0,-3 1 0,1-2 0,-1 3 0,1-3 0,-1 3 0,4-4 0,-3 1 0,3 2 0,-4-1 0,4 2 0,-3-1 0,3-1 0,-4 2 0,0-3 0,-1 1 0,0 3 0,1-4 0,0 4 0,1-1 0,-2-2 0,1 2 0,1 0 0,1-2 0,-4 2 0,4 1 0,-1-4 0,-3 3 0,5 0 0,-6-3 0,3 3 0,1 0 0,3-3 0,-4 6 0,4-6 0,-5 4 0,0-1 0,-2-3 0,2 3 0,-2 0 0,3-2 0,-1 5 0,-2-2 0,-2 3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15"/>
    </inkml:context>
    <inkml:brush xml:id="br0">
      <inkml:brushProperty name="width" value="0.1" units="cm"/>
      <inkml:brushProperty name="height" value="0.1" units="cm"/>
    </inkml:brush>
  </inkml:definitions>
  <inkml:trace contextRef="#ctx0" brushRef="#br0">1 1 24575,'0'0'0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0T00:27:57.160"/>
    </inkml:context>
    <inkml:brush xml:id="br0">
      <inkml:brushProperty name="width" value="0.07056" units="cm"/>
      <inkml:brushProperty name="height" value="0.07056" units="cm"/>
    </inkml:brush>
  </inkml:definitions>
  <inkml:trace contextRef="#ctx0" brushRef="#br0">1 27 24575,'0'-13'0,"0"0"0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0T00:27:57.161"/>
    </inkml:context>
    <inkml:brush xml:id="br0">
      <inkml:brushProperty name="width" value="0.07056" units="cm"/>
      <inkml:brushProperty name="height" value="0.07056" units="cm"/>
    </inkml:brush>
  </inkml:definitions>
  <inkml:trace contextRef="#ctx0" brushRef="#br0">0 0 24575,'0'0'0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0T00:27:57.162"/>
    </inkml:context>
    <inkml:brush xml:id="br0">
      <inkml:brushProperty name="width" value="0.07056" units="cm"/>
      <inkml:brushProperty name="height" value="0.07056" units="cm"/>
    </inkml:brush>
  </inkml:definitions>
  <inkml:trace contextRef="#ctx0" brushRef="#br0">1 42 24575,'0'-22'0,"0"9"0,0 7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0T00:27:57.163"/>
    </inkml:context>
    <inkml:brush xml:id="br0">
      <inkml:brushProperty name="width" value="0.07056" units="cm"/>
      <inkml:brushProperty name="height" value="0.07056" units="cm"/>
    </inkml:brush>
  </inkml:definitions>
  <inkml:trace contextRef="#ctx0" brushRef="#br0">1 87 24575,'9'-24'0,"4"5"0,-3 11 0,-3-5 0,8 6 0,-13-2 0,5 3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0T00:27:57.150"/>
    </inkml:context>
    <inkml:brush xml:id="br0">
      <inkml:brushProperty name="width" value="0.1" units="cm"/>
      <inkml:brushProperty name="height" value="0.1" units="cm"/>
    </inkml:brush>
  </inkml:definitions>
  <inkml:trace contextRef="#ctx0" brushRef="#br0">1344 0 24575,'-13'11'0,"0"0"0,0 2 0,2-1 0,-4-1 0,7 0 0,-3 0 0,2-5 0,-4 5 0,0-5 0,0 5 0,-1 2 0,1-2 0,0 6 0,-2-4 0,2 5 0,-1-1 0,0-4 0,0 10 0,1-10 0,-8 11 0,4-6 0,-11 9 0,6-9 0,-2 14 0,-12-10 0,10 17 0,-13-11 0,-2 13 0,9-5 0,-1 1 0,3-5 0,8-8 0,-1 2 0,1 0 0,7-2 0,6-5 0,-3 7 0,3-15 0,-4 14 0,-2-12 0,-5 9 0,5-2 0,-8 5 0,1 8 0,5-5 0,-13 4 0,17-8 0,-18 10 0,14-6 0,-4 3 0,-1-6 0,5 1 0,-3-8 0,10 1 0,-1-2 0,4-4 0,-3 5 0,-1-8 0,4 1 0,-1 4 0,-5-6 0,8 2 0,-3 0 0,-3 1 0,4-1 0,-6 0 0,-2 2 0,7-2 0,-5 0 0,6 1 0,-6-1 0,5 0 0,-3 0 0,4 0 0,-6 1 0,0-1 0,1 0 0,3 0 0,-2-3 0,9 1 0,-9-4 0,5 7 0,-7-1 0,0 0 0,6-2 0,-5-1 0,11 1 0,-5-9 0,6 6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0T00:27:57.151"/>
    </inkml:context>
    <inkml:brush xml:id="br0">
      <inkml:brushProperty name="width" value="0.1" units="cm"/>
      <inkml:brushProperty name="height" value="0.1" units="cm"/>
    </inkml:brush>
  </inkml:definitions>
  <inkml:trace contextRef="#ctx0" brushRef="#br0">0 1 24575,'0'17'0,"0"0"0,6-12 0,1 3 0,6-1 0,0 4 0,2 0 0,-2 8 0,-5-4 0,3 2 0,-4 0 0,8-4 0,-2 5 0,0-7 0,0-1 0,2 1 0,-4 2 0,2-2 0,2 0 0,-2 0 0,0 1 0,0 6 0,0-5 0,2 6 0,-2-10 0,-1 2 0,3 1 0,-2 1 0,0-2 0,-6 0 0,4 0 0,-3 0 0,5 1 0,2-7 0,-2 6 0,-2-3 0,2 1 0,2 2 0,-2 2 0,0-1 0,7-1 0,-6 2 0,6-4 0,-7 4 0,2-2 0,-2 1 0,0-1 0,0 2 0,-2-2 0,4 0 0,-9 0 0,7-1 0,-11 3 0,11-6 0,-8 2 0,3-3 0,-1 5 0,-3-3 0,-2 1 0,9-1 0,-2 3 0,-3 0 0,1-2 0,-3-1 0,-2 3 0,9-11 0,-7 9 0,7-1 0,-5 3 0,1 0 0,4 0 0,-9 0 0,9-3 0,-11 1 0,13-3 0,-11 7 0,9-4 0,-9 2 0,10-3 0,-5 1 0,0-2 0,6 5 0,-13-3 0,14-2 0,-7 3 0,0-3 0,5 4 0,-7 1 0,3-1 0,5 0 0,-6 0 0,-1 2 0,7-7 0,-6 3 0,1-1 0,3 3 0,-4 2 0,-1-4 0,7-1 0,-4 3 0,2-6 0,-3 7 0,3-1 0,-3 0 0,-1 0 0,4 0 0,-1 2 0,-3-2 0,2 1 0,-1-3 0,-1 4 0,4-2 0,-9 0 0,9 1 0,-7-1 0,7-6 0,-9 5 0,9-3 0,-5 4 0,7 0 0,-4 1 0,1-7 0,-8 5 0,11-3 0,-8 4 0,3 2 0,3-2 0,-2-1 0,-3 3 0,7-9 0,-13 7 0,13-9 0,-13 7 0,11-7 0,-22 2 0,11-4 0,-21 0 0,14 0 0,1 0 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0T00:27:57.152"/>
    </inkml:context>
    <inkml:brush xml:id="br0">
      <inkml:brushProperty name="width" value="0.1" units="cm"/>
      <inkml:brushProperty name="height" value="0.1" units="cm"/>
    </inkml:brush>
  </inkml:definitions>
  <inkml:trace contextRef="#ctx0" brushRef="#br0">2794 76 24575,'-30'0'0,"-9"0"0,20 0 0,-24 0 0,17 0 0,-11 0 0,0 0 0,7 0 0,-9 0 0,2 0 0,5 0 0,-7 0 0,1 0 0,9 0 0,-10 0 0,11 0 0,-2 0 0,0 0 0,-7 0 0,5 0 0,0 0 0,4 0 0,8 0 0,-10 0 0,0 0 0,2 0 0,-2 0 0,10 0 0,-10 0 0,8 0 0,-1 0 0,-3 0 0,11 0 0,-13 0 0,12 0 0,-12 0 0,13 0 0,-11 0 0,3 0 0,-1 0 0,-2 0 0,11 0 0,-5 0 0,6 0 0,-6 0 0,5 0 0,-5 0 0,5 0 0,-6 0 0,8 0 0,-7 0 0,5 0 0,2 0 0,-8 0 0,6 0 0,-3 0 0,-3 0 0,4 0 0,-3 0 0,-1 0 0,6 0 0,-13 0 0,14 0 0,-14 0 0,13 0 0,-11 0 0,9 0 0,-9 0 0,9 0 0,-9 0 0,11 0 0,-13 0 0,13 0 0,-13 0 0,13 0 0,-18 0 0,16 0 0,-9 0 0,13 0 0,0 0 0,-2 0 0,2 0 0,2 0 0,-4 0 0,-6 0 0,6 0 0,-5 0 0,5 0 0,4 0 0,-4 0 0,2 0 0,0 0 0,0 0 0,-1 0 0,1 0 0,2 0 0,-2 0 0,-2 0 0,4 0 0,-2 0 0,0 0 0,0 0 0,0 0 0,0 0 0,0 0 0,2 0 0,-2 0 0,0 0 0,1 0 0,-3 0 0,2 0 0,2 0 0,-2 0 0,0 0 0,0 0 0,0 0 0,0 0 0,2 0 0,-2 0 0,0 0 0,0 0 0,0 0 0,1 0 0,-1 0 0,0 0 0,0 0 0,0 0 0,0 0 0,0 0 0,2 0 0,-2 0 0,0 0 0,2 0 0,-2 0 0,1 0 0,-1 0 0,0 0 0,2 0 0,-2 0 0,0 0 0,0 0 0,4 0 0,-4 0 0,0 0 0,0 0 0,7-12 0,8-1 0,20-11 0,-11 11 0,12 0 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295"/>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0 3,'15'-1,"-3"0,-11 1,5 0,2 0,0 0,1 0,-4 1,0 0,2 0,-1-1,2 0,-2 0,0 2,1-2,-2 1,3 1,-4-1,4 1,-3 0,0 1,2-1,-2 0,1 0,0 0,0 0,-2 2,0-2,2 2,-1-1,2 2,-1-2,-1 1,-1-1,0 1,0 0,0-1,-1 3,-1-3,2 1,-3 2,1-2,-1 1,1 0,-1-2,0 4,0-3,0 0,0 1,1 0,-1 1,-1-3,2 3,-2-2,1 2,0-2,0 0,-1 4,1-4,0 3,0-2,2 0,-3 0,0 0,1-1,-1 1,2 1,-2-2,1 1,-1 1,1-2,-1 2,0-2,0 1,2 1,-2-3,2 3,-1-1,0-1,1 3,-1-2,0 0,0 0,-1 0,1 2,0-2,1 1,-2-1,1-1,-1 2,0 0,0 1,0-3,0 1,0 0,0 1,0-1,0-1,0 2,1-1,0-1,-1 1,1 0,-1 0,0 1,0 0,0 0,0-1,0-2,0 4,0-3,0 2,0 0,0-1,0 2,0-2,-1 1,1-1,-1 1,1-1,0-1,0 1,0 0,0 0,0-1,-8-12,5 7,-6-10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296"/>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475 1,'-18'0,"1"0,8 0,-2 0,1 0,-1 0,0 0,0 0,1 0,2 0,4 0,-4 1,3-1,-2 1,0 0,1 0,-1 0,0 0,2 0,-1 1,0 0,2 1,-3 0,3-1,-2 2,0-2,1 2,-3-2,1 2,0-2,0 1,1 0,1-1,0 0,1 1,-2 0,1 0,-1 0,2 3,-2-2,1 2,0 0,-1-1,1 1,0-1,1-2,0 2,-1-3,1 4,0-2,0 0,-1 1,4-2,-5 2,3 0,-1 0,1 0,-1 0,1 0,1-1,-2 1,1-1,1 1,-1-1,2 1,-2-1,2 2,-3 0,2 0,0 1,0-2,0 1,1-2,-3 1,2 0,0-1,-1 2,1 0,-1 0,1 0,2-3,-2 3,1-2,-1 2,0-1,1 0,-2 1,2 1,-1 0,0 0,1 0,-1-1,1 0,-2-2,2 2,0-1,-1 2,0-2,1 2,0-2,-1 1,0 0,1-2,0 1,0-1,-1 2,1 0,0 0,1-2,-2 1,1 2,0 0,-1 0,2-1,-2-1,2 0,-1-1,1 1,-1 0,1-1,-1 1,1 0,0-1,0 2,0-2,0 1,1-1,-1 1,1 1,0-3,0 2</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297"/>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0 12,'15'0,"-3"0,-10 0,6 0,-3 0,3 0,0 0,0-3,1 0,0-1,-6 2</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16"/>
    </inkml:context>
    <inkml:brush xml:id="br0">
      <inkml:brushProperty name="width" value="0.1" units="cm"/>
      <inkml:brushProperty name="height" value="0.1" units="cm"/>
    </inkml:brush>
  </inkml:definitions>
  <inkml:trace contextRef="#ctx0" brushRef="#br0">0 1 24575,'0'0'0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298"/>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153 3,'-14'0,"2"0,10 0,-4 0,-1 0,0 0,-1 0,3 0,-1 0,-2 0,2 0,-1 0,2-1,-2 1,0 0,0 0,-1 0,3 0,-2 0,1-1,1 1,-2-1</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299"/>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0 42,'24'-4,"-2"1,-4 1,9 0,8 1,3-2,5 2,-7-1,9 2,-8-2,-2 1,-5-2,-4 2,-3 0,-1-1,0 1,3 0,-3 1,1-1,-7 1,0-1,-5 1,1 0,0-3,0 2,2 0,-1-1,1 2,-3-2,0 2,-3-1,0 1,1 0,0 0,3 0,4 0,-4 0,2 0,-2 0,1 0,2 0,-1 2,0-1,2 1,-2-2,3 2,-1-2,0 2,-1-1,1-1,-1 2,1 0,3 0,2-1,-1 2,-2-1,-5 0,1-2,-3 1,1 1,-1-1,-1-1,0 0,1 0,-2 0,3 0,0 1,6-1,1 2,4-2,-1 1,-4-1,-3 1,-3 0,2 0,0-1,4 2,-2-2,4 2,-1 0,0 0,-2-1,-4-1,-3 1,0-1,-3 1,4-1,1 1,2-1,-1 1,-1-1,-2 1,0-1,0 1,1-1,1 1,3 0,3 0,5 1,-1-1,2 1,-6-2,0 0,-2 0,2 0,0 1,-2-1,1 0,0 0,6 1,4 0,-1 1,-1-1,-8 0,-2-1,-6 0,2 0,-1 0,1 0,1 0,0 0,1 0,-1 0,-2 0,1 0,1 0,0 0,1 0,1 0,-2 0,0 0,-2 0,0 0,0 0,-2 0,1 0,0 0,0 0,-1 0,1 0,-3-1,2 1,-2-1,3 1,-1 0,1 0,2-1,1 1,0-1,-2 1,-4-1,1 1,-2 0,2 0,-1-2,1 2</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300"/>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1442 1,'9'0,"17"1,4-1,-3 1,4-1,-6 1,-4-1,-5 1,-6-1,0 0,-1 0,3 0,2 0,0 0,1 1,-2-1,-2 1,-1-1,-3 0,1-1,1 1,2-1,-1 1,2 0,-2 0,0 0,2 0,1 0,3 0,2 0,-3 0,-3 0,0 0,0 0,2 0,-1 0,1 0,-2 0,-1 0,-3-1,0 1,-3 0,3 0,-3 0,2 0,-1 0,0 0,0 0,1 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301"/>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402 20,'31'-1,"-12"0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302"/>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0 44,'20'-1,"-1"1,-5-2,0 1,5-1,4 0,4-1,9 0,3-1,1 2,8 1,-4 0,9 0,-52 1</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03"/>
    </inkml:context>
    <inkml:brush xml:id="br0">
      <inkml:brushProperty name="width" value="0.05" units="cm"/>
      <inkml:brushProperty name="height" value="0.05" units="cm"/>
    </inkml:brush>
  </inkml:definitions>
  <inkml:trace contextRef="#ctx0" brushRef="#br0">0 2 24575,'11'0'0,"1"1"0,-5-1 0,2 0 0,-1 0 0,-3 0 0,-2 0 0,-2 0 0,2 0 0,-1 0 0,0 0 0,1 0 0,0 0 0,1 0 0,-2 0 0,-1 0 0,1-1 0,-1 1 0,1-1 0,1 1 0,1 0 0,2 0 0,2 0 0,0 0 0,-4 0 0,-1 0 0,-1 0 0,1 0 0,-1 0 0,-7 0 0,4 0 0,-6 0 0,6 0 0,-2 0 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04"/>
    </inkml:context>
    <inkml:brush xml:id="br0">
      <inkml:brushProperty name="width" value="0.05" units="cm"/>
      <inkml:brushProperty name="height" value="0.05" units="cm"/>
    </inkml:brush>
  </inkml:definitions>
  <inkml:trace contextRef="#ctx0" brushRef="#br0">0 1 24575,'1'3'0,"0"1"0,-1-2 0,0-1 0,0 1 0,0 0 0,0-1 0,0 1 0,0 0 0,1 3 0,0 2 0,3-1 0,-3 1 0,0-3 0,-1-1 0,1-1 0,-1 0 0,0 0 0,0-1 0,0 0 0,1 1 0,-1-1 0,0 1 0,0-1 0,0 0 0,0 1 0,0-1 0,0 1 0,0-1 0,0 1 0,0 1 0,0-2 0,0 2 0,0-1 0,0 0 0,0 2 0,0-1 0,0 0 0,0 1 0,0-3 0,0 1 0,0 0 0,0 0 0,0 0 0,0 2 0,0-2 0,0 3 0,0 1 0,0 0 0,0 0 0,0-2 0,0 1 0,0-3 0,0 1 0,0-1 0,0 0 0,0 1 0,0-1 0,0 1 0,0 0 0,0 0 0,0 0 0,0 0 0,0 1 0,0 0 0,0 1 0,0 1 0,0-2 0,-1-1 0,1 0 0,0-1 0,0 0 0,0 0 0,0 2 0,0 0 0,0 1 0,0 2 0,-1-1 0,1 0 0,-1 0 0,1-2 0,0 2 0,0-2 0,0 2 0,0-1 0,0-1 0,0 2 0,0 0 0,0 1 0,0 1 0,0 0 0,0 1 0,0 0 0,0-2 0,0 0 0,1-3 0,-1 0 0,1-1 0,-1 0 0,0 0 0,0 2 0,0 3 0,0 0 0,0 0 0,0 0 0,0-4 0,0 2 0,0-1 0,0 1 0,0 0 0,0 0 0,0 2 0,0-1 0,0 0 0,0 0 0,0-1 0,0 0 0,0-1 0,0 0 0,0 0 0,0 1 0,0 0 0,1 0 0,-1 1 0,0-1 0,0 1 0,0-2 0,0 1 0,0 1 0,0 2 0,0 2 0,1 1 0,-1 0 0,1-1 0,-1-2 0,0 0 0,0-3 0,0 1 0,0-2 0,0 3 0,0-1 0,0 2 0,0-1 0,0-1 0,0 0 0,0-2 0,0 1 0,0-1 0,0 1 0,-1 0 0,1 0 0,-1 1 0,1 0 0,0 0 0,0 1 0,0-1 0,0 0 0,0 0 0,0-1 0,0 1 0,0 1 0,0-1 0,0-1 0,1 1 0,-1 0 0,1 1 0,0-1 0,-1-2 0,0 0 0,0-1 0,0 2 0,1-2 0,-1 0 0,1 0 0,-1 0 0,0 0 0,0-1 0,0 1 0,0-2 0,0 1 0,0 0 0,0 2 0,1 0 0,-1 2 0,2-2 0,-2 0 0,0 1 0,0-1 0,0 0 0,0 1 0,0-1 0,1 1 0,-1-2 0,0-1 0,0-1 0,0-1 0,0 2 0,0-1 0,0 1 0,0 1 0,0 0 0,0-2 0,0 2 0,0-3 0,0 1 0,0 1 0,1-1 0,-1 0 0,1 1 0,-1 0 0,0-1 0,0 1 0,0 0 0,0 0 0,0 0 0,1 0 0,-1 1 0,1-4 0,0 3 0,3-3 0,2 0 0,0 0 0,1 0 0,-4 0 0,0 0 0,0 0 0,1 0 0,0 0 0,2 0 0,-2 0 0,-1 0 0,-1 0 0,0 0 0,0-1 0,-1 1 0,1 0 0,0 0 0,1 0 0,1 1 0,0-1 0,0 1 0,-2-1 0,0 0 0,1 0 0,0 0 0,0 0 0,2 1 0,-2-1 0,-1 1 0,0-1 0,-1 1 0,4-7 0,-4 5 0,3-5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05"/>
    </inkml:context>
    <inkml:brush xml:id="br0">
      <inkml:brushProperty name="width" value="0.05" units="cm"/>
      <inkml:brushProperty name="height" value="0.05" units="cm"/>
    </inkml:brush>
  </inkml:definitions>
  <inkml:trace contextRef="#ctx0" brushRef="#br0">1 12 24575,'9'0'0,"-2"0"0,1 0 0,-2 0 0,4 0 0,0 0 0,1 0 0,-1 0 0,-1 0 0,-1 0 0,1 0 0,-4 0 0,2-1 0,-2 1 0,1 0 0,1 0 0,1 0 0,-1 0 0,0 0 0,-2 0 0,-1 0 0,0 0 0,0 0 0,2 0 0,-2 0 0,2 0 0,-1 0 0,-1 0 0,-1 0 0,-1 0 0,2 0 0,-1 0 0,-1 0 0,3 0 0,-2 0 0,-1 0 0,1 0 0,2 0 0,0 1 0,1-1 0,1 1 0,-2-1 0,0 0 0,-2 0 0,2 0 0,1 0 0,3 0 0,-2 0 0,4 1 0,-1-1 0,1 0 0,1 0 0,-4 0 0,1 0 0,-4 0 0,0 0 0,0 0 0,-1 0 0,0 0 0,-1 0 0,-1 0 0,3 0 0,-2 0 0,1 0 0,2 0 0,1 0 0,4 0 0,3 0 0,1 0 0,2 0 0,-7 0 0,1 0 0,-3 0 0,1 0 0,-2 0 0,1 0 0,-3 0 0,2 0 0,-3 0 0,3 0 0,-3 0 0,2 0 0,-1 0 0,1 0 0,0 0 0,-1 0 0,1 0 0,-3 0 0,1 0 0,0 0 0,2 0 0,0 0 0,2 0 0,-3 0 0,1-1 0,-2 1 0,2 0 0,-2 0 0,-1 0 0,1-1 0,0 1 0,-1-1 0,-1 1 0,2 0 0,-2 0 0,1 0 0,1 0 0,1 0 0,3 0 0,1-1 0,3 1 0,-2-2 0,3 2 0,-5-1 0,1-1 0,-2 2 0,-2-1 0,-1 1 0,3 0 0,-2 0 0,4 0 0,-2-1 0,-2 1 0,0 0 0,-1-1 0,-1 1 0,0-1 0,-1 1 0,1 0 0,-1 0 0,0 0 0,1 0 0,0 0 0,0 0 0,1 1 0,0-1 0,1 1 0,-1 0 0,-2-1 0,1 0 0,0 0 0,-1 0 0,1 0 0,-1 0 0,2 0 0,2 1 0,-2 0 0,2-1 0,-1 0 0,2 1 0,-3-1 0,1 1 0,-1-1 0,0 0 0,1 1 0,2-1 0,2 1 0,-1-1 0,2 1 0,-1-1 0,-3 0 0,0 1 0,-1 0 0,3 0 0,0-1 0,2 2 0,-2-2 0,-3 1 0,-2-1 0,-1 0 0,-4 0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06"/>
    </inkml:context>
    <inkml:brush xml:id="br0">
      <inkml:brushProperty name="width" value="0.05" units="cm"/>
      <inkml:brushProperty name="height" value="0.05" units="cm"/>
    </inkml:brush>
  </inkml:definitions>
  <inkml:trace contextRef="#ctx0" brushRef="#br0">1 21 24575,'7'-1'0,"-2"1"0,-3-1 0,0 1 0,-1 0 0,2 0 0,-1 0 0,0 0 0,1 0 0,-1 0 0,0 0 0,2 0 0,-3-1 0,3 1 0,-1 0 0,1 0 0,-2 0 0,0-1 0,0 1 0,-1 0 0,1 0 0,1 0 0,-1 0 0,1 0 0,0-1 0,1 1 0,-1-1 0,1 1 0,2-1 0,1 1 0,1-1 0,2 1 0,-1 0 0,1 0 0,-1 0 0,-3 0 0,0 0 0,-1 0 0,-1 0 0,2-1 0,2 1 0,2-1 0,0 1 0,3 0 0,-4 0 0,0-1 0,-3 1 0,-3-1 0,2 1 0,-2 0 0,2-1 0,2 1 0,-2 0 0,1 0 0,-2 0 0,0-1 0,1 1 0,-1-1 0,1 1 0,1-1 0,-2 1 0,3-1 0,0 1 0,1-1 0,1 1 0,-2 0 0,1-1 0,-3 1 0,0-1 0,-1 1 0,-1 0 0,0 0 0,2 0 0,-3 0 0,1 0 0,1 0 0,-1 0 0,2 0 0,0 0 0,2 0 0,-1 1 0,2-1 0,4 2 0,2-1 0,4 2 0,-3-1 0,1-1 0,-5 0 0,0 0 0,-2 1 0,0-2 0,1 1 0,1 0 0,2 0 0,-3-1 0,2 0 0,-4 0 0,-1 0 0,-3 0 0,1 0 0,-2 0 0,0 0 0,0 0 0,1 0 0,-2 0 0,1 0 0,-1 0 0,1 0 0,1 0 0,-2 0 0,2 0 0,3-1 0,0 1 0,3-1 0,-1 1 0,1 0 0,-2 0 0,0 0 0,-1 0 0,-1 0 0,1 0 0,0 0 0,2 0 0,-1 0 0,3 0 0,-2 0 0,0 0 0,-4 0 0,-1 0 0,1 0 0,-1-1 0,-1 1 0,2-1 0,-2 1 0,2 0 0,0 0 0,-2-1 0,-1 1 0,1 0 0,-1 0 0,3 0 0,1 0 0,1 0 0,0 0 0,0 0 0,-1 0 0,1 0 0,1 0 0,-3 0 0,0 0 0,-2 0 0,0 0 0,0 0 0,-1 0 0,2-1 0,-3 1 0,2-1 0,-2 1 0,2 0 0,-2 0 0,1 0 0,0 0 0,0 0 0,0 0 0,2 0 0,1 0 0,0 0 0,-1 0 0,2 0 0,-4 0 0,2 0 0,0 0 0,-2 0 0,2 0 0,-1 0 0,3 0 0,-2 1 0,0-1 0,0 0 0,-1 0 0,-1 0 0,0 0 0,0 0 0,0 0 0,0 0 0,0 0 0,-1 0 0,1 0 0,-1 0 0,1 0 0,0-1 0,0 1 0,0 0 0,0 0 0,0 0 0,0 0 0,1 0 0,-2 0 0,1 0 0,0 0 0,-1 0 0,1 0 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35"/>
    </inkml:context>
    <inkml:brush xml:id="br0">
      <inkml:brushProperty name="width" value="0.05" units="cm"/>
      <inkml:brushProperty name="height" value="0.05" units="cm"/>
    </inkml:brush>
  </inkml:definitions>
  <inkml:trace contextRef="#ctx0" brushRef="#br0">40 1 24575,'-1'6'0,"0"-2"0,0 3 0,1-2 0,0 1 0,0 2 0,0 0 0,0 1 0,0-2 0,0-1 0,0 0 0,0-3 0,0 0 0,0 0 0,0 1 0,0 0 0,0 0 0,0 1 0,0-2 0,0 2 0,0-2 0,0 0 0,0 0 0,0 1 0,0-2 0,0 3 0,0-2 0,0 1 0,0 2 0,0-3 0,0 1 0,0-1 0,0 0 0,0-2 0,0 2 0,0 0 0,0 1 0,0 0 0,0 0 0,0 0 0,0 0 0,0-2 0,0 3 0,0-1 0,0 1 0,0 1 0,0-2 0,0 1 0,0 0 0,0-1 0,0-1 0,0-1 0,0 0 0,0-1 0,0 1 0,0 1 0,0 1 0,0 1 0,0 0 0,0-1 0,0 0 0,0-2 0,0 2 0,0-1 0,-1 2 0,1 0 0,-1-1 0,0 1 0,1-1 0,-2-1 0,2 2 0,0-2 0,0 2 0,0-2 0,0 3 0,2 1 0,-2 1 0,2 2 0,-2-3 0,1 1 0,-1-2 0,0-1 0,0-1 0,0 0 0,0-3 0,0 2 0,0-1 0,0 1 0,0-1 0,0 2 0,0 1 0,0-1 0,0 0 0,0 2 0,0-2 0,0 0 0,0-2 0,0 0 0,0 0 0,0-1 0,0 1 0,0 3 0,0-2 0,0 2 0,0 0 0,0-1 0,0-1 0,0 0 0,0-1 0,0 0 0,0 0 0,0 1 0,0-1 0,0 1 0,0 0 0,0 0 0,0 1 0,0-1 0,0 1 0,0-1 0,0 1 0,0 3 0,0-1 0,0 1 0,0 0 0,0-1 0,0-1 0,0-2 0,0-1 0,0 1 0,0-1 0,0 3 0,0 0 0,0 2 0,2 1 0,-2-1 0,1-1 0,-1-3 0,0 1 0,0-2 0,0 2 0,0-1 0,0 3 0,0-2 0,0 4 0,1-3 0,-1 1 0,1-1 0,-1 0 0,1-1 0,-1-1 0,0-1 0,0 0 0,0 2 0,0 0 0,1 2 0,-1 1 0,2-1 0,-2 0 0,1-1 0,-1-3 0,0 1 0,0-1 0,0 0 0,0 1 0,0 0 0,0 0 0,0 0 0,0 0 0,0 1 0,0-2 0,1 1 0,-1 0 0,1 2 0,-1-1 0,0 1 0,0 0 0,0-2 0,1 1 0,-1-3 0,0 1 0,0 0 0,0 0 0,0-1 0,0 2 0,0-1 0,0 0 0,0 1 0,0-1 0,0 1 0,0 0 0,0 0 0,0 0 0,0 0 0,0 1 0,0-1 0,0 0 0,0 0 0,0 1 0,0-1 0,0 2 0,0-3 0,0 2 0,0-2 0,0 0 0,0 0 0,0 1 0,0-1 0,0 2 0,0-1 0,0 1 0,0 1 0,0-2 0,0 1 0,0-2 0,0 2 0,0 0 0,0 2 0,0 0 0,0 0 0,0 1 0,0-1 0,0-1 0,0-1 0,0-1 0,0 1 0,0-1 0,-1 1 0,1 1 0,0-1 0,0 1 0,0-1 0,0-2 0,0 2 0,0-1 0,0-2 0,0 1 0,0 1 0,0-1 0,0 1 0,0 0 0,0 1 0,0-2 0,0 3 0,0-3 0,0 2 0,0-1 0,0-1 0,0 1 0,0-2 0,0 1 0,0 0 0,0 0 0,0-1 0,0 1 0,0-1 0,0 1 0,0-1 0,0 0 0,0 1 0,0-1 0,0 1 0,0-1 0,-3 0 0,-4-2 0,-10-4 0,8 4 0,-3-4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17"/>
    </inkml:context>
    <inkml:brush xml:id="br0">
      <inkml:brushProperty name="width" value="0.1" units="cm"/>
      <inkml:brushProperty name="height" value="0.1" units="cm"/>
    </inkml:brush>
  </inkml:definitions>
  <inkml:trace contextRef="#ctx0" brushRef="#br0">0 1 24575,'0'0'0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36"/>
    </inkml:context>
    <inkml:brush xml:id="br0">
      <inkml:brushProperty name="width" value="0.05" units="cm"/>
      <inkml:brushProperty name="height" value="0.05" units="cm"/>
    </inkml:brush>
  </inkml:definitions>
  <inkml:trace contextRef="#ctx0" brushRef="#br0">1 0 24575,'6'0'0,"-1"0"0,-3 0 0,1 0 0,-2 1 0,-1 1 0,-2 1 0,1 1 0,-2-2 0,3 1 0,-1-1 0,0-2 0,-1 1 0,-1-1 0,2 0 0,-1-1 0,0 1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37"/>
    </inkml:context>
    <inkml:brush xml:id="br0">
      <inkml:brushProperty name="width" value="0.05" units="cm"/>
      <inkml:brushProperty name="height" value="0.05" units="cm"/>
    </inkml:brush>
  </inkml:definitions>
  <inkml:trace contextRef="#ctx0" brushRef="#br0">24 1 24575,'5'0'0,"0"0"0,-4 0 0,1 0 0,-1 0 0,-1 3 0,1-2 0,-2 3 0,0-3 0,-2 1 0,-2 0 0,-3 2 0,1-1 0,2 1 0,0-3 0,3 1 0,1-1 0,0-1 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38"/>
    </inkml:context>
    <inkml:brush xml:id="br0">
      <inkml:brushProperty name="width" value="0.05" units="cm"/>
      <inkml:brushProperty name="height" value="0.05" units="cm"/>
    </inkml:brush>
  </inkml:definitions>
  <inkml:trace contextRef="#ctx0" brushRef="#br0">35 3 24575,'4'-1'0,"0"0"0,-1 0 0,0 1 0,-1 0 0,0 1 0,-1-1 0,-1 2 0,1-2 0,0 3 0,-1-2 0,2 1 0,-4-1 0,2 0 0,-2 0 0,1 0 0,-1-1 0,0 1 0,-1 0 0,0-1 0,1 1 0,0 0 0,0-1 0,0 0 0,1 1 0,-2 0 0,0-1 0,2 1 0,-2 0 0,1 0 0,1 0 0,-2 0 0,2-1 0,0 0 0,-1 1 0,0 0 0,0-1 0,0 0 0,-1 1 0,2 0 0,0 0 0,0 0 0,-1-1 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39"/>
    </inkml:context>
    <inkml:brush xml:id="br0">
      <inkml:brushProperty name="width" value="0.05" units="cm"/>
      <inkml:brushProperty name="height" value="0.05" units="cm"/>
    </inkml:brush>
  </inkml:definitions>
  <inkml:trace contextRef="#ctx0" brushRef="#br0">0 6 24575,'8'-2'0,"-3"1"0,-1 1 0,0 0 0,-2 0 0,1-1 0,1 1 0,1-1 0,0 1 0,-2 0 0,1 0 0,-1 0 0,-2 0 0,-4 3 0,-2 0 0,-1 2 0,3-3 0,2 0 0,-1-2 0,1 0 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40"/>
    </inkml:context>
    <inkml:brush xml:id="br0">
      <inkml:brushProperty name="width" value="0.05" units="cm"/>
      <inkml:brushProperty name="height" value="0.05" units="cm"/>
    </inkml:brush>
  </inkml:definitions>
  <inkml:trace contextRef="#ctx0" brushRef="#br0">1 19 24575,'9'-1'0,"-2"-1"0,2 0 0,-4 1 0,2-1 0,-1 1 0,0-2 0,4 1 0,-3 1 0,0 0 0,-2 0 0,-3 0 0,0 1 0,1 1 0,-3 0 0,0 0 0,0 1 0,-1-1 0,1 1 0,-4-1 0,2 1 0,-2 2 0,2-1 0,-2 0 0,2-1 0,1-1 0,0 0 0,-1-1 0,-5 1 0,1 0 0,-1-1 0,3 1 0,0-1 0,0 0 0,1 0 0,1 0 0,1 0 0,-1 1 0,0-1 0,0-1 0,-1 1 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41"/>
    </inkml:context>
    <inkml:brush xml:id="br0">
      <inkml:brushProperty name="width" value="0.05" units="cm"/>
      <inkml:brushProperty name="height" value="0.05" units="cm"/>
    </inkml:brush>
  </inkml:definitions>
  <inkml:trace contextRef="#ctx0" brushRef="#br0">1 4 24575,'8'-1'0,"-2"1"0,0 0 0,-1-2 0,-1 2 0,1-1 0,-1 1 0,-2 0 0,1 0 0,0 0 0,0 0 0,0 0 0,1 0 0,0 0 0,-1 0 0,-1 0 0,-1 1 0,0 1 0,-1 1 0,0 1 0,0-2 0,0 0 0,-1-1 0,-1 1 0,-1-2 0,0 0 0,-1 0 0,0 1 0,2 0 0,-1 0 0,1-1 0,0 0 0,0 1 0,0-1 0,-2 0 0,0 2 0,1-1 0,3 0 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42"/>
    </inkml:context>
    <inkml:brush xml:id="br0">
      <inkml:brushProperty name="width" value="0.05" units="cm"/>
      <inkml:brushProperty name="height" value="0.05" units="cm"/>
    </inkml:brush>
  </inkml:definitions>
  <inkml:trace contextRef="#ctx0" brushRef="#br0">11 20 24575,'1'-5'0,"0"0"0,-2 0 0,2 4 0,1 0 0,1 1 0,4-1 0,-2 0 0,0 0 0,-1 1 0,-1 0 0,-2 1 0,0 0 0,1 0 0,-2 0 0,1 1 0,-1 1 0,0-1 0,0 1 0,0 0 0,0 0 0,-1-1 0,-1 1 0,1-1 0,0 2 0,0-2 0,0 2 0,1-3 0,-2 1 0,2-1 0,-2-1 0,1 1 0,-4-1 0,1 0 0,-1 0 0,1 0 0,0 0 0,4 1 0,-2-1 0,0 1 0,-1-1 0,0 0 0,1 0 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43"/>
    </inkml:context>
    <inkml:brush xml:id="br0">
      <inkml:brushProperty name="width" value="0.05" units="cm"/>
      <inkml:brushProperty name="height" value="0.05" units="cm"/>
    </inkml:brush>
  </inkml:definitions>
  <inkml:trace contextRef="#ctx0" brushRef="#br0">1 36 24575,'4'0'0,"0"0"0,-3-1 0,1 1 0,-1-1 0,1 1 0,0-1 0,0 1 0,2 0 0,1 0 0,3 0 0,0-2 0,1 2 0,0 0 0,-2-2 0,1 1 0,-3 1 0,-1-2 0,-1 1 0,-1-1 0,2-1 0,1 0 0,-2 1 0,0 0 0,1-1 0,-3 2 0,-1-1 0,-1 1 0,-2 0 0,-1 0 0,0 0 0,-1 1 0,2-2 0,0 2 0,1-1 0,-2 1 0,2 0 0,0 0 0,0 0 0,0 0 0,-2 0 0,3 0 0,-1 0 0,0 0 0,0 0 0,1 0 0,-1 0 0,-1 0 0,1 0 0,1 0 0,-1 0 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44"/>
    </inkml:context>
    <inkml:brush xml:id="br0">
      <inkml:brushProperty name="width" value="0.05" units="cm"/>
      <inkml:brushProperty name="height" value="0.05" units="cm"/>
    </inkml:brush>
  </inkml:definitions>
  <inkml:trace contextRef="#ctx0" brushRef="#br0">1 26 24575,'8'0'0,"1"1"0,-1-1 0,2-1 0,4 0 0,4 0 0,5-1 0,3 1 0,-2 0 0,-2-1 0,-2 0 0,-2 0 0,-2 1 0,-1 0 0,-2 0 0,0 0 0,-2 0 0,2-1 0,-3 2 0,1-2 0,-5 1 0</inkml:trace>
  <inkml:trace contextRef="#ctx0" brushRef="#br0" timeOffset="1">1776 11 24575,'6'0'0,"11"0"0,1 0 0,1 0 0,-1 0 0,-2 0 0,1 0 0,0 1 0,2 0 0,0 0 0,-2-1 0,-4 0 0,-2 0 0,-3 1 0,-2-1 0,2 0 0,-1 0 0,5 1 0,3-1 0,1 2 0,0-1 0,-3 0 0,-1 0 0,-2-1 0,-3 0 0,-1 0 0,-2 0 0,1 0 0,-2 0 0,3 0 0,1 1 0,5-1 0,1 2 0,3 0 0,-3-1 0,-3 0 0,-4-1 0,-3 0 0,-1 0 0,-1 0 0,1 0 0,0 0 0,-1 0 0,2 0 0,-1 0 0,1 0 0,0 0 0,0 0 0,1 0 0,-1 0 0,0 0 0,1 0 0,1 0 0,-2 0 0,-1 0 0,3 0 0,-4 0 0,2 0 0,-1 0 0,1 0 0,-2 0 0,2 0 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27"/>
    </inkml:context>
    <inkml:brush xml:id="br0">
      <inkml:brushProperty name="width" value="0.05" units="cm"/>
      <inkml:brushProperty name="height" value="0.05" units="cm"/>
    </inkml:brush>
  </inkml:definitions>
  <inkml:trace contextRef="#ctx0" brushRef="#br0">203 27 24575,'0'9'0,"1"-1"0,-1-1 0,1-1 0,-1 0 0,0-1 0,0 0 0,0 1 0,0-1 0,0 1 0,0-2 0,0 1 0,-1 0 0,1-1 0,-1 1 0,1 0 0,0 0 0,0 0 0,0 0 0,0-1 0,0 0 0,0-1 0,0 0 0,0 1 0,0 1 0,0 0 0,0 1 0,0-2 0,0 0 0,0 0 0,0-1 0,0 2 0,0 0 0,0 0 0,0-1 0,0 1 0,-1-1 0,1 1 0,-1-1 0,1 0 0,0 1 0,0 1 0,0-1 0,-1 0 0,1 0 0,0 1 0,0 0 0,0 1 0,-1 1 0,1-1 0,-1 0 0,1 0 0,0 2 0,-2-1 0,2 0 0,-1 0 0,1-1 0,0 0 0,0 0 0,-1 1 0,1 2 0,-1 0 0,1 1 0,-1-2 0,0 1 0,1 0 0,-1 0 0,1 2 0,0 0 0,0-3 0,0 2 0,0-2 0,-1 3 0,1-2 0,-1 0 0,1-1 0,0 0 0,0-1 0,0-2 0,1 0 0,-1 1 0,1-3 0,-1 2 0,1-4 0,-1 2 0,0-2 0,0 0 0,0 0 0,0-1 0,0 1 0,0 2 0,0-1 0,0 2 0,0 1 0,0 0 0,0 1 0,0-1 0,0 1 0,0-1 0,0 1 0,0 0 0,0 0 0,-1-1 0,1 2 0,0-1 0,-1 1 0,1-1 0,-1 0 0,1-1 0,-1 0 0,1-1 0,-1 0 0,1 3 0,0-1 0,0 0 0,0 1 0,0-2 0,0 0 0,0 0 0,0-1 0,0 1 0,-1 0 0,1-1 0,0 1 0,0 2 0,0 0 0,0 0 0,0-1 0,0 0 0,0 0 0,0 0 0,0 1 0,0-1 0,0 1 0,0-1 0,0 0 0,0 1 0,0 0 0,0-2 0,0 1 0,0 0 0,0-1 0,1-1 0,-1-1 0,0-2 0,0 2 0,-1 0 0,1 1 0,0 1 0,0-1 0,0 1 0,0-3 0,0 3 0,0-3 0,0 2 0,0 1 0,0-1 0,0 0 0,0 0 0,0 0 0,0 0 0,0-1 0,0 1 0,0-2 0,0 1 0,0 0 0,0-1 0,0 1 0,0-1 0,0 1 0,0-2 0,-2 0 0,2-1 0,-3 0 0,2-1 0,-2 0 0,1 0 0,-2 1 0,1 0 0,0 0 0,0-1 0,-2 2 0,2-2 0,0 1 0,0 0 0,0 0 0,-1-1 0,2 1 0,-2 0 0,1-1 0,-1 0 0,1 0 0,-1 0 0,2 1 0,0-1 0,0 0 0,1 0 0,-1 0 0,0 0 0,0 0 0,0 0 0,0 0 0,0 0 0,1 0 0,-1 0 0,0 1 0,0-3 0,2 2 0,-1-5 0,1 3 0,-2 0 0,2 0 0,-1 0 0,0 0 0,-1 0 0,1 0 0,-1 0 0,2 1 0,-2-1 0,2 1 0,-2 0 0,1 0 0,0 1 0,0-2 0,1 1 0,-1-1 0,0 0 0,0-2 0,0 1 0,0 1 0,1-1 0,0 2 0,-1-1 0,1 1 0,0-1 0,0 0 0,-2-1 0,2 1 0,-2-1 0,2-1 0,-1 2 0,1-2 0,0 1 0,-1 0 0,1-1 0,-1 0 0,1-1 0,-1 0 0,0 0 0,1 2 0,-1-1 0,1 2 0,0-1 0,0 0 0,-1 2 0,1-1 0,-1-1 0,1 2 0,0-1 0,0-1 0,0 1 0,0-3 0,0 1 0,0-1 0,0-1 0,0 0 0,-1 1 0,1 2 0,0 0 0,0 1 0,0 1 0,0-1 0,0 0 0,0-1 0,0-2 0,0 1 0,0-1 0,0-1 0,0 2 0,0-1 0,0 1 0,0 1 0,0 1 0,0-1 0,-2 0 0,2-1 0,-1 0 0,1-2 0,0 2 0,0-1 0,0 2 0,0-2 0,0-1 0,0-1 0,0 1 0,-1-1 0,1 0 0,-1 0 0,0 1 0,0 1 0,0 0 0,-1 0 0,1 0 0,0-1 0,0 0 0,-2 1 0,2-1 0,-1 0 0,0-1 0,1 0 0,0 0 0,0 1 0,-2 0 0,2 0 0,0 0 0,0-2 0,-1 1 0,0 1 0,1 0 0,-1 1 0,1-1 0,-1 1 0,1 1 0,1 0 0,0 2 0,0-3 0,-1 1 0,1-1 0,-2-1 0,2 0 0,-1 0 0,0 0 0,1 1 0,-1 1 0,1-1 0,0 1 0,0 0 0,0 0 0,0-1 0,-1 1 0,1-1 0,0 1 0,0-1 0,0-1 0,0 2 0,0 0 0,0-1 0,0 2 0,0-1 0,-1 1 0,1-1 0,-1-1 0,1 0 0,0-1 0,0 0 0,-1-2 0,1 2 0,-2-2 0,2 2 0,0-1 0,0 2 0,0-2 0,0 1 0,0 0 0,-1 1 0,1-1 0,0-1 0,0-1 0,0 0 0,0 0 0,-1 0 0,1-2 0,-1 3 0,0-1 0,1 1 0,-1 1 0,1 0 0,0 1 0,0 0 0,0-1 0,0-1 0,0 0 0,0-2 0,0 0 0,0 0 0,0-1 0,0 0 0,0-1 0,0 2 0,0 2 0,0 0 0,0 0 0,0 0 0,0 1 0,0 0 0,1 1 0,-1-2 0,2-1 0,-2 1 0,1-1 0,2 0 0,-3 1 0,1-1 0,-1 1 0,1 0 0,-1 2 0,1-1 0,0 0 0,0 1 0,0-3 0,-1 3 0,1-2 0,0 2 0,-1-1 0,1 0 0,-1-1 0,0 1 0,1 1 0,-1 1 0,0-1 0,0 2 0,1 0 0,-1 2 0,2 0 0,-2 0 0,1-1 0,-1-1 0,0 0 0,1 0 0,-1 1 0,1 1 0,0-2 0,-1 1 0,1 1 0,0-1 0,1 2 0,0 1 0,3 0 0,-1 0 0,2 0 0,-4 1 0,1-1 0,0 0 0,0 1 0,2-2 0,-1 0 0,2 0 0,0 1 0,1 0 0,1 0 0,-1 0 0,-1 0 0,1-1 0,-3 1 0,-1-1 0,1 0 0,-2 0 0,2 0 0,-1 1 0,3-1 0,-1 0 0,1 0 0,-3 0 0,1 0 0,-2 0 0,1 0 0,-1 0 0,-1 0 0,1 0 0,0 0 0,-1 0 0,2 0 0,-2 0 0,2 0 0,0 0 0,1 0 0,1 0 0,-2 0 0,-1-1 0,-12 1 0,5 0 0,-17 1 0,16-1 0,-3 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18"/>
    </inkml:context>
    <inkml:brush xml:id="br0">
      <inkml:brushProperty name="width" value="0.1" units="cm"/>
      <inkml:brushProperty name="height" value="0.1" units="cm"/>
    </inkml:brush>
  </inkml:definitions>
  <inkml:trace contextRef="#ctx0" brushRef="#br0">1 0 24575,'0'0'0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28"/>
    </inkml:context>
    <inkml:brush xml:id="br0">
      <inkml:brushProperty name="width" value="0.05" units="cm"/>
      <inkml:brushProperty name="height" value="0.05" units="cm"/>
    </inkml:brush>
  </inkml:definitions>
  <inkml:trace contextRef="#ctx0" brushRef="#br0">41 1 24575,'-4'3'0,"-1"1"0,2-2 0,1-1 0,-1 0 0,0 0 0,1 1 0,0-1 0,0 1 0,0-2 0,-1 2 0,2-1 0,0 1 0,-1-1 0,1 0 0,0-1 0,0 2 0,1-1 0,-1 2 0,1-2 0,-1 1 0,1-1 0,0 1 0,1-1 0,0 2 0,2 0 0,2 0 0,0 0 0,-2 0 0,3-1 0,-4 0 0,0-1 0,0 0 0,1-1 0,-1 0 0,0 0 0,0 0 0,-1 0 0,1 0 0,1 0 0,-2 0 0,-6-1 0,4 1 0,-4 0 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29"/>
    </inkml:context>
    <inkml:brush xml:id="br0">
      <inkml:brushProperty name="width" value="0.05" units="cm"/>
      <inkml:brushProperty name="height" value="0.05" units="cm"/>
    </inkml:brush>
  </inkml:definitions>
  <inkml:trace contextRef="#ctx0" brushRef="#br0">45 1 24575,'-6'3'0,"1"0"0,4 0 0,-2-2 0,1-1 0,2 1 0,-1 0 0,0 0 0,-1 1 0,0-1 0,1 0 0,-2 0 0,1 0 0,1 1 0,0-1 0,0 0 0,0 0 0,0 0 0,0 0 0,0 2 0,0-1 0,0-1 0,-2 2 0,2-1 0,0 0 0,0-1 0,1 1 0,-1-1 0,1 0 0,0 0 0,0 1 0,0 0 0,1-1 0,0 0 0,1 0 0,2-1 0,-3 1 0,1-1 0,0 1 0,1-1 0,2 0 0,0 0 0,-1-1 0,-1 1 0,0 0 0,-2 0 0,1 0 0,-1 0 0,1 0 0,-1-1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30"/>
    </inkml:context>
    <inkml:brush xml:id="br0">
      <inkml:brushProperty name="width" value="0.05" units="cm"/>
      <inkml:brushProperty name="height" value="0.05" units="cm"/>
    </inkml:brush>
  </inkml:definitions>
  <inkml:trace contextRef="#ctx0" brushRef="#br0">76 2 24575,'-4'-1'0,"-1"0"0,3 1 0,0 0 0,1 0 0,-1 0 0,-1 0 0,2 0 0,-1 0 0,0 0 0,1 0 0,-1 0 0,-1 1 0,0-1 0,0 1 0,1 0 0,-1-1 0,0 0 0,0 0 0,1 0 0,-1 2 0,1-1 0,-1 0 0,1 0 0,0 0 0,1-1 0,-1 1 0,1-1 0,0 1 0,0 1 0,-2 0 0,1 0 0,1-1 0,0 0 0,1 1 0,0 0 0,-1-1 0,1 0 0,0 0 0,0 1 0,0 0 0,1-1 0,-1 0 0,1 1 0,0 1 0,1-3 0,0 0 0,0 1 0,0 0 0,0 0 0,0-1 0,0 1 0,-1-1 0,2 1 0,-1-1 0,0 0 0,0 0 0,2 0 0,-1 0 0,0 0 0,-2 0 0,2 1 0,-2-1 0,3 0 0,-3 0 0,1 0 0,0 0 0,-1 0 0,1 0 0,-1 0 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31"/>
    </inkml:context>
    <inkml:brush xml:id="br0">
      <inkml:brushProperty name="width" value="0.05" units="cm"/>
      <inkml:brushProperty name="height" value="0.05" units="cm"/>
    </inkml:brush>
  </inkml:definitions>
  <inkml:trace contextRef="#ctx0" brushRef="#br0">78 4 24575,'-3'-2'0,"0"1"0,1 0 0,0 1 0,0 0 0,-1 0 0,0 0 0,-1 0 0,0 0 0,2 0 0,-4 0 0,3 0 0,0 0 0,0 0 0,0 0 0,0 0 0,1 1 0,-2-1 0,0 1 0,2-1 0,0 0 0,1 0 0,-1 0 0,0 1 0,1-1 0,-2 3 0,1 0 0,1-1 0,0 2 0,1 0 0,-1-1 0,1-1 0,0 0 0,1-1 0,-1 2 0,2-2 0,0 1 0,0 0 0,0-2 0,-1 1 0,1-1 0,0 0 0,1 0 0,1 0 0,0 0 0,0 0 0,1 0 0,-2 0 0,0-1 0,0 1 0,0 0 0,-1 0 0,-1 0 0,1 0 0,0 0 0,1-1 0,1 1 0,-1-2 0,-1 2 0,-1 0 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32"/>
    </inkml:context>
    <inkml:brush xml:id="br0">
      <inkml:brushProperty name="width" value="0.05" units="cm"/>
      <inkml:brushProperty name="height" value="0.05" units="cm"/>
    </inkml:brush>
  </inkml:definitions>
  <inkml:trace contextRef="#ctx0" brushRef="#br0">60 2 24575,'-8'0'0,"0"-1"0,6 1 0,-2 0 0,0 1 0,-2-1 0,0 1 0,2-1 0,0 1 0,1-1 0,2 0 0,-1 0 0,0 1 0,0-1 0,1 0 0,0 1 0,0 0 0,1 2 0,0-1 0,0 2 0,0-1 0,0 1 0,1-2 0,0 2 0,0-1 0,0-2 0,0 2 0,1-2 0,0 0 0,0 0 0,-1-1 0,2 0 0,-2 1 0,3-1 0,-1 1 0,-1-1 0,2 0 0,-2 0 0,3 1 0,-1-1 0,1 0 0,-1 0 0,0 0 0,-1 0 0,1 0 0,-1 0 0,-2 0 0,2-1 0,-2 1 0,2 0 0,-9 0 0,2 1 0,-4-1 0,4 1 0,4-1 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33"/>
    </inkml:context>
    <inkml:brush xml:id="br0">
      <inkml:brushProperty name="width" value="0.05" units="cm"/>
      <inkml:brushProperty name="height" value="0.05" units="cm"/>
    </inkml:brush>
  </inkml:definitions>
  <inkml:trace contextRef="#ctx0" brushRef="#br0">76 4 24575,'-7'-1'0,"1"0"0,4 1 0,-2 0 0,2 0 0,1 0 0,-1 0 0,0-1 0,1 1 0,-1 0 0,-1 0 0,1 0 0,0 0 0,0 0 0,0 0 0,0 0 0,-1 0 0,2 0 0,-1 0 0,0 0 0,1 0 0,-1 0 0,0 0 0,0 0 0,0 0 0,0 0 0,1 0 0,-1 1 0,0-1 0,0 1 0,0-1 0,0 1 0,1-1 0,0 0 0,0 2 0,1-1 0,0 1 0,2-1 0,0-1 0,2 1 0,-2-1 0,2 0 0,0 0 0,1 0 0,-2 0 0,2 0 0,-2 0 0,1 0 0,-1 0 0,1 0 0,-1 0 0,-2 0 0,1 0 0,-1 0 0,2 0 0,-2 0 0,3 0 0,-3 0 0,1 0 0,0 0 0,-1 0 0,1-1 0,-7 2 0,4-1 0,-6 1 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34"/>
    </inkml:context>
    <inkml:brush xml:id="br0">
      <inkml:brushProperty name="width" value="0.05" units="cm"/>
      <inkml:brushProperty name="height" value="0.05" units="cm"/>
    </inkml:brush>
  </inkml:definitions>
  <inkml:trace contextRef="#ctx0" brushRef="#br0">94 4 24575,'-5'-2'0,"1"1"0,2 1 0,-1 0 0,1 0 0,0 0 0,-1 0 0,1 0 0,-1 0 0,1 0 0,-1 0 0,0 0 0,-1 0 0,0 0 0,2 0 0,-2 0 0,0 1 0,1-1 0,0 1 0,1 0 0,-2 0 0,2 1 0,0-1 0,0 1 0,0-1 0,1 0 0,0 0 0,1 1 0,-3-1 0,3 0 0,-2 0 0,1 0 0,-2 1 0,2 1 0,-1-1 0,-1 2 0,1-2 0,2 2 0,-1-2 0,1 0 0,0 1 0,0-1 0,-1-1 0,1 2 0,-1-1 0,1 0 0,0 0 0,0 0 0,0-1 0,0 0 0,1 0 0,0 2 0,1-2 0,2 1 0,-1-2 0,0 1 0,1 0 0,1 1 0,0-2 0,0 0 0,-1 0 0,-2 0 0,0 0 0,-1 0 0,2 0 0,-2 0 0,1 0 0,-1 0 0,1 0 0,0 0 0,0 1 0,2-1 0,0 1 0,1-1 0,2 0 0,-2 0 0,1 0 0,-3 0 0,0 0 0,-2 0 0,2 0 0,-6-3 0,3 3 0,-3-3 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17"/>
    </inkml:context>
    <inkml:brush xml:id="br0">
      <inkml:brushProperty name="width" value="0.05" units="cm"/>
      <inkml:brushProperty name="height" value="0.05" units="cm"/>
    </inkml:brush>
  </inkml:definitions>
  <inkml:trace contextRef="#ctx0" brushRef="#br0">66 5 24575,'-4'0'0,"0"0"0,1 0 0,1 0 0,-1 1 0,0-1 0,-1 1 0,1 0 0,0-1 0,-1 1 0,0-1 0,0 0 0,1 0 0,-2 0 0,2 1 0,1 0 0,0-1 0,0 0 0,1 0 0,-2 0 0,2 1 0,0 0 0,0 2 0,1-2 0,-1 0 0,1 0 0,0 1 0,0-1 0,0 1 0,0-1 0,0 0 0,0 1 0,0 0 0,0 0 0,0-1 0,0 1 0,0 0 0,0 0 0,0-1 0,0 1 0,0-1 0,0 1 0,1-1 0,-1 2 0,2 0 0,-1-2 0,0 2 0,2 0 0,-1-1 0,0 1 0,0-1 0,0 1 0,-1 0 0,0-2 0,1 1 0,-2-1 0,0 1 0,1-1 0,-1 0 0,1 1 0,0-1 0,-1 1 0,1-1 0,0-1 0,0 1 0,2 1 0,-2-1 0,2 0 0,-2 0 0,1 0 0,-1-1 0,1 0 0,1 1 0,0 1 0,1-2 0,-2 2 0,1-2 0,-1 1 0,0-1 0,0 1 0,0-1 0,0 2 0,1-1 0,-1-1 0,2 1 0,-2-1 0,0 1 0,1 0 0,2 0 0,0 0 0,3 0 0,-2 0 0,2 1 0,-2-2 0,-1 1 0,-2-1 0,0 0 0,-2 0 0,1 0 0,1 0 0,0 0 0,0 0 0,0 0 0,1 0 0,-1 0 0,-1 0 0,0 0 0,0 0 0,2 0 0,-2 0 0,2 0 0,-2 0 0,2 0 0,-1 1 0,-2-1 0,2 1 0,-1-1 0,2 0 0,0 0 0,-2 0 0,4 0 0,-4 0 0,2-1 0,-3 1 0,2-1 0,-1 1 0,1 0 0,-1 0 0,2 0 0,0 0 0,0-1 0,0 0 0,2-1 0,-1 0 0,-1 0 0,2-1 0,-3 1 0,0 1 0,1-1 0,-2 0 0,1 1 0,-1 0 0,-1-1 0,1 0 0,-2 0 0,3 1 0,-2-2 0,0 1 0,2 0 0,-2 1 0,-1 0 0,1-1 0,0 2 0,-1-2 0,0 1 0,-1 0 0,0 0 0,0 0 0,1-1 0,-1 1 0,0 0 0,-1 0 0,1-1 0,0 1 0,1-1 0,0 2 0,0-2 0,0 1 0,0-1 0,0 1 0,0 0 0,0-1 0,0 0 0,0 0 0,0 1 0,-2 0 0,2 0 0,-1-1 0,1 1 0,0-1 0,0 1 0,-1 0 0,1-2 0,-1 2 0,1 0 0,0 0 0,0-1 0,0 0 0,0 1 0,0-1 0,-1 0 0,1 0 0,-1 1 0,1 0 0,0-1 0,0 1 0,0-1 0,0 1 0,0-1 0,0 0 0,0 1 0,-1 0 0,0 0 0,-2 1 0,2 0 0,-2 0 0,1 0 0,1-1 0,-1 1 0,0-1 0,1 1 0,-3 0 0,2-1 0,0 1 0,-1 0 0,1 0 0,-3 0 0,2 0 0,0 0 0,1 0 0,-1 0 0,1 0 0,1 0 0,-1 0 0,0 0 0,-5 0 0,0 0 0,-2 0 0,3 0 0,1 0 0,5 0 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18"/>
    </inkml:context>
    <inkml:brush xml:id="br0">
      <inkml:brushProperty name="width" value="0.05" units="cm"/>
      <inkml:brushProperty name="height" value="0.05" units="cm"/>
    </inkml:brush>
  </inkml:definitions>
  <inkml:trace contextRef="#ctx0" brushRef="#br0">12 0 24575,'-1'6'0,"0"0"0,0-3 0,1 0 0,0 0 0,0-1 0,-1 0 0,1 1 0,-2 0 0,2-1 0,0 1 0,0-2 0,0 0 0,0 1 0,0 0 0,0 0 0,0-1 0,0 1 0,0 0 0,0-1 0,0 0 0,0 0 0,0 1 0,0-1 0,0 2 0,0-2 0,0 2 0,0 0 0,-1-3 0,0 2 0,0-3 0,-1 1 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19"/>
    </inkml:context>
    <inkml:brush xml:id="br0">
      <inkml:brushProperty name="width" value="0.05" units="cm"/>
      <inkml:brushProperty name="height" value="0.05" units="cm"/>
    </inkml:brush>
  </inkml:definitions>
  <inkml:trace contextRef="#ctx0" brushRef="#br0">0 1 24575,'4'0'0,"1"0"0,-3 0 0,-1 0 0,1 0 0,0 0 0,2 0 0,1 0 0,3 0 0,-3 0 0,3 0 0,-1 0 0,-1 0 0,0 0 0,-2 0 0,2 0 0,2 0 0,0 0 0,1 0 0,-3 0 0,0 0 0,-3 0 0,-3-1 0,0 1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19"/>
    </inkml:context>
    <inkml:brush xml:id="br0">
      <inkml:brushProperty name="width" value="0.1" units="cm"/>
      <inkml:brushProperty name="height" value="0.1" units="cm"/>
    </inkml:brush>
  </inkml:definitions>
  <inkml:trace contextRef="#ctx0" brushRef="#br0">0 0 24575,'0'0'0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20"/>
    </inkml:context>
    <inkml:brush xml:id="br0">
      <inkml:brushProperty name="width" value="0.05" units="cm"/>
      <inkml:brushProperty name="height" value="0.05" units="cm"/>
    </inkml:brush>
  </inkml:definitions>
  <inkml:trace contextRef="#ctx0" brushRef="#br0">475 20 24575,'-5'-3'0,"0"3"0,1-1 0,1 1 0,1-1 0,0 1 0,-1 0 0,2 0 0,-1 0 0,0 0 0,1 0 0,-1 0 0,0 0 0,-1 0 0,2-1 0,-1 1 0,0-1 0,1 1 0,-1 0 0,0 0 0,-1 0 0,0-1 0,2 1 0,-1 0 0,0-1 0,0 0 0,0 1 0,0 0 0,0 0 0,1 0 0,-1-1 0,0 1 0,1-1 0,-2 1 0,1 0 0,1 0 0,-1 0 0,0 0 0,0-1 0,1 1 0,-2 0 0,1-1 0,0 1 0,-1-1 0,1 1 0,-2-1 0,2 1 0,0 0 0,-1 0 0,2 0 0,-1 0 0,-1 0 0,2 0 0,-1 0 0,0 0 0,1 0 0,-1 0 0,0 0 0,0 0 0,-1 0 0,1 0 0,-1-1 0,1 1 0,-1 0 0,0 0 0,1 0 0,0-1 0,-1 1 0,1 0 0,-2 0 0,2 0 0,-1 0 0,1-1 0,-2 1 0,2-1 0,0 1 0,0 0 0,0 0 0,1 0 0,-2 0 0,1 0 0,1 0 0,-1 0 0,0 0 0,-2 0 0,1 0 0,0 0 0,0 0 0,-1 0 0,1 0 0,-1 0 0,2 1 0,-2-1 0,3 1 0,-1-1 0,-1 0 0,1 0 0,-3 1 0,1-1 0,1 1 0,-2 1 0,1-1 0,1 1 0,-1-1 0,1-1 0,0 0 0,1 0 0,-1 2 0,-2-1 0,2 1 0,-2 0 0,0-1 0,0 0 0,2 0 0,-2 1 0,1-2 0,0 1 0,-1 0 0,0-1 0,0 0 0,1 2 0,0-2 0,-1 1 0,1-1 0,1 1 0,1-1 0,0 0 0,0 1 0,0-1 0,0 1 0,0-1 0,1 0 0,-1 1 0,-1 0 0,0 0 0,0 1 0,-1 0 0,0-1 0,0 2 0,1-1 0,0 0 0,-2 1 0,2-1 0,-1 0 0,0 0 0,1 1 0,0 0 0,1 0 0,-1-1 0,1 1 0,0 0 0,0-1 0,0-1 0,0 2 0,2-1 0,-4 1 0,3 0 0,0-1 0,0 1 0,-1-2 0,1 1 0,0 1 0,0-1 0,0 0 0,0 0 0,-2 1 0,3-2 0,-1 2 0,0-1 0,-1 0 0,1 2 0,0-2 0,0 1 0,-1 1 0,-1-1 0,1 1 0,0 0 0,0 1 0,0-1 0,0 1 0,0-1 0,0 1 0,1-1 0,-1-1 0,1-1 0,0 1 0,0-1 0,-1 1 0,2 1 0,-1 0 0,-1-1 0,1 1 0,1-1 0,-1 1 0,1-2 0,0-1 0,0 1 0,-1 0 0,1 0 0,-1 2 0,0 0 0,1 1 0,0 1 0,0-1 0,0-2 0,0 3 0,0-4 0,0 2 0,0-1 0,0-1 0,0 1 0,0-2 0,0 1 0,0 1 0,0-2 0,0 2 0,1 0 0,-1-1 0,1 2 0,-1-2 0,1 1 0,0-1 0,0 0 0,1 0 0,-1 1 0,-1-1 0,2 2 0,-2-2 0,3 0 0,-3 1 0,2-1 0,0 0 0,-1 2 0,2-3 0,-2 3 0,1-1 0,0-1 0,0-1 0,3 2 0,-2-3 0,0 2 0,1 0 0,-1 0 0,2-1 0,-2 1 0,1-1 0,-3 1 0,1 0 0,0-2 0,1 2 0,2-1 0,-2 1 0,1 0 0,-1-2 0,1 2 0,-1-1 0,1 2 0,0-2 0,1 1 0,-1 0 0,0 0 0,-1-1 0,-1-1 0,0 0 0,-1 1 0,2 0 0,-1 1 0,1-1 0,0 0 0,-1-1 0,2 2 0,-3-2 0,2 1 0,-1 0 0,1 1 0,1-1 0,-1 0 0,0 1 0,1-1 0,0 1 0,1 0 0,-2 0 0,1 1 0,0-2 0,-3-1 0,2 1 0,1 0 0,-1-1 0,1 1 0,-1-1 0,2 2 0,-2-1 0,1 0 0,0-1 0,-1 1 0,2 0 0,-1 1 0,2 0 0,-3-2 0,3 1 0,-3-1 0,0 1 0,0-1 0,0 0 0,0 0 0,-1 0 0,1 0 0,0 1 0,0 0 0,-1-1 0,3 1 0,-1 0 0,-1-1 0,0 0 0,-1 0 0,2 1 0,-2-1 0,1 0 0,-1 0 0,1 0 0,2 0 0,-2 0 0,0 0 0,2 1 0,-3-1 0,2 1 0,-1-1 0,2 0 0,-2 0 0,1 0 0,0 0 0,0 0 0,0 0 0,0-1 0,1 1 0,-3-1 0,4 1 0,-2 0 0,1 0 0,1 0 0,0 0 0,-1 0 0,0 0 0,-1 0 0,-1 0 0,1 0 0,-1 1 0,0-1 0,1 1 0,0-1 0,-1 0 0,1 0 0,0 0 0,0 0 0,1 0 0,-1 0 0,1 0 0,0-1 0,0 1 0,-1-1 0,2 1 0,-1 0 0,2 0 0,-2 0 0,3-1 0,-2 1 0,2-1 0,-2 0 0,1-1 0,-1 1 0,0 0 0,-2 1 0,2 0 0,-2-1 0,0-1 0,2 0 0,-2 1 0,2-2 0,-1 2 0,-1-2 0,1 2 0,-1-3 0,-1 2 0,-1-1 0,3 0 0,-3 0 0,1 0 0,0 0 0,1 0 0,-2 0 0,0 0 0,0 0 0,0 1 0,1-1 0,-1 1 0,0 0 0,-1-2 0,1 1 0,0-1 0,1 2 0,0-2 0,-2 2 0,0 0 0,0 0 0,0 0 0,-1 1 0,0-1 0,1 0 0,-1 0 0,1 1 0,-1-2 0,0 0 0,1 0 0,-1 0 0,1 1 0,-1-1 0,0 0 0,0-1 0,2 2 0,-2-3 0,0 3 0,0-2 0,0 1 0,1 0 0,-1 0 0,1 0 0,-1 0 0,0 1 0,0-1 0,0 0 0,0 0 0,0 0 0,0 2 0,0-3 0,0 2 0,0-1 0,0 1 0,0-1 0,0 1 0,0-2 0,0 1 0,0-2 0,0 0 0,0-1 0,0 2 0,0-1 0,0-1 0,0 3 0,0-2 0,0 0 0,0 1 0,0-1 0,-1 1 0,1 0 0,-1 0 0,-1 1 0,2-1 0,-1 0 0,1 1 0,-1-2 0,0 1 0,1-1 0,-1 2 0,1-1 0,-1 1 0,1-1 0,-2 1 0,2 0 0,-1 0 0,0-1 0,-1 0 0,-1 1 0,1 0 0,0 0 0,0 1 0,0 0 0,-1-1 0,2 2 0,0 0 0,0 0 0,-1 0 0,1-2 0,-1 3 0,-1-3 0,1 1 0,-1 0 0,1 0 0,-1-1 0,0 1 0,-2-2 0,1 1 0,1 0 0,-3 0 0,3 2 0,0-2 0,-2 2 0,3-1 0,-1 1 0,1 1 0,-2-1 0,2 0 0,-2 0 0,2 0 0,-1 0 0,-1 0 0,0 1 0,0-2 0,0 2 0,0-1 0,1 1 0,-1 0 0,0 0 0,1 0 0,0 0 0,0 0 0,1-1 0,0 0 0,0 1 0,0-1 0,0 1 0,-1 0 0,1 0 0,1 0 0,-1 0 0,0 0 0,1 0 0,-1 0 0,-1 0 0,1 0 0,1 0 0,-2 0 0,-3 0 0,-2 0 0,-1 1 0,-1 0 0,4 0 0,1 0 0,3-1 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21"/>
    </inkml:context>
    <inkml:brush xml:id="br0">
      <inkml:brushProperty name="width" value="0.05" units="cm"/>
      <inkml:brushProperty name="height" value="0.05" units="cm"/>
    </inkml:brush>
  </inkml:definitions>
  <inkml:trace contextRef="#ctx0" brushRef="#br0">117 1 24575,'-3'5'0,"2"-1"0,-3 0 0,2 0 0,-2 0 0,2-1 0,-2 2 0,3-2 0,-3 0 0,2-1 0,-1 1 0,1 0 0,-2-1 0,2 1 0,0 0 0,0-1 0,0 1 0,1-1 0,-2-1 0,1 1 0,1 0 0,-1 0 0,-1 0 0,0 1 0,-1 1 0,-1 0 0,-1 1 0,2-2 0,-1 2 0,0-1 0,2 0 0,0-2 0,1 2 0,-1-3 0,1 2 0,0-1 0,-1 1 0,2-1 0,0 0 0,0-1 0,1 1 0,-1-2 0,-1 3 0,1-2 0,0 0 0,1 1 0,0-1 0,-1 0 0,-1 0 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22"/>
    </inkml:context>
    <inkml:brush xml:id="br0">
      <inkml:brushProperty name="width" value="0.05" units="cm"/>
      <inkml:brushProperty name="height" value="0.05" units="cm"/>
    </inkml:brush>
  </inkml:definitions>
  <inkml:trace contextRef="#ctx0" brushRef="#br0">73 6 24575,'-5'-1'0,"1"1"0,4-1 0,-2 1 0,0 0 0,-1 0 0,2 0 0,-1 0 0,0-1 0,-2 1 0,0-1 0,0 1 0,2 0 0,-1 0 0,2 0 0,-4-1 0,4 1 0,-2 0 0,1 0 0,0 0 0,-1 0 0,0 0 0,1 0 0,0 0 0,-1 0 0,0 0 0,1 0 0,1 0 0,0 0 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23"/>
    </inkml:context>
    <inkml:brush xml:id="br0">
      <inkml:brushProperty name="width" value="0.05" units="cm"/>
      <inkml:brushProperty name="height" value="0.05" units="cm"/>
    </inkml:brush>
  </inkml:definitions>
  <inkml:trace contextRef="#ctx0" brushRef="#br0">17 5 24575,'-5'-1'0,"1"0"0,1 1 0,3-2 0,-2 2 0,0-1 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24"/>
    </inkml:context>
    <inkml:brush xml:id="br0">
      <inkml:brushProperty name="width" value="0.05" units="cm"/>
      <inkml:brushProperty name="height" value="0.05" units="cm"/>
    </inkml:brush>
  </inkml:definitions>
  <inkml:trace contextRef="#ctx0" brushRef="#br0">0 25 24575,'2'-3'0,"-1"-1"0,0 3 0,-1-1 0,0 0 0,3 0 0,-3 1 0,1-1 0,-1 1 0,1-1 0,-1 1 0,1 0 0,-1 0 0,1-1 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25"/>
    </inkml:context>
    <inkml:brush xml:id="br0">
      <inkml:brushProperty name="width" value="0.05" units="cm"/>
      <inkml:brushProperty name="height" value="0.05" units="cm"/>
    </inkml:brush>
  </inkml:definitions>
  <inkml:trace contextRef="#ctx0" brushRef="#br0">0 23 24575,'13'-5'0,"-1"0"0,-3 3 0,-1-1 0,-1 0 0,0 2 0,-2-1 0,-3 2 0,-2-1 0,-2 1 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26"/>
    </inkml:context>
    <inkml:brush xml:id="br0">
      <inkml:brushProperty name="width" value="0.05" units="cm"/>
      <inkml:brushProperty name="height" value="0.05" units="cm"/>
    </inkml:brush>
  </inkml:definitions>
  <inkml:trace contextRef="#ctx0" brushRef="#br0">1 6 24575,'12'-2'0,"0"2"0,3-1 0,-2 0 0,-1 0 0,-4 1 0,-2 0 0,-4 0 0,-2 0 0,0 0 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07"/>
    </inkml:context>
    <inkml:brush xml:id="br0">
      <inkml:brushProperty name="width" value="0.05" units="cm"/>
      <inkml:brushProperty name="height" value="0.05" units="cm"/>
    </inkml:brush>
  </inkml:definitions>
  <inkml:trace contextRef="#ctx0" brushRef="#br0">0 2 24575,'7'0'0,"-2"0"0,0 0 0,2 0 0,2 0 0,0 0 0,1 0 0,1 0 0,-2 0 0,-1 0 0,-1 0 0,-1 0 0,-1-1 0,-1 1 0,0 0 0,1 0 0,-1 0 0,-1 0 0,1 0 0,-2 0 0,-1 0 0,1 0 0,0 0 0,-1 0 0,1 0 0,0 0 0,0 1 0,0 1 0,0-2 0,0 1 0,-1 1 0,1-1 0,1 0 0,0 1 0,0-2 0,-1 2 0,2-1 0,-2 1 0,1 0 0,-2-2 0,3 2 0,-1-1 0,0 0 0,0-1 0,-1 1 0,0 0 0,0 0 0,0-1 0,-1 1 0,0-1 0,0 1 0,1 0 0,-1 1 0,0 0 0,-1-2 0,2 1 0,-2 1 0,2-1 0,-2 1 0,0 0 0,0 1 0,1-1 0,0 0 0,-1 1 0,1-1 0,-1 1 0,0 0 0,1-2 0,-1 0 0,0 0 0,0 1 0,1 0 0,-1-1 0,1 0 0,-1 0 0,0 1 0,0-1 0,0 1 0,1-1 0,-1 0 0,1 1 0,-1 0 0,0-1 0,2 2 0,-2-1 0,2-1 0,-2 1 0,0 1 0,1-1 0,0 1 0,-1 1 0,1-2 0,0 2 0,-1-1 0,1 0 0,-1 1 0,1 0 0,0-1 0,0 2 0,0 0 0,0-2 0,-1 1 0,1-1 0,1 1 0,-2-1 0,0 1 0,0 0 0,0-1 0,1 2 0,-1-1 0,1 0 0,-1-1 0,1 0 0,-1-1 0,1 0 0,-1 1 0,0-1 0,0 1 0,0 0 0,0-2 0,0 2 0,0-2 0,0 1 0,0-1 0,1 2 0,-1 0 0,0-1 0,0 1 0,0-1 0,0 0 0,1 2 0,-1-3 0,1 2 0,-1 0 0,1-1 0,-1 0 0,0 1 0,1-2 0,-1 2 0,2 0 0,-2 0 0,2 0 0,-2 0 0,0 1 0,1 0 0,-1-1 0,0 0 0,1-1 0,-1-1 0,1 0 0,-1 1 0,0 0 0,0 1 0,0-2 0,1 2 0,-1-1 0,0 0 0,0-1 0,0 2 0,0-2 0,0 0 0,0 0 0,0 1 0,0 0 0,0-1 0,0 0 0,-1 0 0,1 1 0,0 0 0,0-1 0,0 0 0,0 1 0,0 0 0,0 0 0,0 0 0,0 1 0,0-2 0,0 1 0,0 0 0,0 1 0,0-2 0,0 3 0,0-2 0,0 1 0,0 0 0,0-1 0,0 1 0,0-1 0,0 0 0,0 2 0,0-1 0,0 2 0,0-2 0,0 1 0,0-1 0,0 1 0,0-3 0,0 2 0,0-1 0,0 1 0,0 0 0,0-1 0,0 0 0,0 1 0,0-1 0,0 0 0,0 1 0,0-2 0,0 1 0,0 0 0,0 0 0,0-1 0,-1 0 0,1 0 0,-1 1 0,1 0 0,0-1 0,0 0 0,0 0 0,0 1 0,0-1 0,0 1 0,0-1 0,-1 0 0,1 1 0,-2-1 0,2 1 0,0-2 0,-1 2 0,1-1 0,0 1 0,0-1 0,0 1 0,0-1 0,0 1 0,0-1 0,0 0 0,0 0 0,0 1 0,0 0 0,0-1 0,1 0 0,-1 0 0,0 2 0,0-2 0,0 1 0,0-1 0,0 1 0,0 0 0,0-1 0,0 0 0,0 0 0,0 1 0,0-1 0,0 1 0,0-1 0,0 1 0,0 0 0,0 0 0,0-1 0,0 0 0,0 1 0,0-1 0,0 1 0,0-1 0,0 0 0,-1 1 0,1-1 0,0 1 0,0-2 0,0 2 0,0 0 0,0-1 0,0 1 0,0-2 0,-2 1 0,1 0 0,-2 0 0,0-1 0,-1 1 0,3-1 0,0 0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08"/>
    </inkml:context>
    <inkml:brush xml:id="br0">
      <inkml:brushProperty name="width" value="0.05" units="cm"/>
      <inkml:brushProperty name="height" value="0.05" units="cm"/>
    </inkml:brush>
  </inkml:definitions>
  <inkml:trace contextRef="#ctx0" brushRef="#br0">269 1 24575,'-9'0'0,"2"0"0,2 0 0,0 0 0,1 0 0,-3 0 0,2 0 0,0 0 0,1 0 0,0 0 0,1 0 0,-1 0 0,2 0 0,0 0 0,0 0 0,1 0 0,-2 0 0,1 0 0,0 0 0,0 0 0,-1 1 0,1-1 0,-1 1 0,1-1 0,0 1 0,-1 0 0,-2 0 0,2 1 0,0 0 0,0-1 0,-1 1 0,2 0 0,-1-1 0,2 0 0,-1 0 0,0 0 0,0 1 0,0-1 0,0 0 0,-1 0 0,0 1 0,-1 1 0,2-2 0,-1 2 0,1-1 0,0 0 0,-1-2 0,2 1 0,-1 0 0,1 1 0,-2-1 0,1 1 0,-1-1 0,0-1 0,2 2 0,0-1 0,-1 0 0,1 0 0,0 0 0,0-1 0,-2 1 0,2 1 0,0-1 0,0 0 0,-1 0 0,1 0 0,0-1 0,0 3 0,-1-2 0,-1 2 0,0-1 0,1 0 0,0 0 0,0 0 0,-1 1 0,2-1 0,-1 0 0,1 1 0,-2-1 0,1 2 0,-2-1 0,3 0 0,-2-1 0,2 0 0,-1 0 0,1 0 0,0 0 0,0-1 0,0 2 0,1-1 0,-2 0 0,2 0 0,-2 1 0,2-2 0,-1 2 0,0-1 0,0 1 0,1 0 0,-2 1 0,1 0 0,-1 1 0,0-1 0,1 2 0,1-2 0,-2-1 0,2 2 0,-1-1 0,1 0 0,-1 0 0,0 0 0,1 0 0,-1-2 0,0 1 0,1 0 0,-1-2 0,1 3 0,0-1 0,-1-1 0,1 2 0,0-1 0,-1 1 0,1-1 0,-2 1 0,2-1 0,-1 1 0,1-2 0,-1 2 0,1-3 0,0 2 0,0-1 0,0 0 0,0-1 0,0 2 0,0-1 0,-1 0 0,1 0 0,-1 1 0,1-2 0,0 2 0,0 0 0,0-1 0,-1 2 0,1-2 0,0 1 0,0 0 0,0-3 0,0 3 0,0 0 0,-1 0 0,1 1 0,-1 0 0,1 1 0,0 0 0,-1 0 0,1-2 0,-1 0 0,1-1 0,0 0 0,0 0 0,0 0 0,0-1 0,0 2 0,0-1 0,0 1 0,0 0 0,0 0 0,0 1 0,-1-1 0,1 0 0,0 0 0,0 0 0,0 0 0,0 1 0,0 0 0,0-1 0,0 1 0,0-1 0,1 1 0,-1-2 0,0 1 0,0-1 0,0-1 0,0 2 0,0-1 0,0 0 0,0 1 0,0-1 0,1-1 0,-1 1 0,1 0 0,-1 0 0,0 1 0,0 0 0,1 0 0,-1 1 0,0-1 0,0 0 0,0-2 0,0 2 0,0-2 0,0 2 0,0-2 0,0 1 0,0 0 0,0 0 0,0-2 0,0 2 0,0-1 0,0 2 0,0-2 0,0 1 0,0 0 0,0 1 0,0-1 0,-1 2 0,1-2 0,0 2 0,0-3 0,0 2 0,-1-1 0,1 0 0,-1-1 0,1 0 0,0 1 0,0 0 0,0-1 0,0 1 0,0 0 0,0 0 0,0-1 0,0 0 0,0 0 0,0 1 0,0-1 0,0 1 0,0-1 0,0 0 0,0 1 0,0-1 0,0 1 0,0-1 0,0 2 0,0-1 0,0-1 0,0 1 0,0 0 0,0-1 0,0 0 0,0 0 0,0 1 0,0 0 0,0-1 0,0 0 0,0 0 0,0 1 0,0 0 0,0-1 0,0 0 0,-2-1 0,0 1 0,-1-2 0,2 1 0,0-1 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09"/>
    </inkml:context>
    <inkml:brush xml:id="br0">
      <inkml:brushProperty name="width" value="0.05" units="cm"/>
      <inkml:brushProperty name="height" value="0.05" units="cm"/>
    </inkml:brush>
  </inkml:definitions>
  <inkml:trace contextRef="#ctx0" brushRef="#br0">12 124 24575,'6'0'0,"0"0"0,-1 0 0,1 1 0,0-1 0,3 0 0,0 0 0,2 0 0,0 1 0,2-1 0,-2 1 0,-4-1 0,-1 1 0,-1-1 0,-2 0 0,0 0 0,0 0 0,1 0 0,0 0 0,0 0 0,1 1 0,0-1 0,0 1 0,0-1 0,-1 1 0,1-1 0,-2 0 0,0 0 0,1 0 0,1 0 0,-2 0 0,2 0 0,0 0 0,0 1 0,1-1 0,-1 0 0,0 0 0,2 0 0,-3 0 0,4 0 0,-2 0 0,3 0 0,1 0 0,0 0 0,-1 0 0,2-1 0,-3 1 0,1-1 0,-3 1 0,-2-1 0,2 1 0,-3 0 0,0 0 0,-2 0 0,3 0 0,-1-1 0,0 1 0,2 0 0,-2 0 0,0 0 0,0-1 0,1 1 0,-1 0 0,0 0 0,1 0 0,2 0 0,0 0 0,-1 0 0,0-2 0,-2 2 0,0-1 0,-1 1 0,-1 0 0,2 0 0,-2 0 0,2 0 0,0 0 0,-1 0 0,0 0 0,0 0 0,-1 0 0,2 0 0,0 0 0,1 0 0,-2 0 0,2 0 0,0 0 0,1 0 0,2 0 0,1 0 0,2 1 0,-1-1 0,-1 1 0,-1-1 0,1 0 0,-1 0 0,2-1 0,1 1 0,2 0 0,-4 0 0,3 0 0,-2 0 0,-3 0 0,2 0 0,-3 0 0,1 0 0,-1-1 0,2 1 0,0-1 0,2 1 0,1 0 0,-4 0 0,3 0 0,-4 0 0,2 0 0,1 1 0,-1-1 0,1 1 0,1-1 0,0 0 0,1 0 0,0 0 0,-2 0 0,5 0 0,-5 1 0,2-1 0,-4 0 0,0 1 0,-1-1 0,-1 0 0,2 0 0,-2 0 0,2 0 0,-2 1 0,1-1 0,-1 1 0,2-1 0,-1 0 0,2 0 0,-1 0 0,1 1 0,-1-1 0,2 1 0,0-1 0,0 1 0,0-1 0,-2 0 0,0 0 0,1 0 0,0 0 0,3 1 0,-2-1 0,-1 0 0,-1 0 0,-2 0 0,1 0 0,0 0 0,-1 0 0,0 0 0,1 0 0,-2 0 0,0 0 0,2 0 0,-2-1 0,0 0 0,0 1 0,1-1 0,-1 1 0,-1 0 0,1 0 0,0 0 0,0 0 0,0 0 0,1 0 0,1-1 0,-1 1 0,4 0 0,-1-1 0,2 1 0,-1-1 0,-2 1 0,1 0 0,-4 0 0,0 0 0,0 0 0,-2 0 0,3 0 0,-3 0 0,2 0 0,-2 0 0,1 0 0,0 0 0,1 0 0,0 0 0,0 0 0,-1 0 0,2 0 0,0 0 0,0 0 0,2 0 0,0 1 0,3-1 0,-2 1 0,3 0 0,-1-1 0,-1 0 0,-1 0 0,-1 0 0,-2 0 0,0 0 0,-1 0 0,2 0 0,-1 0 0,-1 0 0,2-1 0,-1 1 0,0 0 0,1 0 0,-1-1 0,-2 1 0,3-1 0,-3 1 0,0 0 0,0 0 0,0 0 0,0 0 0,2 0 0,-2 0 0,0-1 0,1 1 0,-2 0 0,3 0 0,-2-1 0,1 1 0,-1-1 0,2 1 0,-3 0 0,1 0 0,-1 0 0,1 0 0,-1 0 0,1 0 0,0 0 0,2 0 0,-2 0 0,2 0 0,-2 0 0,2 0 0,0 0 0,-2 0 0,1 0 0,-1 0 0,0 0 0,-1 0 0,1 0 0,0 0 0,0 0 0,0 0 0,2 0 0,-2 0 0,0 0 0,0 0 0,0 0 0,2 0 0,-2-1 0,0 1 0,-1-1 0,0-1 0,0 2 0,0 0 0,2-1 0,-2 0 0,-1 0 0,3 0 0,-2 0 0,0-1 0,1 2 0,-2-2 0,1 1 0,-1-1 0,0 1 0,2 1 0,-2-2 0,2 1 0,-2-1 0,0 0 0,0 1 0,0-1 0,0 0 0,0 1 0,1 0 0,-1 0 0,0 0 0,0-1 0,0 0 0,0 1 0,0 0 0,0 0 0,0-1 0,0 1 0,0-1 0,0 2 0,0-2 0,0 0 0,0 0 0,0 0 0,0 1 0,0-2 0,0 2 0,0 0 0,0 0 0,-1-1 0,1 0 0,0 1 0,0-1 0,0-1 0,0 1 0,0 1 0,0-1 0,0 1 0,0-1 0,0 1 0,0 0 0,0 0 0,0-1 0,-2 1 0,2-1 0,-1 2 0,1-2 0,0 1 0,-1-1 0,0 1 0,0 1 0,0-1 0,-1 0 0,0 0 0,1 1 0,-4-1 0,2 1 0,-1 0 0,-1-2 0,2 2 0,0-1 0,0 1 0,0 0 0,0 0 0,0 0 0,-1-1 0,-1 1 0,2-1 0,0 1 0,-1 0 0,2 0 0,0 0 0,0 0 0,0 0 0,1 0 0,-2 0 0,1 0 0,0-1 0,0 1 0,0 0 0,-1 0 0,0 0 0,1 0 0,0 0 0,0 0 0,1 0 0,-1 0 0,-2-1 0,2 1 0,-1-1 0,0 1 0,-1 0 0,1 0 0,0 0 0,0 0 0,-1 0 0,2 0 0,0 0 0,0 0 0,0-1 0,0 1 0,-1 0 0,0 0 0,0 0 0,-1-1 0,0 1 0,1 0 0,1 0 0,0 0 0,-1 0 0,-1 0 0,0 0 0,-1-1 0,1 1 0,0 0 0,-1 0 0,2 0 0,-1 0 0,-1 0 0,1 0 0,0 0 0,-1 0 0,1 0 0,-1 1 0,-2-1 0,1 0 0,-2 0 0,2 0 0,-1 0 0,2 0 0,-3 0 0,1 0 0,1-1 0,-1 1 0,2 0 0,0 0 0,0 0 0,1 0 0,2 0 0,-3 0 0,3 0 0,-1 0 0,0 0 0,1 0 0,-1 0 0,1 0 0,0 0 0,0 0 0,0 0 0,-2 0 0,2 0 0,-1 0 0,1 0 0,-1 0 0,0 0 0,-1 0 0,0 0 0,-1 0 0,-1-1 0,-1 1 0,1-1 0,-3 1 0,-1 0 0,1 0 0,-1 0 0,1 0 0,3 0 0,0 0 0,1 0 0,-1 0 0,2-1 0,1 1 0,-2-1 0,2 1 0,0-1 0,0 1 0,1 0 0,-2 0 0,2 0 0,-1 0 0,1 0 0,-2 0 0,1 0 0,-1 0 0,1 0 0,-3-1 0,2 1 0,-1 0 0,1 0 0,-1 0 0,-1 0 0,0 0 0,-1 0 0,2 0 0,-1 0 0,1 0 0,-1 0 0,2 0 0,0 0 0,-1-1 0,-1 1 0,-2-1 0,2 1 0,-3 0 0,2 0 0,1-1 0,1 1 0,0 0 0,1 0 0,0 0 0,-2 0 0,3 0 0,-1 0 0,1 0 0,0 0 0,1 0 0,-2 0 0,0 0 0,0 0 0,-1 0 0,-2 0 0,0 0 0,-1 0 0,3 0 0,-2 0 0,3 0 0,-2 0 0,2 0 0,0 0 0,-1 0 0,1 0 0,0 0 0,0 0 0,1 0 0,-2 0 0,0 0 0,-2 0 0,-1 0 0,-1 0 0,-1 0 0,3 0 0,-1 0 0,4-1 0,-1 1 0,0-1 0,-1 1 0,-1 0 0,1 0 0,-2 0 0,2 0 0,-2 0 0,2 0 0,0 0 0,1 0 0,-2 0 0,2 0 0,-3 0 0,2 0 0,-1 0 0,1 0 0,0 0 0,0 0 0,-1 0 0,1 0 0,-1 0 0,1 0 0,-2 0 0,0-1 0,2 1 0,-2 0 0,3 0 0,-1-1 0,2 1 0,0 0 0,-2 0 0,1 0 0,-1 0 0,1-1 0,1 1 0,-1 0 0,0 0 0,2-1 0,-2 1 0,1-1 0,-1 1 0,0 0 0,1 0 0,1 0 0,0 0 0,1 0 0,0 0 0,-1 0 0,0 0 0,-2 0 0,2 0 0,-1 0 0,0 0 0,1 0 0,0 0 0,-1 0 0,0 0 0,0 0 0,1 0 0,-2 0 0,2 0 0,0 0 0,0 0 0,-2 0 0,2 0 0,-1 0 0,1 0 0,-1 0 0,3 0 0,-3 0 0,2 0 0,-3 0 0,1 0 0,-2 0 0,2 0 0,-1 0 0,-1 0 0,1 0 0,-2 0 0,0 0 0,-1 0 0,2 0 0,-1 0 0,2 1 0,0-1 0,1 1 0,1-1 0,-2 0 0,1 0 0,0 0 0,-1 0 0,1 1 0,0-1 0,0 0 0,0 0 0,2 0 0,-1 0 0,0 0 0,-1 0 0,3 0 0,-2 0 0,1 0 0,1 0 0,-2 2 0,1-2 0,1 0 0,-1 0 0,1 1 0,-1-1 0,1 1 0,-2 0 0,1-1 0,1 1 0,0-1 0,-1 0 0,0 1 0,1-1 0,0 1 0,1 0 0,-2 1 0,2 0 0,-1-1 0,1 0 0,-1 0 0,0 1 0,1-1 0,0 1 0,0-1 0,-1 1 0,1 0 0,-1 0 0,1-1 0,0 0 0,0 1 0,0-1 0,0 0 0,0 1 0,0 0 0,-1 0 0,1-1 0,-1-1 0,1 1 0,0 1 0,0 0 0,0 0 0,0-1 0,0 1 0,0 0 0,0-1 0,-2 0 0,1-1 0,-3 0 0,3 0 0,1-1 0,-2 0 0,2-1 0,-1-1 0,1 3 0,0-2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20"/>
    </inkml:context>
    <inkml:brush xml:id="br0">
      <inkml:brushProperty name="width" value="0.1" units="cm"/>
      <inkml:brushProperty name="height" value="0.1" units="cm"/>
    </inkml:brush>
  </inkml:definitions>
  <inkml:trace contextRef="#ctx0" brushRef="#br0">0 0 24575,'0'0'0</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10"/>
    </inkml:context>
    <inkml:brush xml:id="br0">
      <inkml:brushProperty name="width" value="0.05" units="cm"/>
      <inkml:brushProperty name="height" value="0.05" units="cm"/>
    </inkml:brush>
  </inkml:definitions>
  <inkml:trace contextRef="#ctx0" brushRef="#br0">0 50 24575,'1'-5'0,"0"1"0,-1 0 0,0 1 0,0 0 0,0-1 0,0 2 0,0 0 0,0 0 0,0-1 0,0 1 0,0-1 0,0 0 0,0 3 0,0-3 0,1 1 0,-1 0 0,0 1 0,1 1 0,0-2 0,1 5 0,-1-3 0,0 3 0,0-2 0,0 0 0,0 0 0,0 0 0,0-1 0,0 2 0,-1 0 0,0 0 0,0-1 0,0 1 0,0-1 0,0 1 0,1 0 0,-1 3 0,1-1 0,-1 1 0,0 0 0,-1-3 0,0-1 0,0-1 0,-1 0 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11"/>
    </inkml:context>
    <inkml:brush xml:id="br0">
      <inkml:brushProperty name="width" value="0.05" units="cm"/>
      <inkml:brushProperty name="height" value="0.05" units="cm"/>
    </inkml:brush>
  </inkml:definitions>
  <inkml:trace contextRef="#ctx0" brushRef="#br0">11 41 24575,'0'-4'0,"1"1"0,-1 1 0,0 1 0,-1-2 0,1 0 0,-1 1 0,1-2 0,-2 2 0,1-1 0,-1 1 0,1 0 0,0 0 0,0-1 0,0 1 0,0 1 0,1-1 0,1 6 0,0-3 0,0 4 0,1-3 0,-2-1 0,2 0 0,-1 1 0,-1-1 0,0-1 0,0 2 0,1 0 0,-1 0 0,1-1 0,0 0 0,-1 0 0,1 0 0,1 2 0,0-2 0,2 1 0,-2-1 0,2 1 0,-2-1 0,0-1 0,1 0 0,-1 0 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12"/>
    </inkml:context>
    <inkml:brush xml:id="br0">
      <inkml:brushProperty name="width" value="0.05" units="cm"/>
      <inkml:brushProperty name="height" value="0.05" units="cm"/>
    </inkml:brush>
  </inkml:definitions>
  <inkml:trace contextRef="#ctx0" brushRef="#br0">1 24 24575,'3'-1'0,"2"1"0,-4-2 0,0 1 0,1-1 0,0 1 0,-1-1 0,0 1 0,0-1 0,0 1 0,2 0 0,-1 0 0,-2-1 0,2 2 0,-2-2 0,2 2 0,-1-1 0,1 1 0,1-1 0,-2 0 0,0 1 0,2-1 0,-1 1 0,1 0 0,-1 0 0,0 0 0,0 0 0,-1 0 0,1 0 0,-1 1 0,0 0 0,0 0 0,0 1 0,1-1 0,-1 2 0,0-2 0,0 0 0,0 0 0,0 1 0,-1-1 0,1 1 0,0-1 0,-1 0 0,0 2 0,0-1 0,1 1 0,-1 0 0,1 0 0,0-1 0,-1 0 0,1-2 0,-1 1 0,0 2 0,0-2 0,-1 1 0,-1-2 0,0 0 0,0 0 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13"/>
    </inkml:context>
    <inkml:brush xml:id="br0">
      <inkml:brushProperty name="width" value="0.05" units="cm"/>
      <inkml:brushProperty name="height" value="0.05" units="cm"/>
    </inkml:brush>
  </inkml:definitions>
  <inkml:trace contextRef="#ctx0" brushRef="#br0">1 50 24575,'3'-6'0,"-1"3"0,1-1 0,-2 0 0,0 0 0,-1 0 0,1 2 0,0-1 0,-1 0 0,0 2 0,1-2 0,-1 0 0,2 1 0,-2-1 0,1 1 0,-1 1 0,0-1 0,4 4 0,-2-1 0,2 2 0,-2-1 0,-1 0 0,1 0 0,1-1 0,-2 1 0,-1-1 0,0 0 0,0 0 0,0 0 0,0 1 0,1 0 0,-1-1 0,1 1 0,-1 0 0,0 0 0,1-1 0,-1 0 0,-2 0 0,-1-1 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14"/>
    </inkml:context>
    <inkml:brush xml:id="br0">
      <inkml:brushProperty name="width" value="0.05" units="cm"/>
      <inkml:brushProperty name="height" value="0.05" units="cm"/>
    </inkml:brush>
  </inkml:definitions>
  <inkml:trace contextRef="#ctx0" brushRef="#br0">35 22 24575,'-3'-4'0,"2"2"0,-1-1 0,1 2 0,1 0 0,0-1 0,0 1 0,0-1 0,0 1 0,-1 0 0,1 0 0,-1-1 0,3 5 0,-1-2 0,2 3 0,-1-3 0,0 0 0,-1-1 0,1-1 0,0-1 0,0 1 0,-1 1 0,3 2 0,-3 0 0,3 5 0,-2-2 0,0-1 0,1 1 0,-3-2 0,0-1 0,0-1 0,-1 0 0,-1 0 0,-1 1 0,2 0 0,-2-1 0,1 0 0,1-1 0,-3 0 0,-1 0 0,-8 0 0,4 0 0,-2-1 0,7 1 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15"/>
    </inkml:context>
    <inkml:brush xml:id="br0">
      <inkml:brushProperty name="width" value="0.05" units="cm"/>
      <inkml:brushProperty name="height" value="0.05" units="cm"/>
    </inkml:brush>
  </inkml:definitions>
  <inkml:trace contextRef="#ctx0" brushRef="#br0">19 42 24575,'-4'-4'0,"0"-1"0,3 3 0,-3-2 0,2 2 0,1-2 0,0 1 0,1 1 0,-1 1 0,1-1 0,0 0 0,0 1 0,0-1 0,0 0 0,0 1 0,0 0 0,2 0 0,0 0 0,4 1 0,-3-1 0,0 1 0,-2 0 0,3 0 0,-3 0 0,2 0 0,-1 0 0,1 1 0,2 0 0,-2 0 0,2-1 0,-2 1 0,1-1 0,-3 0 0,1 1 0,-1-1 0,0 1 0,2 1 0,-2-1 0,-1 0 0,1 0 0,0 0 0,-1 2 0,1-1 0,-1 0 0,1 0 0,-1-1 0,0 1 0,0-1 0,0 1 0,0 0 0,0 0 0,0 2 0,0-2 0,0 1 0,0 0 0,0-2 0,0 0 0,-1 0 0,1 1 0,0 1 0,0 1 0,0-1 0,0 0 0,0 0 0,-1-1 0,0-1 0,-1 0 0,-2-1 0,-1-2 0,-4 0 0,5-1 0,-2 1 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316"/>
    </inkml:context>
    <inkml:brush xml:id="br0">
      <inkml:brushProperty name="width" value="0.05" units="cm"/>
      <inkml:brushProperty name="height" value="0.05" units="cm"/>
    </inkml:brush>
  </inkml:definitions>
  <inkml:trace contextRef="#ctx0" brushRef="#br0">11 70 24575,'-2'-4'0,"1"0"0,-2 1 0,3-3 0,0 0 0,0 0 0,0 0 0,-1-2 0,1 1 0,-2 1 0,2 2 0,-1 0 0,1 2 0,-1 1 0,1-1 0,2 2 0,1 1 0,5 1 0,-3-1 0,2 1 0,-1 0 0,0 0 0,-1 1 0,-2 0 0,0-2 0,-2 1 0,-1-1 0,0 2 0,0-1 0,0 2 0,1-2 0,-1 2 0,1-2 0,-1 0 0,-2 0 0,0 1 0,-3 1 0,1 0 0,0 0 0,0-1 0,1-1 0,1 0 0,1-1 0,-1 0 0,0-1 0,0 1 0,2 1 0,-1-1 0,1 1 0,-2-1 0,1-1 0,0 0 0,-2 0 0,0 0 0,1 0 0,0 0 0</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08:01:05.178"/>
    </inkml:context>
    <inkml:brush xml:id="br0">
      <inkml:brushProperty name="width" value="0.06174" units="cm"/>
      <inkml:brushProperty name="height" value="0.06174" units="cm"/>
    </inkml:brush>
  </inkml:definitions>
  <inkml:trace contextRef="#ctx0" brushRef="#br0">301 0 24575,'-4'0'0,"-1"0"0,-2 0 0,1 0 0,0 0 0,-1 0 0,3 0 0,-2 0 0,1 0 0,1 0 0,-3 0 0,1 0 0,-3 0 0,3 0 0,-4 2 0,4-1 0,-3 2 0,3 0 0,-3 0 0,3 0 0,-4 0 0,3 0 0,-1 0 0,-2 1 0,4-2 0,-3 2 0,3 0 0,-3-1 0,3 1 0,0-1 0,1-1 0,3 0 0,-2 0 0,3-1 0,-1 0 0,2 0 0,-2 0 0,1 1 0,-1 0 0,0 0 0,-1 2 0,-1 2 0,-2-1 0,0 5 0,0-2 0,0 2 0,0 0 0,1 0 0,0 0 0,0 0 0,2 0 0,-1 0 0,1 0 0,1 0 0,-1-2 0,3 1 0,-3-1 0,3 0 0,-1 2 0,-1-2 0,2 2 0,-2-3 0,2 3 0,0-2 0,0 0 0,0-1 0,0 0 0,0-1 0,0 2 0,0-1 0,0-1 0,2 3 0,0-3 0,3 4 0,1-2 0,3 3 0,-1 1-389,-2-5 1,0-1 388,-1 1 0,0 0 0,2 1 0,-1-1 0,2 0 0,0 0 0,-1 1 0,0-1 0,0 0 0,1-1 0,-2 1 0,0-2-293,5 5 293,1 2 0,-2-5 0,1 2 0,1-2 0,-1-1 0,2 0 0,-1-2 0,1 2 0,-5-3 0,1-1 0,7 3 0,-8-2 0,0 0 0,5 0 0,3 1 0,-3 0 0,3 0 0,0 0 0,-3 0 0,0-2 0,0 0 0,-5-2 0,4 0 0,-4 0 0,0 0 765,-1 0-765,0 0 305,-1 0-305,4 0 0,-2 0 0,-1 0 0,3-2 0,0-2 0,0-3 0,2 0 0,-3-4 0,-2 4 0,0 0 0,4-5-455,-4 2 1,1 1 454,-1-2 0,-1 4 0,-2 0-89,2-6 89,0 2 0,-2-1 0,1 2 0,0-3 0,-1 2 0,2-1 0,-3-1 0,1 2 0,0-4 0,-2 2-541,-1-3 541,1-1 0,-1 1 0,0 0 0,-1 3 0,0-2-109,0 4 109,0-2 874,0 3-874,0 0 91,0 2-91,0-1 565,0 3-565,-1-1 118,0 2-118,-2-3 0,0 2 0,0-3 0,-2 1 0,2-2 0,-5-2 0,4 1 0,-3 1 0,4 3 0,-1 2 0,2 1 0,-2-1 0,2 1 0,-2 0 0,2-1 0,-1 3 0,0-2 0,0 2 0,-2 0 0,3 0 0,-3-1 0,1 2 0,-1-1 0,-2 2 0,1-2 0,-3 2 0,1 0 0,-2 0 0,0 0 0,0-1 0,0 1 0,2-2 0,0 1 0,3-1 0,0 1 0,-1-1 0,1 1 0,0 0 0,-2 1 0,-4 0 0,3 0 0,-4 0 0,4 0 0,0 0 0,-1 0 0,3 0 0,-2 0 0,3 0 0,0 0 0,0 0 0,1 0 0,-1 0 0,3 0 0,-2 0 0,1 0 0,0 0 0,0 0 0,1 0 0,0 0 0,0 0 0,0 0 0,0 0 0,0 0 0,0 0 0,0 0 0,0 0 0,1 0 0,-1 0 0,2 0 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08:01:05.184"/>
    </inkml:context>
    <inkml:brush xml:id="br0">
      <inkml:brushProperty name="width" value="0.06174" units="cm"/>
      <inkml:brushProperty name="height" value="0.06174" units="cm"/>
    </inkml:brush>
  </inkml:definitions>
  <inkml:trace contextRef="#ctx0" brushRef="#br0">301 0 24575,'0'4'0,"0"1"0,0 0 0,0 0 0,0 0 0,0-1 0,0 1 0,0-3 0,0 2 0,0-2 0,0 0 0,0 0 0,0-1 0,0 1 0,0 0 0,0-1 0,0 1 0,0 0 0,0 1 0,0 0 0,0 0 0,1-1 0,-1 0 0,1 0 0,-1 0 0,0 0 0,0-1 0,0 1 0,0-1 0,0 1 0,0 0 0,0 0 0,0 2 0,0-2 0,0 3 0,0-1 0,0 1 0,0 0 0,0 3 0,0-3 0,0 3 0,0-1 0,0-1 0,1 1 0,0 1 0,0-2 0,-1 1 0,0 0 0,0-1 0,0 1 0,0-1 0,0-1 0,0 2 0,0-1 0,1 4 0,0-2 0,0 4 0,-1-1 0,2 5 0,-2-6 0,2 3 0,-2-3 0,2 0 0,-2 0 0,2-2 0,-2-2 0,0-1 0,0-1 0,0-1 0,0 2 0,0-2 0,0 2 0,0-3 0,0 1 0,0-1 0,0 0 0,0 0 0,0 0 0,0-1 0,0 1 0,0-1 0,0 5 0,-2 0 0,2 4 0,-3-2 0,3 2 0,-3-2 0,3 0 0,-3-1 0,3-2 0,-1-1 0,1-1 0,0-1 0,0 0 0,-2-1 0,1 1 0,-2 0 0,-1 0 0,-1 2 0,-1 0 0,1 0 0,0 1 0,-1-1 0,1 1 0,0 1 0,-1 1 0,1-1 0,-2 3 0,1-1 0,1-1 0,0 0 0,-3 4 0,3-4 0,0 0 0,-4 4 0,2-1 0,-2 1 0,2-1 0,1-2 0,0 2 0,1-2 0,-1 0 0,1 1 0,-1-1 0,-1 5 0,0-3 0,-3 4 0,3-4 0,-4 2 0,3-2-557,-3 2 557,1-1 0,1 1 0,-3 0 0,5-4 0,-2 2 0,4-4 0,-1 1 0,2-1 0,0-1 0,2-1 557,-1 0-557,1-1 0,1 0 0,-1-1 0,2 0 0,-1 0 0,0-1 0,1 0 0,-1-1 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08:01:05.185"/>
    </inkml:context>
    <inkml:brush xml:id="br0">
      <inkml:brushProperty name="width" value="0.06174" units="cm"/>
      <inkml:brushProperty name="height" value="0.06174" units="cm"/>
    </inkml:brush>
  </inkml:definitions>
  <inkml:trace contextRef="#ctx0" brushRef="#br0">0 0 24575,'0'2'0,"0"1"0,1 0 0,1 1 0,2 1 0,-2 0 0,3 3 0,-2-4 0,2 6 0,0-6 0,1 6 0,-3-4 0,2 1 0,-1 0 0,1-1 0,-2 1 0,2 1 0,-1-2 0,2 3 0,-3-3 0,2 1 0,-1 1 0,1-4 0,-1 3 0,0-3 0,1 2 0,-1-1 0,0 0 0,1-1 0,-1 1 0,2-1 0,-1 2 0,2-2 0,-1 1 0,1 0 0,-1-1 0,-1 1 0,0-2 0,0 0 0,1 0 0,-1 0 0,0 1 0,0-2 0,1 3 0,-3-2 0,2 1 0,-1-1 0,0 0 0,1 1 0,-2-1 0,1 0 0,1 1 0,-1-1 0,1 0 0,0 2 0,1-2 0,-1 2 0,0-2 0,0 1 0,1-1 0,-3 0 0,2 1 0,-2-2 0,0 0 0,-1 1 0,0 0 0,1 2 0,-1-3 0,1 3 0,0-3 0,0 2 0,-1-1 0,0-1 0,0 2 0,-1-2 0,0 0 0,0 0 0,-1 1 0,2 0 0,-1 0 0,0 1 0,0-1 0,-1 0 0,2 0 0,-1-1 0,-1 0 0,1 0 0,-1 1 0,0 0 0,1 1 0,0-1 0,0 2 0,-1-3 0,1 1 0,-1-1 0,0 0 0,0 0 0,1-1 0,-1 0 0,0-1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21"/>
    </inkml:context>
    <inkml:brush xml:id="br0">
      <inkml:brushProperty name="width" value="0.1" units="cm"/>
      <inkml:brushProperty name="height" value="0.1" units="cm"/>
    </inkml:brush>
  </inkml:definitions>
  <inkml:trace contextRef="#ctx0" brushRef="#br0">0 0 24575,'0'0'0</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08:01:05.179"/>
    </inkml:context>
    <inkml:brush xml:id="br0">
      <inkml:brushProperty name="width" value="0.06174" units="cm"/>
      <inkml:brushProperty name="height" value="0.06174" units="cm"/>
    </inkml:brush>
  </inkml:definitions>
  <inkml:trace contextRef="#ctx0" brushRef="#br0">0 19 24575,'5'0'0,"2"0"0,-4 0 0,4 0 0,-3 0 0,1 0 0,0 0 0,0 0 0,1 0 0,-1 0 0,-1 0 0,3 0 0,-3 0 0,3 0 0,-3 0 0,1 0 0,-1 0 0,1 0 0,0 0 0,1 0 0,-1 0 0,2 0 0,-1 0 0,1 0 0,-2 0 0,-1 0 0,1 0 0,-3 0 0,2 0 0,-2 0 0,0 0 0,0 0 0,0 0 0,-1 0 0,1 0 0,0 0 0,0 0 0,0 0 0,0 0 0,1 0 0,-1 0 0,3 0 0,-3 0 0,3 0 0,-2 0 0,0 0 0,-1 0 0,0 0 0,0 0 0,0 0 0,-1 0 0,1 0 0,0 0 0,0 0 0,-1 0 0,3 0 0,-2 0 0,3 0 0,-3 0 0,2 0 0,-2 0 0,0 0 0,0 0 0,-1-1 0,1 1 0,0-1 0,-1 1 0,1 0 0,-1 0 0,1 0 0,-1 0 0,1 0 0,-1 0 0,1 0 0,0 0 0,0 0 0,0 0 0,0 0 0,-1 0 0,1 0 0,0 0 0,0 0 0,0 0 0,0 0 0,0 0 0,0 0 0,0 0 0,0 0 0,1 0 0,1 0 0,0 0 0,1 0 0,-2 0 0,3 0 0,-1 0 0,0 0 0,1 0 0,-1 0 0,0 0 0,2 0 0,-1 0 0,2 0 0,-3 0 0,0 0 0,-1 0 0,1 0 0,-2 0 0,1 0 0,1 0 0,-1 0 0,0 0 0,1 0 0,-2 0 0,1-3 0,1 3 0,-1-3 0,2 3 0,-2 0 0,0 0 0,0 0 0,0 0 0,1 0 0,-1 0 0,1 0 0,3 0 0,-2 0 0,2 0 0,-3 0 0,1 0 0,-1 0 0,0 0 0,0 0 0,-1 0 0,1 0 0,-1-1 0,1 1 0,0-1 0,1 1 0,-1 0 0,0-2 0,0 2 0,3-2 0,-3 1 0,3 0 0,-3 0 0,-1 0 0,1 0 0,-3 1 0,3 0 0,-3 0 0,2 0 0,-3 0 0,1 0 0,0 0 0,0 0 0,0 0 0,0 0 0,0 0 0,2 0 0,-1 0 0,1 0 0,-2 0 0,0 0 0,1 0 0,0 0 0,0 0 0,-1 0 0,0 0 0,0 0 0,0 0 0,0 0 0,0 0 0,-1 0 0,1 0 0,0 0 0,0 0 0,0 0 0,0 0 0,0 0 0,-2 0 0,-1 0 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08:01:05.180"/>
    </inkml:context>
    <inkml:brush xml:id="br0">
      <inkml:brushProperty name="width" value="0.06174" units="cm"/>
      <inkml:brushProperty name="height" value="0.06174" units="cm"/>
    </inkml:brush>
  </inkml:definitions>
  <inkml:trace contextRef="#ctx0" brushRef="#br0">7 0 24575,'0'3'0,"0"-1"0,0 0 0,0-1 0,0 1 0,0 0 0,0 0 0,0 0 0,0 0 0,0 0 0,0 0 0,0 0 0,0-1 0,0 1 0,0 0 0,0 0 0,0 0 0,0 0 0,0 0 0,0 0 0,0 0 0,0 0 0,0 0 0,0 0 0,0 0 0,0 0 0,0 0 0,0-1 0,-2 2 0,1-1 0,-1 0 0,2 0 0,0 0 0,0 0 0,0-1 0,0 1 0,0 0 0,-1-1 0,1 1 0,-1-1 0,1 1 0,0 0 0,0-1 0,0 1 0,0 0 0,0 0 0,0 0 0,0 0 0,0 0 0,1-1 0,0 0 0,0-1 0,1 0 0,0 0 0,0 0 0,1 0 0,0 1 0,2-1 0,-2 1 0,1-1 0,1 0 0,-1 0 0,1 0 0,0 0 0,1 0 0,-1 0 0,0 0 0,0 0 0,-1 0 0,1 0 0,-3 0 0,3 0 0,-2 0 0,0 0 0,0 0 0,1 0 0,1 0 0,-1 0 0,1 0 0,-1 0 0,0 0 0,0 0 0,0 0 0,0 0 0,1 0 0,-3 0 0,2 0 0,-1 0 0,-1 0 0,2 0 0,-2 0 0,0 0 0,-1 0 0,1 0 0,0 0 0,0 0 0,0 0 0,-1 0 0,0-1 0,0 0 0,-1 0 0,0-1 0,0 1 0,0-1 0,0 0 0,0 0 0,0-1 0,0 0 0,0 0 0,0-1 0,0 2 0,0-3 0,0 2 0,0-1 0,0 0 0,0 1 0,0 1 0,0-2 0,0 2 0,0 0 0,0 0 0,0 1 0,0-3 0,0 2 0,0-2 0,0 2 0,0-1 0,0 1 0,0-2 0,0 3 0,0-1 0,0 0 0,0 1 0,0-1 0,0 1 0,0 0 0,0 0 0</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08:01:05.181"/>
    </inkml:context>
    <inkml:brush xml:id="br0">
      <inkml:brushProperty name="width" value="0.06174" units="cm"/>
      <inkml:brushProperty name="height" value="0.06174" units="cm"/>
    </inkml:brush>
  </inkml:definitions>
  <inkml:trace contextRef="#ctx0" brushRef="#br0">0 287 24575,'3'0'0,"3"0"0,1 0 0,1 0 0,1 0 0,2 0 0,-3 0 0,7 0 0,-6 0 0,6 0 0,-4 0 0,1 0 0,1 0 0,-4 0 0,3 0 0,-6 0 0,3 0 0,-3 0 0,3-1 0,-3 0 0,2-2 0,-3 2 0,2-3 0,-1 3 0,1-2 0,-1 0 0,-1 0 0,0 2 0,0-1 0,-1 1 0,1-1 0,-3 2 0,3-3 0,-1 2 0,1-3 0,0 1 0,1-2 0,1 1 0,2-5 0,0 0 0,2-2 0,1 1 0,-2 0-478,3-1 478,-4 0 0,3 2 0,-3-2 0,1 4 0,-1-3 0,-1 3 0,4-4 0,-6 3 0,0 0 0,1 1 0,0-4 0,-2 4 0,0 0 0,2-6 0,0 3 0,0-1 0,-2 1 0,-1 4 0,0-1 0,-3 4 0,0 1 0,-1 1 119,0-1 1,0 1-1,0 0 1</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08:01:05.182"/>
    </inkml:context>
    <inkml:brush xml:id="br0">
      <inkml:brushProperty name="width" value="0.06174" units="cm"/>
      <inkml:brushProperty name="height" value="0.06174" units="cm"/>
    </inkml:brush>
  </inkml:definitions>
  <inkml:trace contextRef="#ctx0" brushRef="#br0">534 294 24575,'-5'0'0,"0"0"0,-5 0 0,0 0 0,-1 0 0,-4 0 0,6 0 0,-6 0 0,7 0 0,-5 0 0,3 0 0,0 0 0,2 0 0,-1 0 0,3-1 0,-4-1 0,2-1 0,-2 0 0,2 0 0,-1-1 0,1 1 0,-2 0 0,0 1 0,-3-1 0,3 1 0,-1 0 0,1-1 0,3 1 0,-3-1 0,0-1 0,0 1 0,0 0 0,0-1 0,0 1 0,2-1 0,-2 0 0,4 0 0,-1 1 0,0 1 0,1-2 0,-2 0 0,3 1 0,0-1 0,-3 1 0,4-2 0,-3 0 0,3 0 0,-2-2 0,0-1 0,1-2 0,-2-3 0,1 2 0,-1-1 0,1 4 0,1-2 0,0 5 0,0-3 0,2 4 0,-2 0 0,2 1 0,0 0 0,1 1 0,0 0 0,0-1 0,0 0 0,-1-2 0,1 2 0,0-1 0,0-3 0,-1 3 0,1-2 0,-1 1 0,2 1 0,-2-1 0,2 1 0,-1-1 0,0 3 0,0-3 0,2 3 0,-1-2 0,0 2 0,0 0 0,0 1 0,0 0 0,0 0 0,-1 1 0,0 0 0,1 0 0,0 0 0,0 0 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08:01:05.183"/>
    </inkml:context>
    <inkml:brush xml:id="br0">
      <inkml:brushProperty name="width" value="0.06174" units="cm"/>
      <inkml:brushProperty name="height" value="0.06174" units="cm"/>
    </inkml:brush>
  </inkml:definitions>
  <inkml:trace contextRef="#ctx0" brushRef="#br0">0 16 24575,'0'3'0,"0"1"0,0-2 0,0 3 0,0-3 0,0 3 0,0-1 0,0 0 0,0-1 0,0-1 0,0 0 0,0 0 0,0 0 0,0 0 0,0 0 0,0-1 0,0 1 0,0 0 0,0 0 0,0 0 0,0 0 0,0 0 0,0-1 0,0 1 0,0 0 0,0 0 0,0 0 0,0-1 0,0 1 0,0-1 0,0 1 0,0-1 0,0 1 0,0 0 0,1-1 0,0 0 0,0 0 0,1 0 0,0 0 0,0 0 0,0 0 0,0-1 0,-1 0 0,1 0 0,-1 0 0,1 0 0,0 0 0,-1 0 0,1 0 0,0 0 0,0 0 0,0 0 0,0 0 0,0 0 0,-1 0 0,1 0 0,0 0 0,0 0 0,0 0 0,0 0 0,0 0 0,0 0 0,0 0 0,0 0 0,-1 0 0,1 0 0,0 0 0,0 0 0,0 0 0,0 0 0,-1 0 0,1 0 0,2 0 0,-2 0 0,2 0 0,-3 0 0,1 0 0,0 0 0,0 0 0,0 0 0,0 0 0,0 0 0,-1 0 0,1 0 0,0 0 0,0 0 0,1 0 0,0 0 0,0 0 0,-1 0 0,0 0 0,0 0 0,0 0 0,0 0 0,-1 0 0,1 0 0,0 0 0,-1 0 0,1 0 0,0 0 0,0 0 0,0 0 0,-1 0 0,1 0 0,0 0 0,0 0 0,-1 0 0,1 0 0,0 0 0,-1 0 0,1 0 0,-1 0 0,0-2 0,0 1 0,-1-1 0,0-1 0,0 0 0,0-2 0,0 2 0,1-3 0,-1 1 0,2 0 0,-1 1 0,0 1 0,-1 1 0,0 0 0,0 0 0,0 0 0,0 0 0,0 0 0,0 1 0,0-3 0,0 2 0,0-1 0,1-1 0,-1 1 0,2-1 0,-1-1 0,0 3 0,-1-2 0,1 1 0,0 0 0,-1 0 0,1 1 0,-1 1 0,0 0 0,0 0 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6T16:43:55.165"/>
    </inkml:context>
    <inkml:brush xml:id="br0">
      <inkml:brushProperty name="width" value="0.1" units="cm"/>
      <inkml:brushProperty name="height" value="0.1" units="cm"/>
      <inkml:brushProperty name="color" value="#16BABD"/>
    </inkml:brush>
  </inkml:definitions>
  <inkml:trace contextRef="#ctx0" brushRef="#br0">1 186 24575,'7'0'0,"-1"0"0,1 0 0,-2 0 0,4 0 0,-2-1 0,5 1 0,-3 0 0,2-1 0,1 1 0,-1 0 0,4 0 0,-4-1 0</inkml:trace>
  <inkml:trace contextRef="#ctx0" brushRef="#br0" timeOffset="1122">358 179 24575,'14'0'0,"1"-1"0,2 0 0,1 1 0,-2 0 0,0 0 0,-3-1 0,1 1 0,-1-1 0,2 1 0,-2 0 0</inkml:trace>
  <inkml:trace contextRef="#ctx0" brushRef="#br0" timeOffset="2922">756 167 24575,'14'-1'0,"0"1"0,0 0 0,0 0 0,-1 0 0,3 0 0,-2 0 0,2 0 0,-1 0 0,-3 0 0</inkml:trace>
  <inkml:trace contextRef="#ctx0" brushRef="#br0" timeOffset="3879">1132 160 24575,'10'0'0,"3"0"0,-2 0 0,2-1 0,1 1 0,-3 0 0,3-1 0,-1 1 0,1-1 0,-1 1 0,0-1 0,-10 1 0</inkml:trace>
  <inkml:trace contextRef="#ctx0" brushRef="#br0" timeOffset="4734">1508 150 24575,'6'0'0,"11"-1"0,2 1 0,-3 0 0,3 0 0,-4 0 0,0 0 0,0 0 0,1 0 0,1 0 0,2 0 0,-4 0 0</inkml:trace>
  <inkml:trace contextRef="#ctx0" brushRef="#br0" timeOffset="6230">1931 144 24575,'5'0'0,"11"0"0,1-1 0,-1 1 0,0-1 0,0 1 0,1 0 0,0-1 0,-1 1 0,-1 0 0,0 0 0,-3 0 0,2 0 0,-3 0 0,1 0 0,-2 0 0,0 0 0</inkml:trace>
  <inkml:trace contextRef="#ctx0" brushRef="#br0" timeOffset="8167">2400 138 24575,'19'0'0,"2"0"0,-1 0 0,2 0 0,0 1 0,-1 0 0,0-1 0,-2 0 0,-2 0 0,0 0 0,-4 0 0</inkml:trace>
  <inkml:trace contextRef="#ctx0" brushRef="#br0" timeOffset="9056">2846 140 24575,'4'0'0,"17"0"0,-1 1 0,4-1 0,-2 0 0,-1 0 0,-1 0 0,1 0 0,-2 0 0,2 0 0,0 0 0,-4 0 0,-12 0 0</inkml:trace>
  <inkml:trace contextRef="#ctx0" brushRef="#br0" timeOffset="10179">3316 148 24575,'8'0'0,"8"0"0,2 2 0,0-2 0,0 1 0,0 1 0,1-2 0,-3 0 0,-6 1 0</inkml:trace>
  <inkml:trace contextRef="#ctx0" brushRef="#br0" timeOffset="11304">3691 160 24575,'13'1'0,"6"-1"0,-2 1 0,0 0 0,0-1 0,-1 0 0,3 0 0,-2 1 0,-1-1 0,-1 0 0</inkml:trace>
  <inkml:trace contextRef="#ctx0" brushRef="#br0" timeOffset="13014">4091 170 24575,'3'0'0,"13"1"0,-3-1 0,0 1 0,-1-1 0,-1 0 0,0 0 0,0 1 0,-1-1 0,2 0 0,1 1 0,0-1 0,-10 0 0</inkml:trace>
  <inkml:trace contextRef="#ctx0" brushRef="#br0" timeOffset="14769">4466 176 24575,'12'0'0,"-1"0"0,0 0 0,0 0 0,1 0 0,2 0 0</inkml:trace>
  <inkml:trace contextRef="#ctx0" brushRef="#br0" timeOffset="14770">4772 176 24575,'4'0'0,"1"0"0,-2 0 0,1 0 0,-3 0 0,1 0 0,1 0 0,-2 0 0,2 0 0,0 0 0,0 0 0,0 0 0,0-1 0,2 1 0,-2 0 0,0 0 0,0 0 0,2 0 0,0 0 0,3 0 0,-1 0 0,-1-1 0,-1 1 0,-1 0 0,-2 0 0,0 1 0,-1 0 0,-2 0 0,0-1 0,0 2 0,0-2 0,1 1 0,0 1 0,-2-1 0,2 0 0,-1 1 0,1 0 0,-2-1 0,2 0 0,-1 0 0,0 1 0,-2 0 0,3-1 0,-3 1 0,3-1 0,-2 1 0,1-1 0,0 1 0,0-2 0,0 1 0,1 1 0,-1 0 0,1 0 0,-1 1 0,-1 0 0,0-1 0,1 0 0,-1 1 0,1 0 0,-1 0 0,1 1 0,-1-1 0,1 0 0,-1 0 0,1 0 0,-1 1 0,0-1 0,-1 1 0,0-1 0,0 1 0,0 0 0,0 0 0,2-1 0,-2 1 0,0-1 0,1 1 0,-1-1 0,1 1 0,-1 0 0,1 0 0,1-1 0,-2 1 0,1-1 0,-2 0 0,1 1 0,1-1 0,-1 0 0,1 0 0,0-1 0,0 0 0,0-1 0,0 2 0,0-1 0,1 0 0,0-1 0,0 0 0,1-1 0,1-2 0,0 0 0,2-4 0,-1 2 0,1-1 0,0 0 0,0 0 0,1-1 0,-1 2 0,2-2 0,-1 2 0,0 0 0,-1 0 0,0 0 0,0 1 0,0-1 0,0 0 0,1 1 0,0-2 0,1 1 0,-1-1 0,2 0 0,-3-1 0,1 1 0,1 0 0,-1-1 0,1 0 0,0 1 0,-1 0 0,-1 1 0,0 1 0,-1 1 0,0 0 0,-1 1 0,1-1 0,0 0 0,1 1 0,1-2 0,0 0 0,0 1 0,-1 0 0,-2 0 0,0 1 0,-2 0 0,-1 0 0,-1-1 0,1 1 0,-1-1 0,0 1 0,-2-1 0,1 0 0,0 0 0,1 0 0,-1 0 0,1 0 0,-1 0 0,1 1 0,-2-2 0,2 0 0,-1-1 0,-1 1 0,0 0 0,1-1 0,-1 1 0,1-1 0,-2 0 0,1 0 0,2 0 0,-2 1 0,2-2 0,-2 1 0,0 1 0,1-1 0,0 1 0,2 0 0,-3 0 0,2 0 0,0 1 0,0-2 0,1 3 0,-2-2 0,1 0 0,-1-1 0,0 1 0,1 0 0,-1-1 0,1 1 0,-1-1 0,1 1 0,-2-1 0,2 0 0,-1 1 0,1 0 0,0 1 0,0-3 0,0 2 0,1 0 0,-1 1 0,2 0 0,0 1 0,0 1 0,1-2 0,-2 2 0,1-1 0,0 0 0,0 0 0,1 0 0,-1 1 0,0-2 0,1 1 0,-1 1 0,1-1 0,-2 0 0,2 0 0,-1 0 0,0 0 0,0 0 0,0 0 0,0 1 0,1-1 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4T18:29:46.013"/>
    </inkml:context>
    <inkml:brush xml:id="br0">
      <inkml:brushProperty name="width" value="0.1" units="cm"/>
      <inkml:brushProperty name="height" value="0.1" units="cm"/>
      <inkml:brushProperty name="color" value="#16BABD"/>
    </inkml:brush>
  </inkml:definitions>
  <inkml:trace contextRef="#ctx0" brushRef="#br0">1 186 24575,'7'0'0,"-1"0"0,1 0 0,-2 0 0,4 0 0,-2-1 0,5 1 0,-3 0 0,2-1 0,1 1 0,-1 0 0,4 0 0,-4-1 0</inkml:trace>
  <inkml:trace contextRef="#ctx0" brushRef="#br0" timeOffset="1">358 179 24575,'14'0'0,"1"-1"0,2 0 0,1 1 0,-2 0 0,0 0 0,-3-1 0,1 1 0,-1-1 0,2 1 0,-2 0 0</inkml:trace>
  <inkml:trace contextRef="#ctx0" brushRef="#br0" timeOffset="2">756 167 24575,'14'-1'0,"0"1"0,0 0 0,0 0 0,-1 0 0,3 0 0,-2 0 0,2 0 0,-1 0 0,-3 0 0</inkml:trace>
  <inkml:trace contextRef="#ctx0" brushRef="#br0" timeOffset="3">1132 160 24575,'10'0'0,"3"0"0,-2 0 0,2-1 0,1 1 0,-3 0 0,3-1 0,-1 1 0,1-1 0,-1 1 0,0-1 0,-10 1 0</inkml:trace>
  <inkml:trace contextRef="#ctx0" brushRef="#br0" timeOffset="4">1508 150 24575,'6'0'0,"11"-1"0,2 1 0,-3 0 0,3 0 0,-4 0 0,0 0 0,0 0 0,1 0 0,1 0 0,2 0 0,-4 0 0</inkml:trace>
  <inkml:trace contextRef="#ctx0" brushRef="#br0" timeOffset="5">1931 144 24575,'5'0'0,"11"0"0,1-1 0,-1 1 0,0-1 0,0 1 0,1 0 0,0-1 0,-1 1 0,-1 0 0,0 0 0,-3 0 0,2 0 0,-3 0 0,1 0 0,-2 0 0,0 0 0</inkml:trace>
  <inkml:trace contextRef="#ctx0" brushRef="#br0" timeOffset="6">2400 138 24575,'19'0'0,"2"0"0,-1 0 0,2 0 0,0 1 0,-1 0 0,0-1 0,-2 0 0,-2 0 0,0 0 0,-4 0 0</inkml:trace>
  <inkml:trace contextRef="#ctx0" brushRef="#br0" timeOffset="7">2846 140 24575,'4'0'0,"17"0"0,-1 1 0,4-1 0,-2 0 0,-1 0 0,-1 0 0,1 0 0,-2 0 0,2 0 0,0 0 0,-4 0 0,-12 0 0</inkml:trace>
  <inkml:trace contextRef="#ctx0" brushRef="#br0" timeOffset="8">3316 148 24575,'8'0'0,"8"0"0,2 2 0,0-2 0,0 1 0,0 1 0,1-2 0,-3 0 0,-6 1 0</inkml:trace>
  <inkml:trace contextRef="#ctx0" brushRef="#br0" timeOffset="9">3691 160 24575,'13'1'0,"6"-1"0,-2 1 0,0 0 0,0-1 0,-1 0 0,3 0 0,-2 1 0,-1-1 0,-1 0 0</inkml:trace>
  <inkml:trace contextRef="#ctx0" brushRef="#br0" timeOffset="10">4091 170 24575,'3'0'0,"13"1"0,-3-1 0,0 1 0,-1-1 0,-1 0 0,0 0 0,0 1 0,-1-1 0,2 0 0,1 1 0,0-1 0,-10 0 0</inkml:trace>
  <inkml:trace contextRef="#ctx0" brushRef="#br0" timeOffset="11">4466 176 24575,'12'0'0,"-1"0"0,0 0 0,0 0 0,1 0 0,2 0 0</inkml:trace>
  <inkml:trace contextRef="#ctx0" brushRef="#br0" timeOffset="12">4772 176 24575,'4'0'0,"1"0"0,-2 0 0,1 0 0,-3 0 0,1 0 0,1 0 0,-2 0 0,2 0 0,0 0 0,0 0 0,0 0 0,0-1 0,2 1 0,-2 0 0,0 0 0,0 0 0,2 0 0,0 0 0,3 0 0,-1 0 0,-1-1 0,-1 1 0,-1 0 0,-2 0 0,0 1 0,-1 0 0,-2 0 0,0-1 0,0 2 0,0-2 0,1 1 0,0 1 0,-2-1 0,2 0 0,-1 1 0,1 0 0,-2-1 0,2 0 0,-1 0 0,0 1 0,-2 0 0,3-1 0,-3 1 0,3-1 0,-2 1 0,1-1 0,0 1 0,0-2 0,0 1 0,1 1 0,-1 0 0,1 0 0,-1 1 0,-1 0 0,0-1 0,1 0 0,-1 1 0,1 0 0,-1 0 0,1 1 0,-1-1 0,1 0 0,-1 0 0,1 0 0,-1 1 0,0-1 0,-1 1 0,0-1 0,0 1 0,0 0 0,0 0 0,2-1 0,-2 1 0,0-1 0,1 1 0,-1-1 0,1 1 0,-1 0 0,1 0 0,1-1 0,-2 1 0,1-1 0,-2 0 0,1 1 0,1-1 0,-1 0 0,1 0 0,0-1 0,0 0 0,0-1 0,0 2 0,0-1 0,1 0 0,0-1 0,0 0 0,1-1 0,1-2 0,0 0 0,2-4 0,-1 2 0,1-1 0,0 0 0,0 0 0,1-1 0,-1 2 0,2-2 0,-1 2 0,0 0 0,-1 0 0,0 0 0,0 1 0,0-1 0,0 0 0,1 1 0,0-2 0,1 1 0,-1-1 0,2 0 0,-3-1 0,1 1 0,1 0 0,-1-1 0,1 0 0,0 1 0,-1 0 0,-1 1 0,0 1 0,-1 1 0,0 0 0,-1 1 0,1-1 0,0 0 0,1 1 0,1-2 0,0 0 0,0 1 0,-1 0 0,-2 0 0,0 1 0,-2 0 0,-1 0 0,-1-1 0,1 1 0,-1-1 0,0 1 0,-2-1 0,1 0 0,0 0 0,1 0 0,-1 0 0,1 0 0,-1 0 0,1 1 0,-2-2 0,2 0 0,-1-1 0,-1 1 0,0 0 0,1-1 0,-1 1 0,1-1 0,-2 0 0,1 0 0,2 0 0,-2 1 0,2-2 0,-2 1 0,0 1 0,1-1 0,0 1 0,2 0 0,-3 0 0,2 0 0,0 1 0,0-2 0,1 3 0,-2-2 0,1 0 0,-1-1 0,0 1 0,1 0 0,-1-1 0,1 1 0,-1-1 0,1 1 0,-2-1 0,2 0 0,-1 1 0,1 0 0,0 1 0,0-3 0,0 2 0,1 0 0,-1 1 0,2 0 0,0 1 0,0 1 0,1-2 0,-2 2 0,1-1 0,0 0 0,0 0 0,1 0 0,-1 1 0,0-2 0,1 1 0,-1 1 0,1-1 0,-2 0 0,2 0 0,-1 0 0,0 0 0,0 0 0,0 0 0,0 1 0,1-1 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07:16:04.902"/>
    </inkml:context>
    <inkml:brush xml:id="br0">
      <inkml:brushProperty name="width" value="0.1" units="cm"/>
      <inkml:brushProperty name="height" value="0.1" units="cm"/>
    </inkml:brush>
  </inkml:definitions>
  <inkml:trace contextRef="#ctx0" brushRef="#br0">1 238 24575,'7'6'0,"-3"0"0,3 1 0,-3 0 0,1-1 0,-2 0 0,0-2 0,-2 1 0,6-1 0,-6 3 0,6-4 0,-3 3 0,0-2 0,3 2 0,-3 1 0,1 0 0,2-1 0,-3 1 0,0-1 0,3 1 0,-6-1 0,6-2 0,-7 2 0,7-2 0,-6 3 0,6-3 0,-6 1 0,2-1 0,1 3 0,0-1 0,1 1 0,1-1 0,-5 1 0,6-3 0,-6 2 0,6-3 0,-6 4 0,5-4 0,-5 3 0,3-3 0,-4-2 0,3-5 0,1-3 0,3-2 0,-3 3 0,3 2 0,-6-2 0,6 6 0,-3-7 0,1 4 0,2-1 0,-7-2 0,7 5 0,-6-5 0,6 5 0,-3-5 0,4 2 0,-4-2 0,3 3 0,-3-4 0,4 4 0,-1-1 0,-3-2 0,3 6 0,-2-6 0,2 2 0,1 1 0,-4-3 0,2 5 0,-2-2 0,1 0 0,1 3 0,-5-6 0,5 5 0,-2-2 0,0 0 0,3 2 0,-6-5 0,6 5 0,-4-1 0,1-1 0,3 3 0,-2-4 0,-2 2 0,4 1 0,-3-2 0,1 0 0,1 2 0,-6-5 0,7 5 0,-2-1 0,-1-1 0,-4 3 0,-7 0 0,-2 0 0,-2 3 0,4-3 0,-1 0 0,0 0 0,1 0 0,-1 0 0,0 0 0,1 0 0,-1 0 0,1 0 0,-1 0 0,0 0 0,1 0 0,-1 0 0,0 0 0,1 0 0,-1-3 0,1 3 0,0-3 0,3 0 0,-3 2 0,3-2 0,-4 3 0,0-3 0,0 3 0,1-3 0,0 3 0,3-3 0,-3 2 0,6-5 0,-6 6 0,7-7 0,-7 6 0,6-4 0,-6 4 0,3-2 0,0 0 0,-2 2 0,2-2 0,-1 0 0,-1 2 0,2-1 0,-3 2 0,0 0 0,-1 0 0,2 0 0,-2 0 0,1 0 0,-1 0 0,2 0 0,2 2 0,1 1 0,6 4 0,1-1 0,3 0 0,0 1 0,1-1 0,-1-3 0,-3 3 0,3-2 0,-3 0 0,4 1 0,-3-1 0,2 3 0,-7-1 0,7 1 0,-6-1 0,6-2 0,-7 1 0,4-1 0,-1 0 0,-2 1 0,6-1 0,-6 2 0,6-3 0,-7 3 0,3-2 0,0-1 0,-2 3 0,6-6 0,-6 6 0,2-8 0,-3-1 0,0-4 0,3 1 0,-2 0 0,5 5 0,-2-2 0,4 3 0,-1 0 0,1-2 0,-1 1 0,-3-5 0,0 2 0,-1 1 0,-3-3 0,4 3 0,-4-4 0,0 1 0,0 0 0,0-1 0,0 2 0,0-2 0,0 1 0,-3 2 0,-1 2 0,-3 2 0,0 0 0,-1 0 0,4-3 0,1 0 0,3-4 0,0 2 0,0-2 0,3 1 0,-2-1 0,2 1 0,-3-1 0,0 1 0,0-1 0,4 3 0,-3-2 0,2 2 0,-3-2 0,0-1 0,0 1 0,0-1 0,4 1 0,-4-1 0,3 1 0,0-1 0,-2 1 0,3-1 0,-4 1 0,0 0 0,0 0 0,0 0 0,0-1 0,3 1 0,-2 0 0,2 0 0,-3 0 0,3 0 0,-2-1 0,2 1 0,-3-1 0,0 1 0,4 2 0,-4-1 0,3 7 0,-6 1 0,3 5 0,-4 1 0,0-5 0,3 1 0,-2-1 0,-1 3 0,4-1 0,-7 1 0,6 0 0,-3-1 0,0 1 0,4 3 0,-3-2 0,3 6 0,-4-7 0,3 7 0,-3-7 0,4 7 0,0-6 0,0 2 0,0 0 0,0-2 0,0 2 0,0-3 0,0-1 0,0 1 0,0-1 0,0 1 0,0-1 0,0 0 0,0 1 0,-3-4 0,2 2 0,-2-7 0,3-1 0,0-4 0,0-3 0,0 3 0,0 1 0,0-1 0,0 0 0,3 0 0,-2 1 0,6-1 0,-6-3 0,3 2 0,-1-6 0,-2 6 0,7-5 0,-7 1 0,3 1 0,-1 1 0,-2 3 0,3 0 0,-4 1 0,0-1 0,0 1 0,0 0 0,0-1 0,0 1 0,0 0 0,0-1 0,0 1 0,0 0 0,3-1 0,-3 2 0,7 1 0,-6-2 0,3 3 0,-1-1 0,-2-2 0,2 3 0,-3-4 0,0 1 0,0 5 0,3-1 0,-2 7 0,6-4 0,-3 5 0,4-6 0,-2 3 0,-2 0 0,3-3 0,-3 3 0,3 0 0,-4 0 0,0 3 0,-3 0 0,0 0 0,0 0 0,0 0 0,0 1 0,0-1 0,0 0 0,0 1 0,0-1 0,0 1 0,-3-1 0,3 1 0,-8-1 0,4 1 0,0-1 0,1 1 0,-1-1 0,3 1 0,-6 0 0,7-1 0,-4 1 0,1-3 0,1 1 0,-1-1 0,-1 3 0,4-1 0,-4 0 0,4 1 0,-3-4 0,2 3 0,-2-3 0,3 4 0,0-1 0,0 1 0,-4-4 0,3 3 0,-2-2 0,3 2 0,0 1 0,-4-4 0,4 3 0,-4-2 0,4 2 0,-3-3 0,2 3 0,-2-3 0,-1 1 0,4-4 0,-4-4 0,4-3 0,0 1 0,0-1 0,4 1 0,-3-1 0,2 0 0,1 0 0,-3 0 0,2 1 0,0-1 0,-2 0 0,6 0 0,-6 1 0,3-1 0,-4 0 0,0 1 0,0-1 0,0-3 0,0 2 0,0-3 0,0 5 0,0-1 0,0 0 0,0 1 0,0-1 0,0 0 0,0 1 0,0 0 0,0-1 0,0 1 0,0 0 0,0 0 0,0 0 0,0 0 0,0-1 0,0 1 0,0 0 0,0 0 0,0 0 0,0 2 0,0 2 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07:16:04.903"/>
    </inkml:context>
    <inkml:brush xml:id="br0">
      <inkml:brushProperty name="width" value="0.1" units="cm"/>
      <inkml:brushProperty name="height" value="0.1" units="cm"/>
    </inkml:brush>
  </inkml:definitions>
  <inkml:trace contextRef="#ctx0" brushRef="#br0">1 238 24575,'7'6'0,"-3"0"0,3 1 0,-3 0 0,1-1 0,-2 0 0,0-2 0,-2 1 0,6-1 0,-6 3 0,6-4 0,-3 3 0,0-2 0,3 2 0,-3 1 0,1 0 0,2-1 0,-3 1 0,0-1 0,3 1 0,-6-1 0,6-2 0,-7 2 0,7-2 0,-6 3 0,6-3 0,-6 1 0,2-1 0,1 3 0,0-1 0,1 1 0,1-1 0,-5 1 0,6-3 0,-6 2 0,6-3 0,-6 4 0,5-4 0,-5 3 0,3-3 0,-4-2 0,3-5 0,1-3 0,3-2 0,-3 3 0,3 2 0,-6-2 0,6 6 0,-3-7 0,1 4 0,2-1 0,-7-2 0,7 5 0,-6-5 0,6 5 0,-3-5 0,4 2 0,-4-2 0,3 3 0,-3-4 0,4 4 0,-1-1 0,-3-2 0,3 6 0,-2-6 0,2 2 0,1 1 0,-4-3 0,2 5 0,-2-2 0,1 0 0,1 3 0,-5-6 0,5 5 0,-2-2 0,0 0 0,3 2 0,-6-5 0,6 5 0,-4-1 0,1-1 0,3 3 0,-2-4 0,-2 2 0,4 1 0,-3-2 0,1 0 0,1 2 0,-6-5 0,7 5 0,-2-1 0,-1-1 0,-4 3 0,-7 0 0,-2 0 0,-2 3 0,4-3 0,-1 0 0,0 0 0,1 0 0,-1 0 0,0 0 0,1 0 0,-1 0 0,1 0 0,-1 0 0,0 0 0,1 0 0,-1 0 0,0 0 0,1 0 0,-1-3 0,1 3 0,0-3 0,3 0 0,-3 2 0,3-2 0,-4 3 0,0-3 0,0 3 0,1-3 0,0 3 0,3-3 0,-3 2 0,6-5 0,-6 6 0,7-7 0,-7 6 0,6-4 0,-6 4 0,3-2 0,0 0 0,-2 2 0,2-2 0,-1 0 0,-1 2 0,2-1 0,-3 2 0,0 0 0,-1 0 0,2 0 0,-2 0 0,1 0 0,-1 0 0,2 0 0,2 2 0,1 1 0,6 4 0,1-1 0,3 0 0,0 1 0,1-1 0,-1-3 0,-3 3 0,3-2 0,-3 0 0,4 1 0,-3-1 0,2 3 0,-7-1 0,7 1 0,-6-1 0,6-2 0,-7 1 0,4-1 0,-1 0 0,-2 1 0,6-1 0,-6 2 0,6-3 0,-7 3 0,3-2 0,0-1 0,-2 3 0,6-6 0,-6 6 0,2-8 0,-3-1 0,0-4 0,3 1 0,-2 0 0,5 5 0,-2-2 0,4 3 0,-1 0 0,1-2 0,-1 1 0,-3-5 0,0 2 0,-1 1 0,-3-3 0,4 3 0,-4-4 0,0 1 0,0 0 0,0-1 0,0 2 0,0-2 0,0 1 0,-3 2 0,-1 2 0,-3 2 0,0 0 0,-1 0 0,4-3 0,1 0 0,3-4 0,0 2 0,0-2 0,3 1 0,-2-1 0,2 1 0,-3-1 0,0 1 0,0-1 0,4 3 0,-3-2 0,2 2 0,-3-2 0,0-1 0,0 1 0,0-1 0,4 1 0,-4-1 0,3 1 0,0-1 0,-2 1 0,3-1 0,-4 1 0,0 0 0,0 0 0,0 0 0,0-1 0,3 1 0,-2 0 0,2 0 0,-3 0 0,3 0 0,-2-1 0,2 1 0,-3-1 0,0 1 0,4 2 0,-4-1 0,3 7 0,-6 1 0,3 5 0,-4 1 0,0-5 0,3 1 0,-2-1 0,-1 3 0,4-1 0,-7 1 0,6 0 0,-3-1 0,0 1 0,4 3 0,-3-2 0,3 6 0,-4-7 0,3 7 0,-3-7 0,4 7 0,0-6 0,0 2 0,0 0 0,0-2 0,0 2 0,0-3 0,0-1 0,0 1 0,0-1 0,0 1 0,0-1 0,0 0 0,0 1 0,-3-4 0,2 2 0,-2-7 0,3-1 0,0-4 0,0-3 0,0 3 0,0 1 0,0-1 0,0 0 0,3 0 0,-2 1 0,6-1 0,-6-3 0,3 2 0,-1-6 0,-2 6 0,7-5 0,-7 1 0,3 1 0,-1 1 0,-2 3 0,3 0 0,-4 1 0,0-1 0,0 1 0,0 0 0,0-1 0,0 1 0,0 0 0,0-1 0,0 1 0,0 0 0,3-1 0,-3 2 0,7 1 0,-6-2 0,3 3 0,-1-1 0,-2-2 0,2 3 0,-3-4 0,0 1 0,0 5 0,3-1 0,-2 7 0,6-4 0,-3 5 0,4-6 0,-2 3 0,-2 0 0,3-3 0,-3 3 0,3 0 0,-4 0 0,0 3 0,-3 0 0,0 0 0,0 0 0,0 0 0,0 1 0,0-1 0,0 0 0,0 1 0,0-1 0,0 1 0,-3-1 0,3 1 0,-8-1 0,4 1 0,0-1 0,1 1 0,-1-1 0,3 1 0,-6 0 0,7-1 0,-4 1 0,1-3 0,1 1 0,-1-1 0,-1 3 0,4-1 0,-4 0 0,4 1 0,-3-4 0,2 3 0,-2-3 0,3 4 0,0-1 0,0 1 0,-4-4 0,3 3 0,-2-2 0,3 2 0,0 1 0,-4-4 0,4 3 0,-4-2 0,4 2 0,-3-3 0,2 3 0,-2-3 0,-1 1 0,4-4 0,-4-4 0,4-3 0,0 1 0,0-1 0,4 1 0,-3-1 0,2 0 0,1 0 0,-3 0 0,2 1 0,0-1 0,-2 0 0,6 0 0,-6 1 0,3-1 0,-4 0 0,0 1 0,0-1 0,0-3 0,0 2 0,0-3 0,0 5 0,0-1 0,0 0 0,0 1 0,0-1 0,0 0 0,0 1 0,0 0 0,0-1 0,0 1 0,0 0 0,0 0 0,0 0 0,0 0 0,0-1 0,0 1 0,0 0 0,0 0 0,0 0 0,0 2 0,0 2 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0T23:04:34.435"/>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22"/>
    </inkml:context>
    <inkml:brush xml:id="br0">
      <inkml:brushProperty name="width" value="0.1" units="cm"/>
      <inkml:brushProperty name="height" value="0.1" units="cm"/>
    </inkml:brush>
  </inkml:definitions>
  <inkml:trace contextRef="#ctx0" brushRef="#br0">0 0 24575,'0'0'0</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2:29.619"/>
    </inkml:context>
    <inkml:brush xml:id="br0">
      <inkml:brushProperty name="width" value="0.2" units="cm"/>
      <inkml:brushProperty name="height" value="0.4" units="cm"/>
      <inkml:brushProperty name="color" value="#0CDBE5"/>
      <inkml:brushProperty name="tip" value="rectangle"/>
      <inkml:brushProperty name="rasterOp" value="maskPen"/>
    </inkml:brush>
  </inkml:definitions>
  <inkml:trace contextRef="#ctx0" brushRef="#br0">866 8,'-17'-2,"-1"0,11 2,1-1,-1 0,-1 1,2-1,-1 0,0 1,0 0,1 1,-3 0,4-1,-2 0,-1 1,1-1,-4 1,5-1,-3 0,1 0,-3 1,0-1,-3 1,1-1,1 1,1-1,2 0,0 0,2 0,-1 0,2 1,-1 1,-1-2,1 2,-1 2,3-2,-2 4,1-4,-2 4,3-1,-2 2,-1 0,0 1,-2 0,1 2,-2-1,2-2,0 1,1 0,-2 0,3 0,0 1,1-1,0-1,-1-1,1 1,0 0,-3 0,1 0,1 0,-2 1,3-2,-2 2,-1-1,1 0,-2 2,1-1,-2 1,-1-1,3-1,-2 2,3-4,0 2,0-2,1 0,1-2,-1 2,0-2,0 2,1-2,1-2,-3 2,2-1,-2 1,-1-1,1 0,-2 0,0 0,1 0,-1 2,0-3,-1 4,2-3,2-1,0 1,-1-2,2 2,-3 0,3-2,0 1,-1 0,0 1,0-1,-1 0,3 0,-3 2,15 8,-4-4,9 8,-4-8,3 0,-2-1,3 3,-4-3,2 1,-3-1,-2 0,3 0,-2 1,0 0,0 2,2 1,0-2,0 2,-2-3,-2 0,0 0,-2-2,3 4,-2-1,1 3,0 0,2 2,1 3,2-1,0 3,0-7,-2 1,-3-6,0 2,-1-2,0 0,0 1,-1 0,0-3,1 4,-1-3,1 3,0 2,-1 2,2 1,-1-1,0 1,0 0,2 2,-1 0,1 1,1-2,1 6,2 0,0 2,0-2,-2-5,0-2,-3-6,-2 0,3 0,-2-2,1 0,0 3,1-5,-1 4,-1 0,0-2,2 0,2 1,-2-4,2 2,2-3,-1 0,3 2,-4-1,-2-1,3 2,0-3,3-3,3-3,1-3,1-2,-2 0,0 0,-2 1,2-3,-2 1,-1 0,4-1,-2 0,4-2,0 0,-2 1,4-1,-1 1,0-1,0 3,-2 1,-1 1,3-1,2 1,4-3,3-2,3-1,-3-2,1 2,-7 3,0 4,-5 1,-3 5,-1-2,-4 3,2-1,-2 0,2 1,-2 0,1 1,-2-1,-2 1,4-1,-2 1,4-3,-1 1,1-1,-2 3,-1-1,-2-1,-17-9,5 6,-15-9,5 7,-5-1,-7 3,1 1,-3 2,1 1,-4 4,2 0,-3 4,5-2,1 2,1 0,-3 1,-2 2,5-1,-4 0,5-1,-4 1,3 1,3-1,4-3,2 0,2 2,-2-2,-1 3,1-1,-1-2,1 2,1-1,-1-3,7 1,-3-2,8 0,15-17,4 1,16-20,1 7,1-5,-1 2,1 1,-5 4,1-1,-3 7,0-1,-3 4,-1 3,1 1,-4 3,1-2,-2 2,0-2,-2 4,1-4,0 1,0-1,-1 1,-3 0,1 5,-6-1,-1 3,1-1,0 3,2-2,1 0,-2 1,3-1,-1 2,4 0,1 0,1 1,1 0,-6 0,-3 0,-4 8,-3-1,1 6,-1-3,0-2,0-1,0-1,-15-15,4 2,-14-14,7 12,-3-2,-4 1,-4 0,2 3,-4 1,3 4,0 1,1 2,2 3,0 2,3 4,-1 0,5 0,4-3,2-2,3 1,0-1,2-2,0 3,-1-2,1 2,-1-1,0 1,-1-1,0 1,3-4,0 2,-1-1,2 1,-3 0,3-1,0 1,24-15,-6 4,33-12,-30 14,7 2</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2:29.599"/>
    </inkml:context>
    <inkml:brush xml:id="br0">
      <inkml:brushProperty name="width" value="0.07056" units="cm"/>
      <inkml:brushProperty name="height" value="0.07056" units="cm"/>
    </inkml:brush>
  </inkml:definitions>
  <inkml:trace contextRef="#ctx0" brushRef="#br0">0 0 24575,'0'12'0,"0"-2"0,0-1 0,0 1 0,0-3 0,0 5 0,0-1 0,0 3 0,0 0 0,0-5 0,0 5 0,0-4 0,0 7 0,0-3 0,0 5 0,0-6 0,0 5 0,0-4 0,0 8 0,4-4 0,-3 1 0,2 2 0,-1-2 0,0-1 0,5 4 0,-7-4 0,4 1 0,0 2 0,-3-3 0,1 5 0,1-5 0,-2 4 0,3-8 0,-1 8 0,-2-3 0,3 3 0,-2-4 0,-1 5 0,2-5 0,-3 0 0,4 4 0,-3-4 0,2 4 0,-3-3 0,4 2 0,-3-6 0,2 3 0,-3-1 0,0-2 0,0 2 0,0-3 0,0 0 0,0 0 0,0-1 0,0 1 0,0-1 0,3 5 0,-2-4 0,3 3 0,-4 1 0,0 1 0,0-1 0,0 3 0,0-1 0,0-2 0,0 3 0,0-6 0,0 3 0,0-5 0,0 1 0,0-1 0,0 1 0,0-3 0,0 1 0,0-2 0,0 4 0,0 0 0,0 0 0,0-1 0,0 1 0,0 4 0,0 0 0,0 1 0,0 2 0,0-2 0,0 3 0,0 0 0,0-3 0,0 2 0,0-6 0,0 2 0,0 1 0,0-3 0,0 3 0,0-5 0,0 1 0,0 0 0,0-1 0,0 4 0,0-2 0,0 6 0,0-3 0,0 5 0,0 0 0,0 4 0,0-4 0,0 10 0,0-11 0,0 10 0,0-4 0,0 1 0,0 2 0,0 6 0,0-6 0,0 11 0,0-14 0,0 0 0,0 2 0,0-1 0,0 3 0,0 0 0,0 0 0,0 2 0,0-2 0,0-4 0,0 3 0,0-6 0,0 5 0,0-5 0,0 1 0,0-7 0,0-1 0,0-1 0,0-2 0,0-1 0,0-1 0,0-3 0,0 3 0,0-2 0,0 1 0,0-4 0,0 1 0,0 0 0,0-2 0,0 3 0,0-3 0,0-2 0,0 2 0,0-1 0,0-1 0,0 3 0,0-2 0,0 0 0,0 0 0,0-1 0,0 0 0,0 1 0,-3-2 0,2 1 0,-1-2 0,2 3 0,0 1 0,0-1 0,0-1 0,0 1 0,-3 1 0,2-1 0,-2 0 0,3 0 0,0 0 0,0 0 0,0 0 0,0-1 0,0 2 0,0-1 0,0 0 0,0 0 0,0 0 0,0 0 0,0-1 0,0 1 0,-2-2 0,-2-7 0,-3-9 0,-1-15 0,-1-7 0,5 9 0,0 5 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2:29.600"/>
    </inkml:context>
    <inkml:brush xml:id="br0">
      <inkml:brushProperty name="width" value="0.07056" units="cm"/>
      <inkml:brushProperty name="height" value="0.07056" units="cm"/>
    </inkml:brush>
  </inkml:definitions>
  <inkml:trace contextRef="#ctx0" brushRef="#br0">28 0 24575,'0'13'0,"0"3"0,0-6 0,0 0 0,0 4 0,0-5 0,0 2 0,0 2 0,0-3 0,0 4 0,0-1 0,0 5 0,0-3 0,0 2 0,2-3 0,-1-1 0,2 1 0,-3 0 0,4-1 0,-3 1 0,2 0 0,-3 0 0,0-1 0,3 1 0,-2 0 0,1-1 0,-2 1 0,0 0 0,3-1 0,-1 1 0,0-1 0,2 2 0,-3-2 0,2-4 0,-3 5 0,0-8 0,0 8 0,0-4 0,0 0 0,0 0 0,3-1 0,-2-2 0,2 6 0,-3-3 0,0 1 0,0 1 0,0-2 0,3 5 0,-2-2 0,2-4 0,-3 5 0,0-4 0,0 4 0,0 0 0,0-1 0,0 0 0,3 2 0,-2-1 0,2-5 0,-3 9 0,0-8 0,0 9 0,0-6 0,0 1 0,0-1 0,0 1 0,0-1 0,0 1 0,0 0 0,0-1 0,0 1 0,0 0 0,0-1 0,0 1 0,0-1 0,0 1 0,0-1 0,0 2 0,0-2 0,0 4 0,0 4 0,0-2 0,0 1 0,0-7 0,0 4 0,0-1 0,0 2 0,0-5 0,0 1 0,0-5 0,0 4 0,0-2 0,0 3 0,0-1 0,0 0 0,0 2 0,0-2 0,0 1 0,0 2 0,0 0 0,0 5 0,0-2 0,0 3 0,0-3 0,0 2 0,0-2 0,0-1 0,0 4 0,0-8 0,0 4 0,0 1 0,0-5 0,0 2 0,0-2 0,0 1 0,0-2 0,0 0 0,0 0 0,0 2 0,-4-2 0,4 0 0,-3 2 0,3-2 0,0 1 0,0-1 0,0 1 0,0-1 0,-4 6 0,3 1 0,-3-1 0,4 1 0,0-7 0,0 2 0,0-2 0,0 0 0,0 0 0,0 6 0,0-4 0,0 1 0,0 2 0,-2-4 0,1 8 0,-1-8 0,2 8 0,0-3 0,-5 4 0,4 0 0,-2-6 0,3 5 0,-4-3 0,3-1 0,-1 3 0,2-7 0,-5 8 0,5-8 0,-3 5 0,0-9 0,1 2 0,0-5 0,2 6 0,-3-6 0,3 3 0,-3-4 0,3 3 0,0-1 0,0 0 0,0-2 0,0 1 0,-3-1 0,2 1 0,-2-1 0,3 0 0,0 0 0,0 0 0,0 0 0,0-1 0,0 2 0,0 0 0,0-1 0,-3 0 0,3 0 0,-3-1 0,3 2 0,0-1 0,0 0 0,0 0 0,0 1 0,0-1 0,0 0 0,0 1 0,0-2 0,0 1 0,0 1 0,0-1 0,0 0 0,-3 0 0,3 1 0,-3-1 0,3 0 0,0 1 0,0-2 0,0 1 0,0 1 0,0-2 0,0 2 0,0-1 0,0 0 0,0 0 0,0 1 0,0-1 0,-3-1 0,3 2 0,-4-2 0,4 2 0,0 0 0,0-2 0,0 1 0,0 0 0,0 0 0,0-1 0,0 1 0,0 1 0,0-2 0,0 2 0,0-1 0,0-1 0,0 0 0,0 2 0,0-1 0,0 1 0,0-1 0,0 0 0,0-1 0,0 1 0,0 0 0,0-1 0,0 2 0,0-1 0,0-1 0,0 0 0,0 1 0,0 0 0,0 0 0,0 0 0,0 0 0,0-1 0,0 1 0,0 0 0,0 0 0,0-1 0,0 1 0,0 0 0,0-1 0,0 1 0,0 1 0,0-2 0,0 1 0,0 0 0,0-1 0,0 1 0,0 0 0,0-3 0,0 0 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2:29.601"/>
    </inkml:context>
    <inkml:brush xml:id="br0">
      <inkml:brushProperty name="width" value="0.07056" units="cm"/>
      <inkml:brushProperty name="height" value="0.07056" units="cm"/>
    </inkml:brush>
  </inkml:definitions>
  <inkml:trace contextRef="#ctx0" brushRef="#br0">1 1 24575,'10'0'0,"-2"0"0,-2 0 0,0 0 0,0 0 0,0 0 0,0 0 0,1 0 0,0 0 0,-1 0 0,0 0 0,0 0 0,0 0 0,5 0 0,-4 0 0,6 0 0,-6 0 0,3 0 0,0 0 0,-4 0 0,7 0 0,-5 0 0,2 0 0,-1 0 0,-1 0 0,1 0 0,1 0 0,-3 0 0,3 0 0,-4 0 0,0 0 0,2 0 0,0 0 0,0 0 0,2 0 0,-4 0 0,0 0 0,0 0 0,1 0 0,0 0 0,-2 0 0,2 0 0,-1 0 0,0 0 0,1 0 0,0 0 0,-1 0 0,0 0 0,1 0 0,-1 0 0,0 0 0,0 0 0,1 0 0,-1 0 0,1 0 0,-1 0 0,0 0 0,0 0 0,0 0 0,0 0 0,2 0 0,-2 0 0,0 0 0,0 0 0,0 0 0,0 0 0,1 0 0,0 0 0,-2 0 0,2 0 0,0 0 0,-2 0 0,2 0 0,-1 0 0,0 0 0,1 0 0,0 0 0,-2 0 0,2 0 0,-1 0 0,0 0 0,1 0 0,-1 0 0,0 0 0,0 0 0,1 0 0,-2 0 0,1 0 0,2 0 0,-2 0 0,0 0 0,1 0 0,-2 0 0,1 0 0,1 0 0,0 0 0,-1 0 0,1 0 0,-2 0 0,1 0 0,1 0 0,-1 0 0,1 0 0,-1 0 0,0 0 0,0 0 0,1 0 0,-1 0 0,0 0 0,1 0 0,-1 0 0,0 0 0,0 0 0,1 0 0,-2 0 0,3 0 0,-2 0 0,-1 0 0,1 0 0,0 0 0,0 0 0,1 0 0,0 0 0,-1 0 0,0 0 0,0 0 0,-1 0 0,2 0 0,0 0 0,-1 0 0,0 0 0,0 0 0,0 0 0,0 0 0,1 0 0,-1 0 0,0 0 0,0 0 0,0 0 0,0 0 0,0 0 0,1 0 0,-1 0 0,0 0 0,1 0 0,-2 0 0,2 0 0,0 0 0,-2 0 0,2 0 0,0 0 0,-2 0 0,2 0 0,-1 0 0,0 0 0,0 0 0,1 0 0,-2 0 0,1 0 0,1 0 0,-1 0 0,0 0 0,0 0 0,-1 3 0,1-2 0,1 1 0,-1-2 0,-1 0 0,1 0 0,0 0 0,-1 0 0,1 0 0,0 0 0,-1 0 0,1 0 0,-2 0 0,-1 0 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2:29.602"/>
    </inkml:context>
    <inkml:brush xml:id="br0">
      <inkml:brushProperty name="width" value="0.07056" units="cm"/>
      <inkml:brushProperty name="height" value="0.07056" units="cm"/>
    </inkml:brush>
  </inkml:definitions>
  <inkml:trace contextRef="#ctx0" brushRef="#br0">1 7 24575,'10'0'0,"-1"0"0,-3 0 0,-1 0 0,2 0 0,0 0 0,-2 0 0,2 0 0,0 0 0,-1 0 0,0 0 0,1 0 0,-1 0 0,4 0 0,-2 0 0,1 0 0,-3 0 0,0 0 0,1 0 0,0 0 0,-2 0 0,1 0 0,1 0 0,-1 0 0,1 0 0,0 0 0,-2 0 0,6 0 0,-4 0 0,2 0 0,-3 0 0,1 0 0,0 0 0,-1 0 0,-1 0 0,2 0 0,3 0 0,-3 0 0,3 0 0,-4 0 0,1 0 0,-1 0 0,0 0 0,0 0 0,1 0 0,-1 0 0,0 0 0,4 0 0,-3 0 0,6 0 0,-5 0 0,1 0 0,1 0 0,-3 0 0,7 0 0,-7 0 0,3 0 0,0 0 0,-4 0 0,5 0 0,-2 0 0,-1 0 0,1 0 0,-3 0 0,1 0 0,2 0 0,-1 0 0,1 0 0,-3 0 0,1 0 0,-1 0 0,0 0 0,1 0 0,-1 0 0,1 0 0,-1 0 0,0 0 0,1 0 0,-1 0 0,3 0 0,-2 0 0,1 0 0,3 0 0,-4 0 0,3 0 0,-3 0 0,2 0 0,-2 0 0,3 0 0,-4 0 0,3 0 0,-1 0 0,2 0 0,-4 0 0,1 0 0,-1 0 0,0 0 0,1 0 0,-1 0 0,0 0 0,1 0 0,0 0 0,-2 0 0,1 0 0,1 0 0,-1 0 0,1 0 0,0 0 0,-2 0 0,1 0 0,1 0 0,-1 0 0,0 0 0,1 0 0,-1 0 0,1 0 0,-1 0 0,0 0 0,1 0 0,-1 0 0,0 0 0,1 0 0,0 0 0,-2 0 0,2 0 0,-1 0 0,-1 0 0,3 0 0,-1 0 0,-2 0 0,1 0 0,1 0 0,-2 0 0,5 0 0,-3 0 0,2 0 0,-2 0 0,-2 0 0,2 0 0,-1 0 0,1 0 0,-1 0 0,0 0 0,-1 0 0,1 0 0,1 0 0,-1 0 0,0 0 0,0 0 0,0 0 0,0 0 0,0 0 0,1 0 0,-2 0 0,1 0 0,0 0 0,0 0 0,1 0 0,-1 0 0,0 0 0,0 0 0,0 0 0,0 0 0,0 0 0,0 0 0,1 0 0,-2 0 0,2 0 0,-1 0 0,0 0 0,0 0 0,0 0 0,-1 0 0,1 0 0,1 0 0,-2 0 0,1 0 0,0 0 0,-2-2 0,-13 1 0,6-2 0,-6 3 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2:29.603"/>
    </inkml:context>
    <inkml:brush xml:id="br0">
      <inkml:brushProperty name="width" value="0.07056" units="cm"/>
      <inkml:brushProperty name="height" value="0.07056" units="cm"/>
    </inkml:brush>
  </inkml:definitions>
  <inkml:trace contextRef="#ctx0" brushRef="#br0">1 1 24575,'0'12'0,"0"-2"0,0-1 0,0 1 0,0-3 0,0 6 0,0-3 0,0 1 0,0 1 0,0-4 0,0 4 0,0-1 0,0-1 0,0 3 0,0-6 0,4 5 0,-4-4 0,4 4 0,-4-4 0,0 0 0,0-1 0,2 3 0,-2-4 0,3 5 0,-3-6 0,0 4 0,0-1 0,0 1 0,0-3 0,4 0 0,-3 0 0,1 1 0,-2-1 0,0 0 0,0 1 0,0-2 0,0 1 0,3 1 0,-2-1 0,2 0 0,-3 0 0,2 1 0,-1 2 0,2-2 0,-3 2 0,0-2 0,3 2 0,-3-2 0,4 6 0,-1-5 0,-2 4 0,4-2 0,-4 4 0,2-3 0,0 1 0,-2-2 0,2 4 0,0-1 0,-2 0 0,5 2 0,-5-2 0,2 1 0,-3-1 0,3 2 0,-3-6 0,4 4 0,-4-2 0,0-2 0,0 5 0,0-8 0,0 8 0,0-8 0,3 4 0,-2-4 0,1-1 0,-2 2 0,0 0 0,0-1 0,0 0 0,0 0 0,0 0 0,0 1 0,0-1 0,0-1 0,0 1 0,0 1 0,0-1 0,0 1 0,0-2 0,0 1 0,0 1 0,0-1 0,0 0 0,0-1 0,0 2 0,0-1 0,0 1 0,0-1 0,0 0 0,0-1 0,0 2 0,0 0 0,0-2 0,0 5 0,0-3 0,0 3 0,0-4 0,0 3 0,0-2 0,0 2 0,0-2 0,0-1 0,0-1 0,0 1 0,0 1 0,0-1 0,0 1 0,0-1 0,0 0 0,0 0 0,0 1 0,0-2 0,0 1 0,0 0 0,0 0 0,0 1 0,0 0 0,0-3 0,0 2 0,0 1 0,0-1 0,0 0 0,0 0 0,0 1 0,0-1 0,0 0 0,0 1 0,0-2 0,0 1 0,0 1 0,0-2 0,0 1 0,0 1 0,0-7 0,0-8 0,0 2 0,0-2 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2:29.604"/>
    </inkml:context>
    <inkml:brush xml:id="br0">
      <inkml:brushProperty name="width" value="0.07056" units="cm"/>
      <inkml:brushProperty name="height" value="0.07056" units="cm"/>
    </inkml:brush>
  </inkml:definitions>
  <inkml:trace contextRef="#ctx0" brushRef="#br0">3 1 24575,'0'10'0,"0"1"0,0-3 0,0 1 0,0-3 0,0 3 0,0-2 0,0 3 0,0-1 0,0-2 0,0 3 0,0 0 0,0-3 0,0 2 0,0 0 0,0-1 0,0 1 0,0 1 0,0-4 0,0 8 0,0-4 0,0 0 0,0 3 0,0-3 0,0 4 0,0-5 0,0 6 0,0-6 0,0 2 0,0 2 0,0-7 0,0 4 0,0-1 0,0-2 0,0 6 0,0-6 0,0 4 0,0-7 0,0 3 0,0 0 0,0 2 0,0-2 0,0 2 0,0 1 0,0-3 0,0 6 0,0-6 0,0 6 0,0-3 0,0 3 0,0-2 0,0 1 0,0-5 0,0 5 0,0 0 0,0-3 0,0 1 0,0 0 0,0-3 0,0 6 0,0-6 0,0 1 0,0-1 0,0 0 0,0 1 0,0 0 0,0 1 0,0-3 0,0 1 0,0-1 0,0 0 0,0 0 0,0-1 0,0 2 0,0 0 0,0-1 0,0 0 0,0 0 0,0 0 0,0 0 0,0 1 0,0-1 0,0-1 0,0 5 0,0-4 0,0 4 0,0-4 0,0 0 0,0 0 0,0 0 0,0-1 0,0 3 0,0-2 0,0 0 0,0 3 0,0-2 0,0 3 0,0-4 0,0-1 0,0 6 0,0-5 0,0 4 0,0-4 0,0 0 0,0 1 0,0-1 0,0 0 0,0 0 0,0 0 0,0 0 0,0 0 0,0 1 0,0-1 0,0 0 0,0 1 0,0-2 0,0 2 0,0-1 0,0 0 0,0-1 0,0 2 0,0 0 0,0-1 0,0-1 0,0 2 0,0-2 0,0 2 0,0-1 0,0-1 0,0 1 0,0 1 0,3-2 0,-2 1 0,1 1 0,-2-1 0,0-1 0,0 1 0,0 1 0,0-3 0,0 2 0,0 0 0,0-1 0,0 1 0,3-2 0,-2 1 0,0-2 0,-1 3 0,0 0 0,0-5 0,0-10 0,0-6 0,0 3 0,0 2 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2:29.616"/>
    </inkml:context>
    <inkml:brush xml:id="br0">
      <inkml:brushProperty name="width" value="0.07056" units="cm"/>
      <inkml:brushProperty name="height" value="0.07056" units="cm"/>
    </inkml:brush>
  </inkml:definitions>
  <inkml:trace contextRef="#ctx0" brushRef="#br0">3 21 24575,'12'0'0,"2"0"0,-1 0 0,1 0 0,0 0 0,1 0 0,-2 0 0,1 0 0,1 0 0,-1 0 0,-1 0 0,1 0 0,-3 0 0,2 0 0,-6-3 0,7 3 0,-7-4 0,6 4 0,-6 0 0,2 0 0,2-3 0,-5 3 0,8-6 0,-8 5 0,5-2 0,-2 3 0,-1 0 0,1 0 0,-2 0 0,0 0 0,-2 0 0,2 0 0,0 0 0,-2 0 0,1 0 0,2 0 0,-2 0 0,0 0 0,0 0 0,0 0 0,0 0 0,1 0 0,-1 0 0,4 0 0,-3 0 0,3 0 0,-3 0 0,2 0 0,-1 0 0,0 0 0,0 0 0,-1 0 0,-2 0 0,5 0 0,-3 0 0,3 0 0,-4 0 0,0 0 0,1 0 0,0 0 0,-2 0 0,5 0 0,-3 0 0,3 0 0,-4 0 0,1 0 0,-1 0 0,1 0 0,-2 0 0,5 0 0,-3 0 0,2 0 0,-2 0 0,-2 0 0,2 0 0,0 0 0,-2 0 0,2 0 0,0 0 0,-2 0 0,2 0 0,0 0 0,-1 0 0,0 0 0,0 0 0,0 0 0,1 0 0,0 0 0,-1 0 0,0 0 0,0 0 0,0 0 0,1 0 0,0 0 0,-1 0 0,0 0 0,3 0 0,-1 3 0,2-2 0,0 5 0,-3-6 0,3 2 0,0 2 0,-4-3 0,5 1 0,-6-2 0,1 0 0,1 0 0,0 0 0,-1 0 0,1 0 0,-1 0 0,-1 0 0,2 0 0,0 0 0,-2 0 0,2 0 0,0 0 0,-2 0 0,-2 4 0,4-3 0,-4 1 0,3-2 0,1 0 0,-1 0 0,-1 0 0,1 0 0,1 0 0,-2 0 0,2 0 0,0 0 0,-2 0 0,2 0 0,-1 0 0,-1 0 0,1 0 0,2 0 0,-3 0 0,2 0 0,-1 0 0,0 0 0,0 0 0,1 0 0,-1 0 0,0 0 0,1 0 0,-1 0 0,0 0 0,0 0 0,1 0 0,0 0 0,-1 0 0,0 0 0,-1 0 0,2 0 0,-1 0 0,1 0 0,-1 0 0,1 0 0,-2 0 0,1 0 0,0 0 0,1 0 0,-1 0 0,1 0 0,-2 0 0,2 0 0,-1 0 0,-1 0 0,2 0 0,0 0 0,-2 0 0,1 0 0,1 0 0,-1 0 0,0 0 0,0 0 0,0 0 0,0 0 0,0 0 0,1 0 0,-2 0 0,1 0 0,-3 3 0,3-3 0,-4 2 0,4-2 0,0 0 0,-1 0 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2:29.617"/>
    </inkml:context>
    <inkml:brush xml:id="br0">
      <inkml:brushProperty name="width" value="0.07056" units="cm"/>
      <inkml:brushProperty name="height" value="0.07056" units="cm"/>
    </inkml:brush>
  </inkml:definitions>
  <inkml:trace contextRef="#ctx0" brushRef="#br0">5 1 24575,'4'10'0,"-2"-5"0,-2 5 0,0-4 0,0 1 0,0-1 0,0 0 0,0 0 0,0 1 0,0-2 0,0 1 0,0 0 0,0 0 0,0 1 0,0-1 0,0 0 0,0-1 0,0 1 0,0 0 0,0-1 0,0 2 0,0 0 0,0-2 0,0 1 0,0 0 0,0-1 0,0 1 0,0 0 0,0 0 0,0-1 0,0 1 0,0 0 0,0-1 0,0 2 0,0-1 0,0-1 0,0 1 0,0 0 0,0 0 0,0-1 0,0 2 0,3-5 0,-2 4 0,0-4 0,-1 4 0,0-2 0,0-2 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2:29.618"/>
    </inkml:context>
    <inkml:brush xml:id="br0">
      <inkml:brushProperty name="width" value="0.07056" units="cm"/>
      <inkml:brushProperty name="height" value="0.07056" units="cm"/>
    </inkml:brush>
  </inkml:definitions>
  <inkml:trace contextRef="#ctx0" brushRef="#br0">1 1 24575,'10'0'0,"-1"0"0,0 0 0,2 0 0,-2 0 0,6 0 0,-9 0 0,8 0 0,-8 0 0,8 0 0,-8 0 0,5 0 0,-5 0 0,4 0 0,-2 0 0,0 0 0,-2 0 0,1 0 0,0 0 0,0 0 0,-2 0 0,1 0 0,1 0 0,-2 0 0,3 0 0,-2 0 0,-1 0 0,2 0 0,-1 0 0,0 0 0,1 0 0,0 0 0,-2 0 0,1 0 0,1 0 0,0 0 0,-1 0 0,0 0 0,1 0 0,-2 0 0,2 0 0,0 0 0,2 0 0,-2 0 0,7 0 0,-7 0 0,6 0 0,-6 0 0,6 0 0,-6 0 0,7 0 0,-8 0 0,8 0 0,-8 0 0,5 0 0,-2 0 0,-2 0 0,3 0 0,-4 0 0,5 0 0,-5 0 0,4 0 0,0 0 0,-3 0 0,3 0 0,-4 0 0,1 0 0,-2 0 0,2 0 0,-1 0 0,1 0 0,0 0 0,-1 0 0,-1 0 0,2 0 0,-1 0 0,0 0 0,5 0 0,-4 0 0,3 0 0,-4 0 0,-1 0 0,2 0 0,0 0 0,-1 0 0,1 0 0,2 0 0,-2 0 0,3 0 0,-4 0 0,1 0 0,0 0 0,-2 0 0,2 0 0,0 0 0,-2 0 0,2 0 0,0 0 0,2 0 0,-1 0 0,1 0 0,-3 0 0,1 0 0,-1 0 0,1 3 0,-1-2 0,-1 2 0,3-3 0,1 0 0,-2 0 0,4 0 0,-6 0 0,5 0 0,-3 0 0,3 0 0,-3 0 0,2 0 0,-1 0 0,1 0 0,-2 3 0,-1-3 0,0 2 0,0-2 0,1 0 0,-1 0 0,4 0 0,-4 0 0,5 0 0,-5 0 0,0 0 0,1 0 0,2 0 0,-1 0 0,1 0 0,-2 0 0,3 0 0,-4 3 0,4-3 0,-5 3 0,2-3 0,0 0 0,-2 0 0,1 0 0,1 0 0,-1 0 0,1 0 0,-1 3 0,0-2 0,0 1 0,0-2 0,1 0 0,-2 0 0,1 0 0,1 0 0,-2 0 0,2 0 0,0 0 0,-2 0 0,1 0 0,0 0 0,-1 0 0,2 0 0,-1 0 0,0 0 0,0 0 0,0 0 0,0 0 0,1 0 0,-1 0 0,0 0 0,-1 0 0,2 0 0,-1 0 0,0 0 0,1 0 0,0 0 0,-2 0 0,1 0 0,1 0 0,-2 0 0,3 0 0,-2 0 0,-1 0 0,2 0 0,-1 0 0,-1 0 0,1 0 0,0 0 0,0 0 0,0 0 0,0 0 0,1 0 0,-1 0 0,0 0 0,-2 3 0,1-2 0,-2 2 0,3-3 0,0 0 0,-1 0 0,1 0 0,0 0 0,0 0 0,0 0 0,-3 1 0,0 3 0,-3 2 0,0 0 0,0-1 0,0 1 0,0 0 0,0-1 0,0 1 0,0 1 0,0-3 0,0 2 0,0 1 0,0-1 0,0-1 0,0 1 0,0 0 0,0-1 0,0 1 0,0 2 0,-3-6 0,3 3 0,-3-1 0,0 1 0,2 0 0,-4-1 0,5 2 0,-3-3 0,0 4 0,3-2 0,-3 1 0,0 0 0,2-1 0,-2 1 0,3 0 0,0 0 0,-2-3 0,1 3 0,-2-2 0,3 1 0,-3 1 0,2 0 0,-1 0 0,2-1 0,0 1 0,0 0 0,0-1 0,0 1 0,0 0 0,0-1 0,0 1 0,0 0 0,0-1 0,0-2 0,0-1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23"/>
    </inkml:context>
    <inkml:brush xml:id="br0">
      <inkml:brushProperty name="width" value="0.1" units="cm"/>
      <inkml:brushProperty name="height" value="0.1" units="cm"/>
    </inkml:brush>
  </inkml:definitions>
  <inkml:trace contextRef="#ctx0" brushRef="#br0">0 0 24575,'0'0'0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2:29.605"/>
    </inkml:context>
    <inkml:brush xml:id="br0">
      <inkml:brushProperty name="width" value="0.07056" units="cm"/>
      <inkml:brushProperty name="height" value="0.07056" units="cm"/>
    </inkml:brush>
  </inkml:definitions>
  <inkml:trace contextRef="#ctx0" brushRef="#br0">7 29 24575,'0'16'0,"0"-3"0,0 0 0,0-6 0,0 2 0,0 1 0,0-3 0,0 3 0,0-4 0,0-1 0,0 2 0,0-1 0,0 0 0,0 4 0,0-2 0,0-1 0,0 0 0,0 0 0,-3-1 0,3 0 0,-4 2 0,4 0 0,0 2 0,0-4 0,0 0 0,0 0 0,0-1 0,0 6 0,0-5 0,0 5 0,0-5 0,0 0 0,0 0 0,0 0 0,0 0 0,0 0 0,0 1 0,0-2 0,0 2 0,0-1 0,0 0 0,0 0 0,0 0 0,0-1 0,0 1 0,0 0 0,3-3 0,0-3 0,2-1 0,3-4 0,-2 1 0,-1-2 0,2-1 0,-1 5 0,0-4 0,1 5 0,0-4 0,-2 5 0,5-7 0,-2 6 0,1-2 0,-2 3 0,-2-3 0,6 3 0,-4-6 0,3 6 0,-1-3 0,-2 0 0,7 2 0,-6-5 0,4 5 0,-4-1 0,1 2 0,1 0 0,-3 0 0,6 0 0,-5 0 0,5 0 0,-7 0 0,8 0 0,-7 0 0,6 0 0,-6 0 0,3 0 0,0 0 0,-3 0 0,2 0 0,-3 0 0,2 0 0,-2 0 0,-1 0 0,2 0 0,0 0 0,2 0 0,-1 0 0,1 0 0,-2 0 0,-2 0 0,2 0 0,-1 0 0,0 0 0,1 0 0,-1 0 0,1 0 0,-1 0 0,1 0 0,-1 0 0,0 0 0,0 0 0,1 0 0,-1 0 0,1 0 0,-1 0 0,0 0 0,0 0 0,1 0 0,-1 0 0,1 0 0,-1 0 0,0 0 0,0 0 0,1 0 0,-2 0 0,2 0 0,0 0 0,-2 0 0,2 0 0,-1 0 0,0 0 0,0 0 0,1 0 0,-1 2 0,0-2 0,0 3 0,0-3 0,0 3 0,1-2 0,-1 2 0,1 0 0,-1-2 0,-1 1 0,1 0 0,0-1 0,0 1 0,-3 1 0,2-2 0,-1 2 0,3-3 0,-2 0 0,2 0 0,-1 0 0,-2 0 0,0-2 0,-2-2 0,-2-1 0,0-2 0,0 1 0,0 0 0,0 1 0,0-2 0,0 0 0,0 1 0,0 0 0,0 0 0,0 0 0,0 0 0,0-1 0,0 2 0,0-1 0,0-2 0,0 2 0,-2 0 0,1 0 0,-3 0 0,4-1 0,0 1 0,0 1 0,0-2 0,0 0 0,0 2 0,0-5 0,0 0 0,-2-1 0,2 2 0,-3 3 0,3 0 0,0 1 0,-3 0 0,2 0 0,-1 2 0,2-3 0,0-2 0,0 1 0,0 0 0,0 1 0,0-1 0,0 2 0,0 0 0,0-1 0,0 0 0,0 1 0,0-2 0,0 1 0,0 1 0,-7 2 0,0 0 0,-4 3 0,5 0 0,3 0 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2:29.606"/>
    </inkml:context>
    <inkml:brush xml:id="br0">
      <inkml:brushProperty name="width" value="0.07056" units="cm"/>
      <inkml:brushProperty name="height" value="0.07056" units="cm"/>
    </inkml:brush>
  </inkml:definitions>
  <inkml:trace contextRef="#ctx0" brushRef="#br0">3 19 24575,'10'0'0,"-1"0"0,0 0 0,-2 0 0,3 0 0,-4 0 0,5 0 0,-5 0 0,4 0 0,-3 0 0,2 0 0,-2 0 0,3 0 0,-3 0 0,-1 0 0,0 0 0,0 0 0,2 0 0,-3 0 0,1 0 0,1-3 0,-1 3 0,1-3 0,-1 3 0,0 0 0,1 0 0,-1 0 0,0-2 0,0 1 0,1-2 0,-2 3 0,2 0 0,-4-2 0,3 1 0,-4-2 0,4 3 0,0 0 0,0 0 0,0 0 0,0 0 0,0 0 0,-1 0 0,2 0 0,-1 0 0,-1 0 0,1 0 0,0 0 0,0 0 0,-1 0 0,1 0 0,-2 0 0,-2 0 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2:29.613"/>
    </inkml:context>
    <inkml:brush xml:id="br0">
      <inkml:brushProperty name="width" value="0.07056" units="cm"/>
      <inkml:brushProperty name="height" value="0.07056" units="cm"/>
    </inkml:brush>
  </inkml:definitions>
  <inkml:trace contextRef="#ctx0" brushRef="#br0">1 7 24575,'10'0'0,"-3"0"0,-1 0 0,-3-2 0,3 1 0,-3-2 0,3 3 0,1 0 0,-2 0 0,1 0 0,0 0 0,-1 0 0,2 0 0,-1 0 0,-1 0 0,1 0 0,0 0 0,0 0 0,-1 0 0,1 0 0,0 0 0,0 0 0,-3 0 0,0 0 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2:29.614"/>
    </inkml:context>
    <inkml:brush xml:id="br0">
      <inkml:brushProperty name="width" value="0.07056" units="cm"/>
      <inkml:brushProperty name="height" value="0.07056" units="cm"/>
    </inkml:brush>
  </inkml:definitions>
  <inkml:trace contextRef="#ctx0" brushRef="#br0">0 13 24575,'10'0'0,"-2"0"0,-2 0 0,-2-2 0,1 1 0,-2-2 0,3 3 0,0 0 0,0 0 0,1 0 0,-1 0 0,-1 0 0,1 0 0,1 0 0,-1 0 0,0 0 0,0 0 0,-1 0 0,1 0 0,1-2 0,-2 1 0,1-2 0,1 3 0,-2 0 0,1 0 0,1 0 0,-1 0 0,-1 0 0,1 0 0,1 0 0,-2 0 0,1 0 0,0 0 0,-1 0 0,2 0 0,-1 0 0,-1 0 0,1 0 0,0 0 0,1 0 0,-2 0 0,1 0 0,0 0 0,-1 0 0,1 0 0,0 0 0,0 0 0,-3 0 0,-1 0 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2:29.615"/>
    </inkml:context>
    <inkml:brush xml:id="br0">
      <inkml:brushProperty name="width" value="0.07056" units="cm"/>
      <inkml:brushProperty name="height" value="0.07056" units="cm"/>
    </inkml:brush>
  </inkml:definitions>
  <inkml:trace contextRef="#ctx0" brushRef="#br0">0 25 24575,'10'-3'0,"-2"-3"0,-1 6 0,-2-5 0,1 5 0,0-3 0,0 3 0,-4-3 0,5 2 0,-4-2 0,3 3 0,-1 0 0,2 0 0,0 0 0,-2 0 0,1 0 0,0 0 0,-1 0 0,2 0 0,-1 0 0,-1 0 0,1 0 0,0 0 0,1 0 0,-7 0 0,-1 0 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2:29.611"/>
    </inkml:context>
    <inkml:brush xml:id="br0">
      <inkml:brushProperty name="width" value="0.07056" units="cm"/>
      <inkml:brushProperty name="height" value="0.07056" units="cm"/>
    </inkml:brush>
  </inkml:definitions>
  <inkml:trace contextRef="#ctx0" brushRef="#br0">2 12 24575,'10'0'0,"-2"0"0,-5-2 0,3 2 0,-3-3 0,3 3 0,0 0 0,0 0 0,-3-3 0,3 3 0,-2-4 0,2 4 0,0 0 0,0 0 0,0 0 0,0 0 0,0 0 0,0 0 0,-1 0 0,2 0 0,-1 0 0,-1 0 0,2 0 0,-1 0 0,-1 0 0,1 0 0,2 0 0,-3 0 0,1 0 0,1 0 0,-1 0 0,-1 0 0,2 0 0,-1 0 0,-1 0 0,1 0 0,0 0 0,1 0 0,-1 0 0,0 0 0,-1 0 0,1 0 0,1 0 0,-2 0 0,1 0 0,0 0 0,0 0 0,0 0 0,0 0 0,0 0 0,-2 0 0,0 0 0,-2 0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2:29.612"/>
    </inkml:context>
    <inkml:brush xml:id="br0">
      <inkml:brushProperty name="width" value="0.07056" units="cm"/>
      <inkml:brushProperty name="height" value="0.07056" units="cm"/>
    </inkml:brush>
  </inkml:definitions>
  <inkml:trace contextRef="#ctx0" brushRef="#br0">3 7 24575,'10'0'0,"-1"0"0,-3 0 0,-1 0 0,2 0 0,-1 0 0,-1 0 0,2 0 0,0 0 0,-2 0 0,1 0 0,0 0 0,0 0 0,-3-2 0,3 1 0,-3-2 0,3 3 0,-1 0 0,2 0 0,-1 0 0,-1 0 0,1 0 0,0 0 0,0 0 0,0 0 0,-4 0 0,1 0 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2:29.607"/>
    </inkml:context>
    <inkml:brush xml:id="br0">
      <inkml:brushProperty name="width" value="0.07056" units="cm"/>
      <inkml:brushProperty name="height" value="0.07056" units="cm"/>
    </inkml:brush>
  </inkml:definitions>
  <inkml:trace contextRef="#ctx0" brushRef="#br0">1 38 24575,'10'0'0,"-1"0"0,-3 0 0,0 0 0,1 0 0,-1 0 0,0 0 0,1 0 0,-1 0 0,0 0 0,1 0 0,-1 0 0,-1 0 0,2 0 0,-1-6 0,0 5 0,2-5 0,-2 6 0,-1 0 0,2-3 0,-1 2 0,0-2 0,0 3 0,1-2 0,-1 1 0,0-2 0,1 3 0,-1 0 0,-1 0 0,2 0 0,0 0 0,-5-2 0,4 2 0,-2-3 0,2 3 0,-1 0 0,2 0 0,-1 0 0,0-3 0,0 3 0,1-4 0,-2 4 0,2 0 0,-1 0 0,0 0 0,0 0 0,0 0 0,0 0 0,-1 0 0,1 0 0,0 0 0,-1 0 0,2 0 0,-1 0 0,-1 0 0,1 3 0,0-2 0,0 1 0,1-2 0,-1 0 0,0 3 0,-1-2 0,1 0 0,1-1 0,-2 0 0,-2 3 0,3-2 0,-3 1 0,0 1 0,3-2 0,-3 2 0,1-3 0,-1 0 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2:29.608"/>
    </inkml:context>
    <inkml:brush xml:id="br0">
      <inkml:brushProperty name="width" value="0.07056" units="cm"/>
      <inkml:brushProperty name="height" value="0.07056" units="cm"/>
    </inkml:brush>
  </inkml:definitions>
  <inkml:trace contextRef="#ctx0" brushRef="#br0">0 1 24575,'10'0'0,"-2"0"0,-1 0 0,-2 0 0,1 0 0,0 0 0,0 0 0,0 0 0,0 0 0,0 0 0,-1 0 0,2 0 0,0 0 0,-2 0 0,2 0 0,-1 0 0,-1 0 0,1 0 0,1 0 0,-2 0 0,1 0 0,0 0 0,0 0 0,-4 0 0,1 0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2:29.609"/>
    </inkml:context>
    <inkml:brush xml:id="br0">
      <inkml:brushProperty name="width" value="0.07056" units="cm"/>
      <inkml:brushProperty name="height" value="0.07056" units="cm"/>
    </inkml:brush>
  </inkml:definitions>
  <inkml:trace contextRef="#ctx0" brushRef="#br0">1 1 24575,'10'0'0,"-1"0"0,-3 0 0,-1 0 0,2 0 0,4 0 0,-5 0 0,4 0 0,0 0 0,-3 0 0,3 0 0,-4 0 0,0 0 0,0 0 0,1 0 0,2 0 0,-2 0 0,4 0 0,-5 0 0,0 0 0,3 0 0,-1 0 0,2 0 0,-5 0 0,3 0 0,-2 0 0,0 0 0,0 0 0,1 0 0,-2 0 0,2 0 0,1 0 0,-3 0 0,1 0 0,1 0 0,-2 0 0,2 0 0,0 0 0,-1 0 0,0 0 0,0 0 0,-1 0 0,1 0 0,1 0 0,-1 0 0,0 0 0,0 0 0,-1 0 0,1 0 0,1 0 0,-1 0 0,-1 0 0,0 0 0,1 0 0,0 0 0,-3 0 0,0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24"/>
    </inkml:context>
    <inkml:brush xml:id="br0">
      <inkml:brushProperty name="width" value="0.1" units="cm"/>
      <inkml:brushProperty name="height" value="0.1" units="cm"/>
    </inkml:brush>
  </inkml:definitions>
  <inkml:trace contextRef="#ctx0" brushRef="#br0">1 0 24575,'0'0'0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2:29.610"/>
    </inkml:context>
    <inkml:brush xml:id="br0">
      <inkml:brushProperty name="width" value="0.07056" units="cm"/>
      <inkml:brushProperty name="height" value="0.07056" units="cm"/>
    </inkml:brush>
  </inkml:definitions>
  <inkml:trace contextRef="#ctx0" brushRef="#br0">3 0 24575,'10'0'0,"-1"0"0,-3 0 0,-1 0 0,2 0 0,-1 0 0,0 0 0,0 0 0,2 0 0,-3 0 0,1 0 0,0 0 0,0 0 0,-1 0 0,2 0 0,-1 0 0,-1 0 0,1 0 0,0 0 0,0 0 0,0 0 0,0 0 0,-1 0 0,1 0 0,0 0 0,0 0 0,-1 0 0,1 0 0,1 0 0,-2 0 0,-2 0 0,0 0 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2:29.598"/>
    </inkml:context>
    <inkml:brush xml:id="br0">
      <inkml:brushProperty name="width" value="0.07056" units="cm"/>
      <inkml:brushProperty name="height" value="0.07056" units="cm"/>
    </inkml:brush>
  </inkml:definitions>
  <inkml:trace contextRef="#ctx0" brushRef="#br0">-242 82 24575,'3'7'0,"-1"-1"0,1-1 0,-1 0 0,-1 0 0,1-2 0,0 2 0,0 0 0,0 0 0,0-1 0,-1 0 0,2 1 0,-1 0 0,0-1 0,-1 1 0,1 0 0,-1-1 0,2 0 0,-1 1 0,0 0 0,0 0 0,0 0 0,0-1 0,0 0 0,-1 2 0,1-1 0,0-2 0,0 3 0,0-1 0,1-1 0,0 3 0,-1-1 0,1 1 0,-1-2 0,-1 0 0,2 0 0,-1 0 0,1 1 0,-1 0 0,1 1 0,0 1 0,-1-3 0,1 2 0,-1-2 0,1-1 0,-2 2 0,1-3 0,1 2 0,-2 1 0,1-2 0,0 0 0,0 2 0,0-2 0,0 1 0,0 0 0,3-2 0,-2 4 0,1-2 0,-1 1 0,3 1 0,-3-1 0,1-1 0,1-1 0,-2 3 0,2-2 0,-2 2 0,0-3 0,1 3 0,1-3 0,1 2 0,-4-1 0,1-1 0,-1 0 0,3-1 0,-2 2 0,0-1 0,0 1 0,0-2 0,0 2 0,1-2 0,0 1 0,-1 1 0,1-2 0,-3 1 0,3-2 0,-2 2 0,2-2 0,-2 2 0,0 1 0,0-4 0,1 3 0,0-1 0,-1 1 0,0 0 0,0 1 0,1-4 0,-1 4 0,2-3 0,-3 3 0,1-2 0,0 3 0,0-2 0,0 0 0,0 1 0,0 0 0,0-1 0,0 1 0,0-1 0,0 1 0,-1 0 0,2 0 0,-1-1 0,0 0 0,0 1 0,2 0 0,-2 0 0,2-3 0,-2 3 0,0 0 0,0 0 0,0-1 0,0 1 0,1 0 0,0-2 0,-1 2 0,2-2 0,-2 3 0,1-2 0,0 0 0,0 0 0,1-1 0,-2 2 0,0 1 0,0-3 0,0 2 0,2-1 0,-2 1 0,4-1 0,-6 0 0,2 0 0,1 2 0,-2-2 0,1-1 0,1 3 0,-2-1 0,1-1 0,-1-1 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9T06:56:46.640"/>
    </inkml:context>
    <inkml:brush xml:id="br0">
      <inkml:brushProperty name="width" value="0.2" units="cm"/>
      <inkml:brushProperty name="height" value="0.4" units="cm"/>
      <inkml:brushProperty name="color" value="#0CDBE5"/>
      <inkml:brushProperty name="tip" value="rectangle"/>
      <inkml:brushProperty name="rasterOp" value="maskPen"/>
    </inkml:brush>
  </inkml:definitions>
  <inkml:trace contextRef="#ctx0" brushRef="#br0">866 8,'-17'-2,"-1"0,11 2,1-1,-1 0,-1 1,2-1,-1 0,0 1,0 0,1 1,-3 0,4-1,-2 0,-1 1,1-1,-4 1,5-1,-3 0,1 0,-3 1,0-1,-3 1,1-1,1 1,1-1,2 0,0 0,2 0,-1 0,2 1,-1 1,-1-2,1 2,-1 2,3-2,-2 4,1-4,-2 4,3-1,-2 2,-1 0,0 1,-2 0,1 2,-2-1,2-2,0 1,1 0,-2 0,3 0,0 1,1-1,0-1,-1-1,1 1,0 0,-3 0,1 0,1 0,-2 1,3-2,-2 2,-1-1,1 0,-2 2,1-1,-2 1,-1-1,3-1,-2 2,3-4,0 2,0-2,1 0,1-2,-1 2,0-2,0 2,1-2,1-2,-3 2,2-1,-2 1,-1-1,1 0,-2 0,0 0,1 0,-1 2,0-3,-1 4,2-3,2-1,0 1,-1-2,2 2,-3 0,3-2,0 1,-1 0,0 1,0-1,-1 0,3 0,-3 2,15 8,-4-4,9 8,-4-8,3 0,-2-1,3 3,-4-3,2 1,-3-1,-2 0,3 0,-2 1,0 0,0 2,2 1,0-2,0 2,-2-3,-2 0,0 0,-2-2,3 4,-2-1,1 3,0 0,2 2,1 3,2-1,0 3,0-7,-2 1,-3-6,0 2,-1-2,0 0,0 1,-1 0,0-3,1 4,-1-3,1 3,0 2,-1 2,2 1,-1-1,0 1,0 0,2 2,-1 0,1 1,1-2,1 6,2 0,0 2,0-2,-2-5,0-2,-3-6,-2 0,3 0,-2-2,1 0,0 3,1-5,-1 4,-1 0,0-2,2 0,2 1,-2-4,2 2,2-3,-1 0,3 2,-4-1,-2-1,3 2,0-3,3-3,3-3,1-3,1-2,-2 0,0 0,-2 1,2-3,-2 1,-1 0,4-1,-2 0,4-2,0 0,-2 1,4-1,-1 1,0-1,0 3,-2 1,-1 1,3-1,2 1,4-3,3-2,3-1,-3-2,1 2,-7 3,0 4,-5 1,-3 5,-1-2,-4 3,2-1,-2 0,2 1,-2 0,1 1,-2-1,-2 1,4-1,-2 1,4-3,-1 1,1-1,-2 3,-1-1,-2-1,-17-9,5 6,-15-9,5 7,-5-1,-7 3,1 1,-3 2,1 1,-4 4,2 0,-3 4,5-2,1 2,1 0,-3 1,-2 2,5-1,-4 0,5-1,-4 1,3 1,3-1,4-3,2 0,2 2,-2-2,-1 3,1-1,-1-2,1 2,1-1,-1-3,7 1,-3-2,8 0,15-17,4 1,16-20,1 7,1-5,-1 2,1 1,-5 4,1-1,-3 7,0-1,-3 4,-1 3,1 1,-4 3,1-2,-2 2,0-2,-2 4,1-4,0 1,0-1,-1 1,-3 0,1 5,-6-1,-1 3,1-1,0 3,2-2,1 0,-2 1,3-1,-1 2,4 0,1 0,1 1,1 0,-6 0,-3 0,-4 8,-3-1,1 6,-1-3,0-2,0-1,0-1,-15-15,4 2,-14-14,7 12,-3-2,-4 1,-4 0,2 3,-4 1,3 4,0 1,1 2,2 3,0 2,3 4,-1 0,5 0,4-3,2-2,3 1,0-1,2-2,0 3,-1-2,1 2,-1-1,0 1,-1-1,0 1,3-4,0 2,-1-1,2 1,-3 0,3-1,0 1,24-15,-6 4,33-12,-30 14,7 2</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3T20:33:49.812"/>
    </inkml:context>
    <inkml:brush xml:id="br0">
      <inkml:brushProperty name="width" value="0.05" units="cm"/>
      <inkml:brushProperty name="height" value="0.05" units="cm"/>
    </inkml:brush>
  </inkml:definitions>
  <inkml:trace contextRef="#ctx0" brushRef="#br0">1 61 24575,'9'0'0,"3"0"0,-3 0 0,6 0 0,-6 0 0,6-3 0,-6 3 0,6-3 0,-6 3 0,3-3 0,-6 2 0,1-3 0,-1 4 0,2 0 0,-2 0 0,2-2 0,-2 2 0,2-4 0,0 4 0,4-5 0,-3 5 0,2-3 0,1 1 0,-3 2 0,3-5 0,-1 5 0,-2-2 0,6 0 0,-6 1 0,3-3 0,-1 4 0,-2-2 0,6-1 0,-6 3 0,6-3 0,-6 2 0,10 0 0,-10-1 0,7 2 0,-8 0 0,3-2 0,-1 1 0,1-1 0,-3 2 0,1 0 0,-1 0 0,3 0 0,-2 0 0,3 0 0,-4 0 0,4 0 0,-3 0 0,2 0 0,1 0 0,-3 0 0,6 0 0,-6 0 0,6 0 0,-6 0 0,6 0 0,-3 0 0,0 0 0,3 0 0,-6 0 0,3 0 0,-1 0 0,-2 0 0,3 0 0,-1 0 0,2 0 0,-1 0 0,3 0 0,-3 0 0,4 0 0,-4 0 0,3 0 0,-2 0 0,2 0 0,-2 0 0,-2 0 0,-3 0 0,1 0 0,-1 0 0,-2 0 0,1 0 0,-3 0 0,4 0 0,-5 0 0,5 0 0,-2 2 0,6 0 0,-3 2 0,1-1 0,-3 0 0,-1-2 0,0 0 0,2-1 0,-5 2 0,5-2 0,-2 2 0,2-2 0,0 1 0,1 0 0,-1 1 0,0-1 0,0 0 0,-2 1 0,0-1 0,-2-1 0,-1 2 0,0-1 0,0-1 0,-2 1 0,2 1 0,0-2 0,0 3 0,0-3 0,0 1 0,-1-1 0,-1 0 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3T20:33:54.018"/>
    </inkml:context>
    <inkml:brush xml:id="br0">
      <inkml:brushProperty name="width" value="0.05" units="cm"/>
      <inkml:brushProperty name="height" value="0.05" units="cm"/>
    </inkml:brush>
  </inkml:definitions>
  <inkml:trace contextRef="#ctx0" brushRef="#br0">0 25 24575,'18'0'0,"4"0"0,-1 0 0,10 0 0,-5-3 0,10 2 0,-4-1 0,0 2 0,-2 0 0,-5 0 0,-4 0 0,4 0 0,-9 0 0,9 0 0,-9 0 0,4 0 0,0-3 0,-3 2 0,7-2 0,-7 3 0,3 0 0,0 0 0,-3 0 0,2 0 0,1 0 0,-3 0 0,3 0 0,-4 0 0,4 0 0,-4 0 0,4 0 0,-4 0 0,0 0 0,-1-2 0,1 1 0,4-1 0,-3 2 0,7 0 0,-3-3 0,0 2 0,3-1 0,-3 2 0,0 0 0,-1 0 0,-4 0 0,-4 0 0,3 0 0,-8 0 0,4 0 0,-5 0 0,2 0 0,-2 0 0,1 0 0,-3 0 0,4 0 0,-2 0 0,-1 0 0,3 0 0,-4 0 0,1 0 0,-2 0 0,0 0 0,0 0 0,0 0 0,0 0 0,-1 1 0,0-1 0,-2 2 0,3-2 0,-2 1 0,2-1 0,0 1 0,2 0 0,1 0 0,2 1 0,1-2 0,-1 2 0,-2-1 0,-1 0 0,-2 0 0,0-1 0,0 0 0,0 0 0,-1 0 0,-1 0 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3T20:33:57.093"/>
    </inkml:context>
    <inkml:brush xml:id="br0">
      <inkml:brushProperty name="width" value="0.05" units="cm"/>
      <inkml:brushProperty name="height" value="0.05" units="cm"/>
    </inkml:brush>
  </inkml:definitions>
  <inkml:trace contextRef="#ctx0" brushRef="#br0">0 8 24575,'15'0'0,"1"0"0,1 0 0,0 0 0,3 0 0,5 0 0,3 0 0,3 0 0,5 0 0,-4 0 0,-4 0 0,6 0 0,-6 0 0,4 0 0,-2 0 0,1 0 0,-5 0 0,5 0 0,-6 0 0,0 0 0,6 0 0,-4 0 0,8 0 0,-8 0 0,9-4 0,-4 4 0,5-4 0,0 4 0,0 0 0,0 0 0,-5 0 0,-2 0 0,-5 0 0,1 0 0,2 0 0,-7 0 0,6 0 0,-13 0 0,5 0 0,-7 0 0,1 0 0,-2 0 0,-3 0 0,1 0 0,-3 0 0,1 0 0,-3 0 0,3 0 0,-1 0 0,0 0 0,2 0 0,-2 0 0,0 0 0,1 0 0,-3 0 0,1 0 0,-2 0 0,0 0 0,0 0 0,-1 0 0,0 0 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3T20:34:01.025"/>
    </inkml:context>
    <inkml:brush xml:id="br0">
      <inkml:brushProperty name="width" value="0.05" units="cm"/>
      <inkml:brushProperty name="height" value="0.05" units="cm"/>
    </inkml:brush>
  </inkml:definitions>
  <inkml:trace contextRef="#ctx0" brushRef="#br0">0 13 24575,'9'0'0,"4"0"0,-4 0 0,6 0 0,-6 0 0,10 0 0,-9 0 0,6 0 0,-5 0 0,-2 0 0,3 0 0,0 0 0,0 0 0,4 0 0,-1 0 0,1 0 0,0 0 0,-1 0 0,1 0 0,0 0 0,-1 0 0,1 0 0,-4 0 0,3 0 0,-6 0 0,6 0 0,-6 0 0,6 0 0,-6 0 0,6 0 0,-3 0 0,1 0 0,1 0 0,-1 0 0,2 2 0,1-1 0,4 4 0,1-4 0,0 4 0,3-4 0,-7 3 0,7-3 0,-7 1 0,7-2 0,-7 0 0,3 0 0,-4 0 0,3 0 0,-2 0 0,3 0 0,-4 0 0,-1 0 0,5 0 0,-3 0 0,3 0 0,-8 0 0,3 0 0,-2 0 0,-1 0 0,0 0 0,-1 0 0,-2 0 0,3 0 0,-4 0 0,0 0 0,0 0 0,1 0 0,-1 0 0,0 0 0,0 0 0,1 0 0,-1 0 0,0 0 0,4 0 0,-3 0 0,2 0 0,-3 0 0,1 0 0,-1 0 0,0 0 0,0 0 0,-2 0 0,0 0 0,-3 0 0,0 0 0,0 0 0,-1 0 0,1 0 0,0 0 0,0 0 0,2 0 0,1 0 0,2 0 0,1 0 0,2 0 0,-2 0 0,3-2 0,-4 2 0,-2-3 0,2 2 0,-5-1 0,5 1 0,-5-2 0,3 3 0,-3-3 0,0 3 0,0-3 0,2 3 0,-1-3 0,1 3 0,-2-1 0,0-1 0,0 0 0,0 1 0,0-1 0,0 1 0,0 1 0,-1-3 0,-1 3 0,-1-2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01"/>
    </inkml:context>
    <inkml:brush xml:id="br0">
      <inkml:brushProperty name="width" value="0.1" units="cm"/>
      <inkml:brushProperty name="height" value="0.1" units="cm"/>
    </inkml:brush>
  </inkml:definitions>
  <inkml:trace contextRef="#ctx0" brushRef="#br0">1 171 24575,'10'0'0,"0"-9"0,-2 7 0,1-8 0,-2 10 0,-3-3 0,1 2 0,-2-4 0,3 4 0,0-5 0,1 3 0,0-1 0,0 1 0,0-1 0,1 4 0,-4-7 0,3 6 0,-3-2 0,3 0 0,-1-1 0,1 1 0,-4-3 0,3 5 0,-6-5 0,6 6 0,-3-3 0,1 0 0,2 3 0,-5-6 0,6 5 0,-4-5 0,5 5 0,-2-5 0,1 3 0,-1-1 0,-2-2 0,2 5 0,-2-4 0,2 4 0,-3-5 0,3 5 0,-6-6 0,7 7 0,-6-7 0,6 6 0,-3-6 0,3 7 0,0-7 0,-1 7 0,-2-3 0,-2 3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25"/>
    </inkml:context>
    <inkml:brush xml:id="br0">
      <inkml:brushProperty name="width" value="0.1" units="cm"/>
      <inkml:brushProperty name="height" value="0.1" units="cm"/>
    </inkml:brush>
  </inkml:definitions>
  <inkml:trace contextRef="#ctx0" brushRef="#br0">0 0 24575,'0'0'0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26"/>
    </inkml:context>
    <inkml:brush xml:id="br0">
      <inkml:brushProperty name="width" value="0.1" units="cm"/>
      <inkml:brushProperty name="height" value="0.1" units="cm"/>
    </inkml:brush>
  </inkml:definitions>
  <inkml:trace contextRef="#ctx0" brushRef="#br0">1 1 24575,'0'0'0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27"/>
    </inkml:context>
    <inkml:brush xml:id="br0">
      <inkml:brushProperty name="width" value="0.1" units="cm"/>
      <inkml:brushProperty name="height" value="0.1" units="cm"/>
    </inkml:brush>
  </inkml:definitions>
  <inkml:trace contextRef="#ctx0" brushRef="#br0">1 1 24575,'0'0'0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28"/>
    </inkml:context>
    <inkml:brush xml:id="br0">
      <inkml:brushProperty name="width" value="0.1" units="cm"/>
      <inkml:brushProperty name="height" value="0.1" units="cm"/>
    </inkml:brush>
  </inkml:definitions>
  <inkml:trace contextRef="#ctx0" brushRef="#br0">0 0 24575,'0'0'0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29"/>
    </inkml:context>
    <inkml:brush xml:id="br0">
      <inkml:brushProperty name="width" value="0.1" units="cm"/>
      <inkml:brushProperty name="height" value="0.1" units="cm"/>
    </inkml:brush>
  </inkml:definitions>
  <inkml:trace contextRef="#ctx0" brushRef="#br0">1 1 24575,'0'0'0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30"/>
    </inkml:context>
    <inkml:brush xml:id="br0">
      <inkml:brushProperty name="width" value="0.1" units="cm"/>
      <inkml:brushProperty name="height" value="0.1" units="cm"/>
    </inkml:brush>
  </inkml:definitions>
  <inkml:trace contextRef="#ctx0" brushRef="#br0">1 0 24575,'0'0'0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31"/>
    </inkml:context>
    <inkml:brush xml:id="br0">
      <inkml:brushProperty name="width" value="0.1" units="cm"/>
      <inkml:brushProperty name="height" value="0.1" units="cm"/>
    </inkml:brush>
  </inkml:definitions>
  <inkml:trace contextRef="#ctx0" brushRef="#br0">1 1 24575,'0'0'0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32"/>
    </inkml:context>
    <inkml:brush xml:id="br0">
      <inkml:brushProperty name="width" value="0.1" units="cm"/>
      <inkml:brushProperty name="height" value="0.1" units="cm"/>
    </inkml:brush>
  </inkml:definitions>
  <inkml:trace contextRef="#ctx0" brushRef="#br0">1 1 24575,'0'0'0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33"/>
    </inkml:context>
    <inkml:brush xml:id="br0">
      <inkml:brushProperty name="width" value="0.1" units="cm"/>
      <inkml:brushProperty name="height" value="0.1" units="cm"/>
    </inkml:brush>
  </inkml:definitions>
  <inkml:trace contextRef="#ctx0" brushRef="#br0">1 0 24575,'0'0'0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34"/>
    </inkml:context>
    <inkml:brush xml:id="br0">
      <inkml:brushProperty name="width" value="0.1" units="cm"/>
      <inkml:brushProperty name="height" value="0.1" units="cm"/>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02"/>
    </inkml:context>
    <inkml:brush xml:id="br0">
      <inkml:brushProperty name="width" value="0.1" units="cm"/>
      <inkml:brushProperty name="height" value="0.1" units="cm"/>
    </inkml:brush>
  </inkml:definitions>
  <inkml:trace contextRef="#ctx0" brushRef="#br0">0 137 24575,'12'-9'0,"-2"7"0,-2-11 0,0 9 0,-1-4 0,1 4 0,-1-2 0,1 5 0,-1-6 0,1 3 0,-1 0 0,1 0 0,-4 1 0,2 2 0,-6-6 0,6 6 0,-2-2 0,2 3 0,-3-3 0,3 2 0,-3-2 0,5-1 0,-1 3 0,0-2 0,0 0 0,0 2 0,-1-1 0,1 2 0,-2 0 0,2-4 0,-1 3 0,1-5 0,0 6 0,-1-6 0,2 5 0,-2-4 0,1 4 0,-4-5 0,3 5 0,-3-2 0,3 3 0,0 0 0,0 0 0,0 0 0,-2 0 0,-1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35"/>
    </inkml:context>
    <inkml:brush xml:id="br0">
      <inkml:brushProperty name="width" value="0.1" units="cm"/>
      <inkml:brushProperty name="height" value="0.1" units="cm"/>
    </inkml:brush>
  </inkml:definitions>
  <inkml:trace contextRef="#ctx0" brushRef="#br0">0 1 24575,'0'0'0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36"/>
    </inkml:context>
    <inkml:brush xml:id="br0">
      <inkml:brushProperty name="width" value="0.1" units="cm"/>
      <inkml:brushProperty name="height" value="0.1" units="cm"/>
    </inkml:brush>
  </inkml:definitions>
  <inkml:trace contextRef="#ctx0" brushRef="#br0">1 0 24575,'0'0'0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37"/>
    </inkml:context>
    <inkml:brush xml:id="br0">
      <inkml:brushProperty name="width" value="0.1" units="cm"/>
      <inkml:brushProperty name="height" value="0.1" units="cm"/>
    </inkml:brush>
  </inkml:definitions>
  <inkml:trace contextRef="#ctx0" brushRef="#br0">0 0 24575,'0'0'0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38"/>
    </inkml:context>
    <inkml:brush xml:id="br0">
      <inkml:brushProperty name="width" value="0.1" units="cm"/>
      <inkml:brushProperty name="height" value="0.1" units="cm"/>
    </inkml:brush>
  </inkml:definitions>
  <inkml:trace contextRef="#ctx0" brushRef="#br0">1 0 24575,'0'0'0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39"/>
    </inkml:context>
    <inkml:brush xml:id="br0">
      <inkml:brushProperty name="width" value="0.1" units="cm"/>
      <inkml:brushProperty name="height" value="0.1" units="cm"/>
    </inkml:brush>
  </inkml:definitions>
  <inkml:trace contextRef="#ctx0" brushRef="#br0">1 0 24575,'0'0'0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40"/>
    </inkml:context>
    <inkml:brush xml:id="br0">
      <inkml:brushProperty name="width" value="0.1" units="cm"/>
      <inkml:brushProperty name="height" value="0.1" units="cm"/>
    </inkml:brush>
  </inkml:definitions>
  <inkml:trace contextRef="#ctx0" brushRef="#br0">1 1 24575,'0'0'0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41"/>
    </inkml:context>
    <inkml:brush xml:id="br0">
      <inkml:brushProperty name="width" value="0.1" units="cm"/>
      <inkml:brushProperty name="height" value="0.1" units="cm"/>
    </inkml:brush>
  </inkml:definitions>
  <inkml:trace contextRef="#ctx0" brushRef="#br0">1 0 24575,'0'0'0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42"/>
    </inkml:context>
    <inkml:brush xml:id="br0">
      <inkml:brushProperty name="width" value="0.1" units="cm"/>
      <inkml:brushProperty name="height" value="0.1" units="cm"/>
    </inkml:brush>
  </inkml:definitions>
  <inkml:trace contextRef="#ctx0" brushRef="#br0">0 1 24575,'0'0'0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43"/>
    </inkml:context>
    <inkml:brush xml:id="br0">
      <inkml:brushProperty name="width" value="0.1" units="cm"/>
      <inkml:brushProperty name="height" value="0.1" units="cm"/>
    </inkml:brush>
  </inkml:definitions>
  <inkml:trace contextRef="#ctx0" brushRef="#br0">0 0 24575,'0'0'0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44"/>
    </inkml:context>
    <inkml:brush xml:id="br0">
      <inkml:brushProperty name="width" value="0.1" units="cm"/>
      <inkml:brushProperty name="height" value="0.1" units="cm"/>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03"/>
    </inkml:context>
    <inkml:brush xml:id="br0">
      <inkml:brushProperty name="width" value="0.1" units="cm"/>
      <inkml:brushProperty name="height" value="0.1" units="cm"/>
    </inkml:brush>
  </inkml:definitions>
  <inkml:trace contextRef="#ctx0" brushRef="#br0">1 1 24575,'13'0'0,"4"0"0,-8 0 0,4 0 0,1 0 0,-6 0 0,6 0 0,-7 0 0,1 0 0,-1 0 0,1 0 0,-1 0 0,0 0 0,1 0 0,-1 0 0,1 0 0,-1 0 0,1 0 0,-1 0 0,0 0 0,0 0 0,0 0 0,1 0 0,-1 0 0,0 0 0,-1 0 0,0 0 0,1 0 0,-1 0 0,1 0 0,-1 0 0,2 0 0,-2 0 0,1 0 0,1 0 0,-2 0 0,1 0 0,-1 0 0,1 0 0,-1 0 0,1 0 0,-1 0 0,1 0 0,-1 0 0,-3 0 0,0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45"/>
    </inkml:context>
    <inkml:brush xml:id="br0">
      <inkml:brushProperty name="width" value="0.1" units="cm"/>
      <inkml:brushProperty name="height" value="0.1" units="cm"/>
    </inkml:brush>
  </inkml:definitions>
  <inkml:trace contextRef="#ctx0" brushRef="#br0">0 1 24575,'0'0'0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46"/>
    </inkml:context>
    <inkml:brush xml:id="br0">
      <inkml:brushProperty name="width" value="0.1" units="cm"/>
      <inkml:brushProperty name="height" value="0.1" units="cm"/>
    </inkml:brush>
  </inkml:definitions>
  <inkml:trace contextRef="#ctx0" brushRef="#br0">0 0 24575,'0'0'0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47"/>
    </inkml:context>
    <inkml:brush xml:id="br0">
      <inkml:brushProperty name="width" value="0.1" units="cm"/>
      <inkml:brushProperty name="height" value="0.1" units="cm"/>
    </inkml:brush>
  </inkml:definitions>
  <inkml:trace contextRef="#ctx0" brushRef="#br0">0 0 24575,'0'0'0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48"/>
    </inkml:context>
    <inkml:brush xml:id="br0">
      <inkml:brushProperty name="width" value="0.1" units="cm"/>
      <inkml:brushProperty name="height" value="0.1" units="cm"/>
    </inkml:brush>
  </inkml:definitions>
  <inkml:trace contextRef="#ctx0" brushRef="#br0">1 0 24575,'0'0'0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49"/>
    </inkml:context>
    <inkml:brush xml:id="br0">
      <inkml:brushProperty name="width" value="0.1" units="cm"/>
      <inkml:brushProperty name="height" value="0.1" units="cm"/>
    </inkml:brush>
  </inkml:definitions>
  <inkml:trace contextRef="#ctx0" brushRef="#br0">1 1 24575,'0'0'0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50"/>
    </inkml:context>
    <inkml:brush xml:id="br0">
      <inkml:brushProperty name="width" value="0.1" units="cm"/>
      <inkml:brushProperty name="height" value="0.1" units="cm"/>
    </inkml:brush>
  </inkml:definitions>
  <inkml:trace contextRef="#ctx0" brushRef="#br0">1 1 24575,'0'0'0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51"/>
    </inkml:context>
    <inkml:brush xml:id="br0">
      <inkml:brushProperty name="width" value="0.1" units="cm"/>
      <inkml:brushProperty name="height" value="0.1" units="cm"/>
    </inkml:brush>
  </inkml:definitions>
  <inkml:trace contextRef="#ctx0" brushRef="#br0">0 1 24575,'0'0'0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52"/>
    </inkml:context>
    <inkml:brush xml:id="br0">
      <inkml:brushProperty name="width" value="0.1" units="cm"/>
      <inkml:brushProperty name="height" value="0.1" units="cm"/>
    </inkml:brush>
  </inkml:definitions>
  <inkml:trace contextRef="#ctx0" brushRef="#br0">1 1 24575,'0'0'0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53"/>
    </inkml:context>
    <inkml:brush xml:id="br0">
      <inkml:brushProperty name="width" value="0.1" units="cm"/>
      <inkml:brushProperty name="height" value="0.1" units="cm"/>
    </inkml:brush>
  </inkml:definitions>
  <inkml:trace contextRef="#ctx0" brushRef="#br0">0 0 24575,'0'0'0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54"/>
    </inkml:context>
    <inkml:brush xml:id="br0">
      <inkml:brushProperty name="width" value="0.1" units="cm"/>
      <inkml:brushProperty name="height" value="0.1" units="cm"/>
    </inkml:brush>
  </inkml:definitions>
  <inkml:trace contextRef="#ctx0" brushRef="#br0">0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04"/>
    </inkml:context>
    <inkml:brush xml:id="br0">
      <inkml:brushProperty name="width" value="0.1" units="cm"/>
      <inkml:brushProperty name="height" value="0.1" units="cm"/>
    </inkml:brush>
  </inkml:definitions>
  <inkml:trace contextRef="#ctx0" brushRef="#br0">1 38 24575,'17'0'0,"-1"0"0,-9 0 0,1 0 0,-1 0 0,0 0 0,1 0 0,-1 0 0,1 0 0,-1 0 0,1 0 0,-1-3 0,6 2 0,-4-3 0,4 4 0,-5-3 0,-1 2 0,1-2 0,-1 3 0,1-3 0,-1 2 0,1-3 0,-1 1 0,1 2 0,-1-2 0,-1 3 0,0 0 0,0 0 0,1 0 0,0 0 0,0 0 0,0-4 0,1 4 0,-1-4 0,1 4 0,-1 0 0,0 0 0,1 0 0,-1 0 0,-3 0 0,-2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55"/>
    </inkml:context>
    <inkml:brush xml:id="br0">
      <inkml:brushProperty name="width" value="0.1" units="cm"/>
      <inkml:brushProperty name="height" value="0.1" units="cm"/>
    </inkml:brush>
  </inkml:definitions>
  <inkml:trace contextRef="#ctx0" brushRef="#br0">0 0 24575,'0'0'0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56"/>
    </inkml:context>
    <inkml:brush xml:id="br0">
      <inkml:brushProperty name="width" value="0.1" units="cm"/>
      <inkml:brushProperty name="height" value="0.1" units="cm"/>
    </inkml:brush>
  </inkml:definitions>
  <inkml:trace contextRef="#ctx0" brushRef="#br0">1 1 24575,'0'0'0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57"/>
    </inkml:context>
    <inkml:brush xml:id="br0">
      <inkml:brushProperty name="width" value="0.1" units="cm"/>
      <inkml:brushProperty name="height" value="0.1" units="cm"/>
    </inkml:brush>
  </inkml:definitions>
  <inkml:trace contextRef="#ctx0" brushRef="#br0">0 0 24575,'0'0'0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58"/>
    </inkml:context>
    <inkml:brush xml:id="br0">
      <inkml:brushProperty name="width" value="0.1" units="cm"/>
      <inkml:brushProperty name="height" value="0.1" units="cm"/>
    </inkml:brush>
  </inkml:definitions>
  <inkml:trace contextRef="#ctx0" brushRef="#br0">1 1 24575,'0'0'0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515"/>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0 3,'15'-1,"-3"0,-11 1,5 0,2 0,0 0,1 0,-4 1,0 0,2 0,-1-1,2 0,-2 0,0 2,1-2,-2 1,3 1,-4-1,4 1,-3 0,0 1,2-1,-2 0,1 0,0 0,0 0,-2 2,0-2,2 2,-1-1,2 2,-1-2,-1 1,-1-1,0 1,0 0,0-1,-1 3,-1-3,2 1,-3 2,1-2,-1 1,1 0,-1-2,0 4,0-3,0 0,0 1,1 0,-1 1,-1-3,2 3,-2-2,1 2,0-2,0 0,-1 4,1-4,0 3,0-2,2 0,-3 0,0 0,1-1,-1 1,2 1,-2-2,1 1,-1 1,1-2,-1 2,0-2,0 1,2 1,-2-3,2 3,-1-1,0-1,1 3,-1-2,0 0,0 0,-1 0,1 2,0-2,1 1,-2-1,1-1,-1 2,0 0,0 1,0-3,0 1,0 0,0 1,0-1,0-1,0 2,1-1,0-1,-1 1,1 0,-1 0,0 1,0 0,0 0,0-1,0-2,0 4,0-3,0 2,0 0,0-1,0 2,0-2,-1 1,1-1,-1 1,1-1,0-1,0 1,0 0,0 0,0-1,-8-12,5 7,-6-10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516"/>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475 1,'-18'0,"1"0,8 0,-2 0,1 0,-1 0,0 0,0 0,1 0,2 0,4 0,-4 1,3-1,-2 1,0 0,1 0,-1 0,0 0,2 0,-1 1,0 0,2 1,-3 0,3-1,-2 2,0-2,1 2,-3-2,1 2,0-2,0 1,1 0,1-1,0 0,1 1,-2 0,1 0,-1 0,2 3,-2-2,1 2,0 0,-1-1,1 1,0-1,1-2,0 2,-1-3,1 4,0-2,0 0,-1 1,4-2,-5 2,3 0,-1 0,1 0,-1 0,1 0,1-1,-2 1,1-1,1 1,-1-1,2 1,-2-1,2 2,-3 0,2 0,0 1,0-2,0 1,1-2,-3 1,2 0,0-1,-1 2,1 0,-1 0,1 0,2-3,-2 3,1-2,-1 2,0-1,1 0,-2 1,2 1,-1 0,0 0,1 0,-1-1,1 0,-2-2,2 2,0-1,-1 2,0-2,1 2,0-2,-1 1,0 0,1-2,0 1,0-1,-1 2,1 0,0 0,1-2,-2 1,1 2,0 0,-1 0,2-1,-2-1,2 0,-1-1,1 1,-1 0,1-1,-1 1,1 0,0-1,0 2,0-2,0 1,1-1,-1 1,1 1,0-3,0 2</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517"/>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0 12,'15'0,"-3"0,-10 0,6 0,-3 0,3 0,0 0,0-3,1 0,0-1,-6 2</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518"/>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153 3,'-14'0,"2"0,10 0,-4 0,-1 0,0 0,-1 0,3 0,-1 0,-2 0,2 0,-1 0,2-1,-2 1,0 0,0 0,-1 0,3 0,-2 0,1-1,1 1,-2-1</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519"/>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0 42,'24'-4,"-2"1,-4 1,9 0,8 1,3-2,5 2,-7-1,9 2,-8-2,-2 1,-5-2,-4 2,-3 0,-1-1,0 1,3 0,-3 1,1-1,-7 1,0-1,-5 1,1 0,0-3,0 2,2 0,-1-1,1 2,-3-2,0 2,-3-1,0 1,1 0,0 0,3 0,4 0,-4 0,2 0,-2 0,1 0,2 0,-1 2,0-1,2 1,-2-2,3 2,-1-2,0 2,-1-1,1-1,-2 2,3 0,2 0,2-1,-1 2,-2-1,-5 0,1-2,-3 1,1 1,-1-1,-1-1,0 0,1 0,-2 0,3 0,0 1,6-1,1 2,4-2,-1 1,-4-1,-3 1,-3 0,2 0,0-1,4 2,-2-2,4 2,-1 0,0 0,-2-1,-4-1,-3 1,0-1,-3 1,4-1,1 1,2-1,-1 1,-1-1,-2 1,0-1,0 1,1-1,1 1,3 0,3 0,5 1,-1-1,2 1,-6-2,0 0,-2 0,2 0,0 1,-2-1,1 0,0 0,6 1,4 0,-1 1,-1-1,-8 0,-2-1,-6 0,2 0,-1 0,1 0,1 0,0 0,1 0,-1 0,-2 0,1 0,1 0,0 0,1 0,1 0,-2 0,0 0,-2 0,0 0,0 0,-2 0,1 0,0 0,0 0,-1 0,1 0,-3-1,2 1,-2-1,3 1,-1 0,1 0,2-1,1 1,-1-1,0 1,-5-1,1 1,-2 0,2 0,-1-2,1 2</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520"/>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1442 1,'9'0,"17"1,4-1,-3 1,4-1,-6 1,-4-1,-5 1,-6-1,0 0,-1 0,3 0,2 0,0 0,1 1,-2-1,-2 1,-1-1,-3 0,1-1,1 1,2-1,-1 1,2 0,-2 0,0 0,2 0,1 0,3 0,2 0,-3 0,-3 0,0 0,0 0,2 0,-1 0,1 0,-2 0,-1 0,-3-1,0 1,-3 0,3 0,-3 0,2 0,-1 0,0 0,0 0,1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05"/>
    </inkml:context>
    <inkml:brush xml:id="br0">
      <inkml:brushProperty name="width" value="0.1" units="cm"/>
      <inkml:brushProperty name="height" value="0.1" units="cm"/>
    </inkml:brush>
  </inkml:definitions>
  <inkml:trace contextRef="#ctx0" brushRef="#br0">1 0 24575,'10'0'0,"5"0"0,-6 0 0,10 0 0,-10 0 0,10 0 0,-11 0 0,6 0 0,-7 0 0,1 0 0,-1 0 0,0 0 0,-1 0 0,1 0 0,-1 0 0,2 0 0,-1 0 0,0 0 0,0 0 0,0 0 0,1 0 0,-1 0 0,1 0 0,-1 0 0,1 0 0,-1 0 0,0 0 0,0 0 0,-1 0 0,1 0 0,-1 0 0,0 0 0,-1 0 0,2 0 0,0 0 0,0 0 0,1 0 0,-1 0 0,1 0 0,-1 0 0,1 0 0,-4 4 0,2-4 0,-2 4 0,0-4 0,-2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521"/>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402 20,'31'-1,"-12"0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5T14:24:19.522"/>
    </inkml:context>
    <inkml:brush xml:id="br0">
      <inkml:brushProperty name="width" value="0.1" units="cm"/>
      <inkml:brushProperty name="height" value="0.2" units="cm"/>
      <inkml:brushProperty name="color" value="#E6E6E6"/>
      <inkml:brushProperty name="tip" value="rectangle"/>
      <inkml:brushProperty name="rasterOp" value="maskPen"/>
    </inkml:brush>
  </inkml:definitions>
  <inkml:trace contextRef="#ctx0" brushRef="#br0">0 44,'20'-1,"-1"1,-5-2,0 1,5-1,4 0,4-1,9 0,3-1,1 2,8 1,-4 0,9 0,-52 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23"/>
    </inkml:context>
    <inkml:brush xml:id="br0">
      <inkml:brushProperty name="width" value="0.05" units="cm"/>
      <inkml:brushProperty name="height" value="0.05" units="cm"/>
    </inkml:brush>
  </inkml:definitions>
  <inkml:trace contextRef="#ctx0" brushRef="#br0">0 2 24575,'11'1'0,"1"-1"0,-5 0 0,2 0 0,-1 0 0,-3 0 0,-2 0 0,-2 0 0,2 0 0,-1 0 0,0 0 0,1 0 0,0 0 0,1 0 0,-2 0 0,-1 0 0,1-1 0,-1 1 0,1-1 0,1 1 0,1 0 0,2 0 0,2 0 0,0 0 0,-4 0 0,-1 0 0,-1 0 0,1 0 0,-1 0 0,-7 0 0,4 0 0,-6 0 0,6 0 0,-2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24"/>
    </inkml:context>
    <inkml:brush xml:id="br0">
      <inkml:brushProperty name="width" value="0.05" units="cm"/>
      <inkml:brushProperty name="height" value="0.05" units="cm"/>
    </inkml:brush>
  </inkml:definitions>
  <inkml:trace contextRef="#ctx0" brushRef="#br0">0 1 24575,'1'3'0,"0"1"0,-1-2 0,0-1 0,0 1 0,0 0 0,0-1 0,0 1 0,0 0 0,1 3 0,0 2 0,3-1 0,-3 1 0,0-3 0,-1-1 0,1-1 0,-1 0 0,0 0 0,0-1 0,0 0 0,1 1 0,-1-1 0,0 1 0,0-1 0,0 0 0,0 1 0,0-1 0,0 1 0,0-1 0,0 1 0,0 1 0,0-2 0,0 2 0,0-1 0,0 0 0,0 2 0,0-1 0,0 0 0,0 1 0,0-3 0,0 1 0,0 0 0,0 0 0,0 0 0,0 2 0,0-2 0,0 3 0,0 1 0,0 0 0,0 0 0,0-2 0,0 1 0,0-3 0,0 1 0,0-1 0,0 0 0,0 1 0,0-1 0,0 1 0,0 0 0,0 0 0,0 0 0,0 0 0,0 1 0,0 0 0,0 1 0,0 1 0,0-2 0,-1-1 0,1 0 0,0-1 0,0 0 0,0 0 0,0 2 0,0 0 0,0 1 0,0 2 0,-1-1 0,1 0 0,-1 0 0,1-2 0,0 2 0,0-2 0,0 2 0,0-1 0,0-1 0,0 2 0,0 0 0,0 1 0,0 1 0,0 0 0,0 1 0,0 0 0,0-2 0,0 0 0,1-3 0,-1 0 0,1-1 0,-1 0 0,0 0 0,0 2 0,0 3 0,0 0 0,0 0 0,0 0 0,0-4 0,0 2 0,0-1 0,0 1 0,0 0 0,0 0 0,0 2 0,0-1 0,0 0 0,0 0 0,0-1 0,0 0 0,0-1 0,0 0 0,0 0 0,0 1 0,0 0 0,1 0 0,-1 1 0,0-1 0,0 1 0,0-2 0,0 1 0,0 1 0,0 2 0,0 2 0,1 1 0,-1 0 0,1-1 0,-1-2 0,0 0 0,0-3 0,0 1 0,0-2 0,0 3 0,0-1 0,0 2 0,0-1 0,0-1 0,0 0 0,0-2 0,0 1 0,0-1 0,0 1 0,-1 0 0,1 0 0,-1 1 0,1 0 0,0 0 0,0 1 0,0-1 0,0 0 0,0 0 0,0-1 0,0 1 0,0 1 0,0-1 0,0-1 0,1 1 0,-1 0 0,1 1 0,0-1 0,-1-2 0,0 0 0,0-1 0,0 2 0,1-2 0,-1 0 0,1 0 0,-1 0 0,0 0 0,0-1 0,0 1 0,0-2 0,0 1 0,0 0 0,0 2 0,1 0 0,-1 2 0,2-2 0,-2 0 0,0 1 0,0-1 0,0 0 0,0 1 0,0-1 0,1 1 0,-1-2 0,0-1 0,0-1 0,0-1 0,0 2 0,0-1 0,0 1 0,0 1 0,0 0 0,0-2 0,0 2 0,0-3 0,0 1 0,0 1 0,1-1 0,-1 0 0,1 1 0,-1 0 0,0-1 0,0 1 0,0 0 0,0 0 0,0 0 0,1 0 0,-1 1 0,1-4 0,0 3 0,3-3 0,2 0 0,0 0 0,1 0 0,-4 0 0,0 0 0,0 0 0,1 0 0,0 0 0,2 0 0,-2 0 0,-1 0 0,-1 0 0,-1 0 0,2-1 0,-2 1 0,1 0 0,0 0 0,1 0 0,1 1 0,0-1 0,0 1 0,-2-1 0,0 0 0,1 0 0,0 0 0,0 0 0,2 1 0,-2-1 0,-1 1 0,0-1 0,-1 1 0,4-7 0,-4 5 0,3-5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25"/>
    </inkml:context>
    <inkml:brush xml:id="br0">
      <inkml:brushProperty name="width" value="0.05" units="cm"/>
      <inkml:brushProperty name="height" value="0.05" units="cm"/>
    </inkml:brush>
  </inkml:definitions>
  <inkml:trace contextRef="#ctx0" brushRef="#br0">1 12 24575,'9'0'0,"-2"0"0,1 0 0,-2 0 0,4 0 0,0 0 0,1 0 0,-1 0 0,-1 0 0,-1 0 0,1 0 0,-4 0 0,2-1 0,-2 1 0,1 0 0,1 0 0,1 0 0,-1 0 0,0 0 0,-2 0 0,-1 0 0,0 0 0,0 0 0,2 0 0,-2 0 0,2 0 0,-1 0 0,-1 0 0,-1 0 0,-1 0 0,2 0 0,-1 0 0,0 0 0,1 0 0,-1 0 0,-1 0 0,1 0 0,2 0 0,0 1 0,1-1 0,1 1 0,-2-1 0,0 0 0,-2 0 0,2 0 0,1 0 0,3 0 0,-2 0 0,4 1 0,-1-1 0,1 0 0,1 0 0,-4 0 0,1 0 0,-4 0 0,0 0 0,0 0 0,-1 0 0,0 0 0,-1 0 0,-1 0 0,3 0 0,-2 0 0,1 0 0,2 0 0,1 0 0,4 0 0,3 0 0,1 0 0,2 0 0,-7 0 0,1 0 0,-3 0 0,1 0 0,-2 0 0,1 0 0,-3 0 0,2 0 0,-3 0 0,3 0 0,-3 0 0,2 0 0,-1 0 0,1 0 0,0 0 0,-1 0 0,1 0 0,-3 0 0,1 0 0,0 0 0,2 0 0,0 0 0,2 0 0,-3 0 0,1-1 0,-2 1 0,2 0 0,-2 0 0,-1 0 0,1-1 0,0 1 0,-1-1 0,-1 1 0,2 0 0,-2 0 0,1 0 0,1 0 0,1 0 0,3 0 0,1-1 0,3 1 0,-2-2 0,3 2 0,-5-1 0,1-1 0,-2 2 0,-2-1 0,-1 1 0,3 0 0,-2 0 0,4 0 0,-2-1 0,-2 1 0,0 0 0,-1-1 0,-1 1 0,0-1 0,-1 1 0,1 0 0,-1 0 0,0 0 0,1 0 0,0 0 0,0 0 0,1 1 0,0-1 0,1 1 0,-1 0 0,-2-1 0,1 0 0,0 0 0,-1 0 0,1 0 0,-1 0 0,2 0 0,2 1 0,-2 0 0,2-1 0,-1 0 0,2 1 0,-3-1 0,1 1 0,-1-1 0,0 0 0,1 1 0,2-1 0,2 1 0,-1-1 0,2 1 0,-1-1 0,-3 0 0,0 1 0,-1 0 0,3 0 0,0-1 0,2 2 0,-2-2 0,-3 1 0,-2-1 0,-1 0 0,-4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26"/>
    </inkml:context>
    <inkml:brush xml:id="br0">
      <inkml:brushProperty name="width" value="0.05" units="cm"/>
      <inkml:brushProperty name="height" value="0.05" units="cm"/>
    </inkml:brush>
  </inkml:definitions>
  <inkml:trace contextRef="#ctx0" brushRef="#br0">1 21 24575,'7'-1'0,"-2"1"0,-3-1 0,0 1 0,-1 0 0,2 0 0,-1 0 0,0 0 0,1 0 0,-1 0 0,0 0 0,2 0 0,-3-1 0,3 1 0,-1 0 0,1 0 0,-2 0 0,0-1 0,0 1 0,-1 0 0,1 0 0,1 0 0,-1 0 0,1 0 0,0-1 0,1 1 0,-1-1 0,1 1 0,2-1 0,1 1 0,1-1 0,2 1 0,-1 0 0,1 0 0,-1 0 0,-3 0 0,0 0 0,-1 0 0,-1 0 0,2-1 0,2 1 0,2-1 0,0 1 0,3 0 0,-4 0 0,0-1 0,-3 1 0,-3-1 0,2 1 0,-2 0 0,2-1 0,2 1 0,-2 0 0,1 0 0,-2 0 0,0-1 0,1 1 0,-1-1 0,1 1 0,1-1 0,-2 1 0,3-1 0,0 1 0,1-1 0,1 1 0,-2 0 0,1-1 0,-3 1 0,0-1 0,-1 1 0,-1 0 0,0 0 0,2 0 0,-3 0 0,1 0 0,1 0 0,-1 0 0,2 0 0,0 0 0,2 0 0,-1 1 0,2-1 0,4 2 0,2-1 0,4 2 0,-3-1 0,1-1 0,-5 0 0,0 0 0,-2 1 0,0-2 0,1 1 0,1 0 0,2 0 0,-3-1 0,2 0 0,-4 0 0,-1 0 0,-3 0 0,1 0 0,-2 0 0,0 0 0,0 0 0,1 0 0,-2 0 0,1 0 0,-1 0 0,1 0 0,1 0 0,-2 0 0,2 0 0,3-1 0,0 1 0,3-1 0,-1 1 0,1 0 0,-2 0 0,0 0 0,-1 0 0,-1 0 0,1 0 0,0 0 0,2 0 0,-1 0 0,3 0 0,-2 0 0,0 0 0,-4 0 0,-1 0 0,1 0 0,-1-1 0,-1 1 0,2-1 0,-2 1 0,2 0 0,0 0 0,-2-1 0,-1 1 0,1 0 0,-1 0 0,3 0 0,1 0 0,1 0 0,0 0 0,0 0 0,-1 0 0,1 0 0,1 0 0,-3 0 0,0 0 0,-2 0 0,0 0 0,0 0 0,-1 0 0,2-1 0,-3 1 0,2-1 0,-2 1 0,2 0 0,-2 0 0,1 0 0,0 0 0,0 0 0,0 0 0,2 0 0,1 0 0,0 0 0,-1 0 0,2 0 0,-4 0 0,2 0 0,0 0 0,-2 0 0,2 0 0,-1 0 0,3 0 0,-2 1 0,0-1 0,0 0 0,-1 0 0,-1 0 0,0 0 0,0 0 0,0 0 0,0 0 0,0 0 0,-1 0 0,1 0 0,-1 0 0,1 0 0,0-1 0,0 1 0,0 0 0,0 0 0,0 0 0,0 0 0,1 0 0,-2 0 0,1 0 0,0 0 0,-1 0 0,1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55"/>
    </inkml:context>
    <inkml:brush xml:id="br0">
      <inkml:brushProperty name="width" value="0.05" units="cm"/>
      <inkml:brushProperty name="height" value="0.05" units="cm"/>
    </inkml:brush>
  </inkml:definitions>
  <inkml:trace contextRef="#ctx0" brushRef="#br0">40 1 24575,'-1'6'0,"0"-2"0,0 3 0,1-2 0,0 1 0,0 2 0,0 0 0,0 1 0,0-2 0,0-1 0,0 0 0,0-3 0,0 0 0,0 0 0,0 1 0,0 0 0,0 0 0,0 1 0,0-2 0,0 2 0,0-2 0,0 0 0,0 0 0,0 1 0,0-2 0,0 3 0,0-2 0,0 1 0,0 2 0,0-3 0,0 1 0,0-1 0,0 0 0,0-2 0,0 2 0,0 0 0,0 1 0,0 0 0,0 0 0,0 0 0,0 0 0,0-2 0,0 3 0,0-1 0,0 1 0,0 1 0,0-2 0,0 1 0,0 0 0,0-1 0,0-1 0,0-1 0,0 0 0,0-1 0,0 1 0,0 1 0,0 1 0,0 1 0,0 0 0,0-1 0,0 0 0,0-2 0,0 2 0,0-1 0,-1 2 0,1 0 0,-1-1 0,0 1 0,1-1 0,-2-1 0,2 2 0,0-2 0,0 2 0,0-2 0,0 3 0,2 1 0,-2 1 0,2 2 0,-2-3 0,1 1 0,-1-2 0,0-1 0,0-1 0,0 0 0,0-3 0,0 2 0,0-1 0,0 1 0,0-1 0,0 2 0,0 1 0,0-1 0,0 0 0,0 2 0,0-2 0,0 0 0,0-2 0,0 0 0,0 0 0,0-1 0,0 1 0,0 3 0,0-2 0,0 2 0,0 0 0,0-1 0,0-1 0,0 0 0,0-1 0,0 0 0,0 0 0,0 1 0,0-1 0,0 1 0,0 0 0,0 0 0,0 1 0,0-1 0,0 1 0,0-1 0,0 1 0,0 3 0,0-1 0,0 1 0,0 0 0,0-1 0,0-1 0,0-2 0,0-1 0,0 1 0,0-1 0,0 3 0,0 0 0,0 2 0,2 1 0,-2-1 0,1-1 0,-1-3 0,0 1 0,0-2 0,0 2 0,0-1 0,0 3 0,0-2 0,0 4 0,1-3 0,-1 1 0,1-1 0,-1 0 0,1-1 0,-1-1 0,0-1 0,0 0 0,0 2 0,0 0 0,1 2 0,-1 1 0,2-1 0,-2 0 0,1-1 0,-1-3 0,0 1 0,0-1 0,0 0 0,0 1 0,0 0 0,0 0 0,0 0 0,0 0 0,0 1 0,0-2 0,1 1 0,-1 0 0,1 2 0,-1-1 0,0 1 0,0 0 0,0-2 0,1 1 0,-1-3 0,0 1 0,0 0 0,0 0 0,0-1 0,0 2 0,0-1 0,0 0 0,0 1 0,0-1 0,0 1 0,0 0 0,0 0 0,0 0 0,0 0 0,0 1 0,0-1 0,0 0 0,0 0 0,0 1 0,0-1 0,0 2 0,0-3 0,0 2 0,0-2 0,0 0 0,0 0 0,0 1 0,0-1 0,0 2 0,0-1 0,0 1 0,0 1 0,0-2 0,0 1 0,0-2 0,0 2 0,0 0 0,0 2 0,0 0 0,0 0 0,0 1 0,0-1 0,0-1 0,0-1 0,0-1 0,0 1 0,0-1 0,-1 1 0,1 1 0,0-1 0,0 1 0,0-1 0,0-2 0,0 2 0,0-1 0,0-2 0,0 1 0,0 1 0,0-1 0,0 1 0,0 0 0,0 1 0,0-2 0,0 3 0,0-3 0,0 2 0,0-1 0,0-1 0,0 1 0,0-2 0,0 1 0,0 0 0,0 0 0,0-1 0,0 1 0,0-1 0,0 1 0,0-1 0,0 0 0,0 1 0,0-1 0,0 1 0,0-1 0,-3 0 0,-4-2 0,-10-4 0,8 4 0,-3-4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56"/>
    </inkml:context>
    <inkml:brush xml:id="br0">
      <inkml:brushProperty name="width" value="0.05" units="cm"/>
      <inkml:brushProperty name="height" value="0.05" units="cm"/>
    </inkml:brush>
  </inkml:definitions>
  <inkml:trace contextRef="#ctx0" brushRef="#br0">1 0 24575,'6'0'0,"-1"0"0,-3 0 0,1 0 0,-2 1 0,-1 1 0,-2 1 0,1 1 0,-2-2 0,3 1 0,-1-1 0,0-2 0,-1 1 0,-1-1 0,2 0 0,-1-1 0,0 1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57"/>
    </inkml:context>
    <inkml:brush xml:id="br0">
      <inkml:brushProperty name="width" value="0.05" units="cm"/>
      <inkml:brushProperty name="height" value="0.05" units="cm"/>
    </inkml:brush>
  </inkml:definitions>
  <inkml:trace contextRef="#ctx0" brushRef="#br0">24 1 24575,'5'0'0,"0"0"0,-4 0 0,1 0 0,-1 0 0,-1 3 0,1-2 0,-2 3 0,0-3 0,-2 1 0,-2 0 0,-3 2 0,1-1 0,2 1 0,0-3 0,3 1 0,1-1 0,0-1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58"/>
    </inkml:context>
    <inkml:brush xml:id="br0">
      <inkml:brushProperty name="width" value="0.05" units="cm"/>
      <inkml:brushProperty name="height" value="0.05" units="cm"/>
    </inkml:brush>
  </inkml:definitions>
  <inkml:trace contextRef="#ctx0" brushRef="#br0">35 3 24575,'4'-1'0,"0"0"0,-1 0 0,0 1 0,-1 0 0,0 1 0,-1-1 0,-1 2 0,1-2 0,0 3 0,-1-2 0,2 1 0,-4-1 0,2 0 0,-2 0 0,1 0 0,-1-1 0,0 1 0,-1 0 0,0-1 0,1 1 0,0 0 0,0-1 0,0 0 0,1 1 0,-2 0 0,0-1 0,2 1 0,-2 0 0,1 0 0,1 0 0,-2 0 0,2-1 0,0 0 0,-1 1 0,0 0 0,0-1 0,0 0 0,-1 1 0,2 0 0,0 0 0,0 0 0,-1-1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19:27:54.106"/>
    </inkml:context>
    <inkml:brush xml:id="br0">
      <inkml:brushProperty name="width" value="0.1" units="cm"/>
      <inkml:brushProperty name="height" value="0.1" units="cm"/>
    </inkml:brush>
  </inkml:definitions>
  <inkml:trace contextRef="#ctx0" brushRef="#br0">1 0 24575,'10'0'0,"-1"0"0,-1 0 0,-1 0 0,1 0 0,-1 0 0,1 0 0,-1 0 0,0 0 0,1 0 0,-1 0 0,1 0 0,-1 0 0,1 0 0,-1 0 0,0 0 0,-1 0 0,0 0 0,1 0 0,0 0 0,1 0 0,-1 0 0,1 0 0,-1 0 0,1 0 0,-1 0 0,-1 0 0,0 0 0,0 0 0,1 0 0,1 0 0,-1 0 0,1 0 0,-1 0 0,1 0 0,-2 0 0,1 0 0,-1 0 0,-1 0 0,-2 0 0,0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59"/>
    </inkml:context>
    <inkml:brush xml:id="br0">
      <inkml:brushProperty name="width" value="0.05" units="cm"/>
      <inkml:brushProperty name="height" value="0.05" units="cm"/>
    </inkml:brush>
  </inkml:definitions>
  <inkml:trace contextRef="#ctx0" brushRef="#br0">0 6 24575,'8'-2'0,"-3"1"0,-1 1 0,0 0 0,-2 0 0,1-1 0,1 1 0,1-1 0,0 1 0,-2 0 0,1 0 0,-1 0 0,-2 0 0,-4 3 0,-2 0 0,-1 2 0,3-3 0,2 0 0,-1-2 0,1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60"/>
    </inkml:context>
    <inkml:brush xml:id="br0">
      <inkml:brushProperty name="width" value="0.05" units="cm"/>
      <inkml:brushProperty name="height" value="0.05" units="cm"/>
    </inkml:brush>
  </inkml:definitions>
  <inkml:trace contextRef="#ctx0" brushRef="#br0">1 19 24575,'9'-1'0,"-2"-1"0,2 0 0,-4 1 0,2-1 0,-1 1 0,0-2 0,4 1 0,-3 1 0,0 0 0,-2 0 0,-3 0 0,1 1 0,-1 1 0,-2 0 0,0 0 0,0 1 0,-1-1 0,1 1 0,-4-1 0,2 1 0,-2 2 0,2-1 0,-2 0 0,2-1 0,1-1 0,0 0 0,-1-1 0,-5 1 0,1 0 0,-1-1 0,3 1 0,0-1 0,0 0 0,1 0 0,1 0 0,1 0 0,-1 1 0,0-1 0,0-1 0,-1 1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61"/>
    </inkml:context>
    <inkml:brush xml:id="br0">
      <inkml:brushProperty name="width" value="0.05" units="cm"/>
      <inkml:brushProperty name="height" value="0.05" units="cm"/>
    </inkml:brush>
  </inkml:definitions>
  <inkml:trace contextRef="#ctx0" brushRef="#br0">1 4 24575,'8'-1'0,"-2"1"0,0 0 0,-1-2 0,-1 2 0,1-1 0,-1 1 0,-2 0 0,1 0 0,0 0 0,0 0 0,0 0 0,1 0 0,0 0 0,-1 0 0,-1 0 0,-1 1 0,0 1 0,-1 1 0,0 1 0,0-2 0,0 0 0,-1-1 0,-1 1 0,-1-2 0,0 0 0,-1 0 0,0 1 0,2 0 0,-1 0 0,1-1 0,0 0 0,0 1 0,0-1 0,-2 0 0,0 2 0,1-1 0,3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62"/>
    </inkml:context>
    <inkml:brush xml:id="br0">
      <inkml:brushProperty name="width" value="0.05" units="cm"/>
      <inkml:brushProperty name="height" value="0.05" units="cm"/>
    </inkml:brush>
  </inkml:definitions>
  <inkml:trace contextRef="#ctx0" brushRef="#br0">11 20 24575,'1'-5'0,"0"0"0,-2 0 0,2 4 0,1 0 0,1 1 0,4-1 0,-2 0 0,0 0 0,-1 1 0,-1 0 0,-2 1 0,0 0 0,1 0 0,-2 0 0,1 1 0,-1 1 0,0-1 0,0 1 0,0 0 0,0 0 0,-1-1 0,-1 1 0,1-1 0,0 2 0,0-2 0,0 2 0,1-3 0,-2 1 0,2-1 0,-2-1 0,1 1 0,-4-1 0,1 0 0,-1 0 0,1 0 0,0 0 0,4 1 0,-2-1 0,0 1 0,-1-1 0,0 0 0,1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63"/>
    </inkml:context>
    <inkml:brush xml:id="br0">
      <inkml:brushProperty name="width" value="0.05" units="cm"/>
      <inkml:brushProperty name="height" value="0.05" units="cm"/>
    </inkml:brush>
  </inkml:definitions>
  <inkml:trace contextRef="#ctx0" brushRef="#br0">1 36 24575,'4'0'0,"0"0"0,-3-1 0,1 1 0,-1-1 0,1 1 0,0-1 0,0 1 0,2 0 0,1 0 0,3 0 0,0-2 0,1 2 0,0 0 0,-2-2 0,1 1 0,-3 1 0,-1-2 0,-1 1 0,-1-1 0,2-1 0,1 0 0,-2 1 0,0 0 0,1-1 0,-3 2 0,-1-1 0,-1 1 0,-2 0 0,-1 0 0,0 0 0,-1 1 0,2-2 0,0 2 0,1-1 0,-2 1 0,2 0 0,0 0 0,0 0 0,0 0 0,-2 0 0,3 0 0,-1 0 0,0 0 0,0 0 0,1 0 0,-1 0 0,-1 0 0,1 0 0,1 0 0,-1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64"/>
    </inkml:context>
    <inkml:brush xml:id="br0">
      <inkml:brushProperty name="width" value="0.05" units="cm"/>
      <inkml:brushProperty name="height" value="0.05" units="cm"/>
    </inkml:brush>
  </inkml:definitions>
  <inkml:trace contextRef="#ctx0" brushRef="#br0">1 26 24575,'8'0'0,"1"1"0,-1-1 0,2-1 0,4 0 0,4 0 0,5-1 0,3 1 0,-2 0 0,-2-1 0,-2 0 0,-2 0 0,-2 1 0,-1 0 0,-2 0 0,0 0 0,-2 0 0,2-1 0,-3 2 0,1-2 0,-5 1 0</inkml:trace>
  <inkml:trace contextRef="#ctx0" brushRef="#br0" timeOffset="1">1776 11 24575,'6'0'0,"11"0"0,1 0 0,1 0 0,-1 0 0,-2 0 0,1 0 0,0 1 0,2 0 0,0 0 0,-2-1 0,-4 0 0,-2 0 0,-3 1 0,-2-1 0,2 0 0,-1 0 0,5 1 0,3-1 0,1 2 0,0-1 0,-3 0 0,-1 0 0,-2-1 0,-3 0 0,-1 0 0,-2 0 0,1 0 0,-2 0 0,3 0 0,1 1 0,5-1 0,1 2 0,3 0 0,-3-1 0,-3 0 0,-4-1 0,-3 0 0,-1 0 0,-1 0 0,1 0 0,0 0 0,-1 0 0,2 0 0,-1 0 0,1 0 0,0 0 0,0 0 0,1 0 0,-1 0 0,0 0 0,1 0 0,1 0 0,-2 0 0,-1 0 0,3 0 0,-4 0 0,2 0 0,-1 0 0,1 0 0,-2 0 0,2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47"/>
    </inkml:context>
    <inkml:brush xml:id="br0">
      <inkml:brushProperty name="width" value="0.05" units="cm"/>
      <inkml:brushProperty name="height" value="0.05" units="cm"/>
    </inkml:brush>
  </inkml:definitions>
  <inkml:trace contextRef="#ctx0" brushRef="#br0">203 27 24575,'0'9'0,"1"-1"0,-1-1 0,1-1 0,-1 0 0,0-1 0,0 0 0,0 1 0,0-1 0,0 1 0,0-2 0,0 1 0,-1 0 0,1-1 0,-1 1 0,1 0 0,0 0 0,0 0 0,0 0 0,0-1 0,0 0 0,0-1 0,0 0 0,0 1 0,0 1 0,0 0 0,0 1 0,0-2 0,0 0 0,0 0 0,0-1 0,0 2 0,0 0 0,0 0 0,0-1 0,0 1 0,-1-1 0,1 1 0,-1-1 0,1 0 0,0 1 0,0 1 0,0-1 0,-1 0 0,1 0 0,0 1 0,0 0 0,0 1 0,-1 1 0,1-1 0,-1 0 0,1 0 0,0 2 0,-2-1 0,2 0 0,-1 0 0,1-1 0,0 0 0,0 0 0,-1 1 0,1 2 0,-1 0 0,1 1 0,-1-2 0,0 1 0,1 0 0,-1 0 0,1 2 0,0 0 0,0-3 0,0 2 0,0-2 0,-1 3 0,1-2 0,-1 0 0,1-1 0,0 0 0,0-1 0,0-2 0,1 1 0,-1-1 0,1-2 0,-1 2 0,1-4 0,-1 2 0,0-2 0,0 0 0,0 0 0,0-1 0,0 1 0,0 2 0,0-1 0,0 2 0,0 1 0,0 0 0,0 1 0,0-1 0,0 1 0,0-1 0,0 1 0,0 0 0,0 0 0,-1-1 0,1 2 0,0-1 0,-1 1 0,1-1 0,-1 0 0,1-1 0,-1 0 0,1-1 0,-1 0 0,1 3 0,0-1 0,0 0 0,0 1 0,0-2 0,0 0 0,0 0 0,0-1 0,0 1 0,-1 0 0,1-1 0,0 1 0,0 2 0,0 0 0,0 0 0,0-1 0,0 0 0,0 0 0,0 0 0,0 1 0,0-1 0,0 1 0,0-1 0,0 0 0,0 1 0,0 0 0,0-2 0,0 1 0,0 0 0,0-1 0,1-1 0,-1-1 0,0-2 0,0 2 0,-1 0 0,1 1 0,0 1 0,0-1 0,0 1 0,0-3 0,0 3 0,0-3 0,0 2 0,0 1 0,0-1 0,0 0 0,0 0 0,0 0 0,0 0 0,0-1 0,0 1 0,0-2 0,0 1 0,0 0 0,0-1 0,0 1 0,0-1 0,0 1 0,0-2 0,-2 0 0,2-1 0,-3 0 0,2-1 0,-2 0 0,1 0 0,-2 1 0,1 0 0,0 0 0,0-1 0,-2 2 0,2-2 0,0 1 0,0 0 0,0 0 0,-1-1 0,2 1 0,-2 0 0,1-1 0,-1 0 0,1 0 0,-1 0 0,2 1 0,0-1 0,0 0 0,1 0 0,-1 0 0,0 0 0,0 0 0,0 0 0,0 0 0,0 0 0,1 0 0,-1 0 0,0 1 0,0-3 0,2 2 0,-1-5 0,1 3 0,-2 0 0,2 0 0,-1 0 0,0 0 0,-1 0 0,1 0 0,-1 0 0,2 1 0,-2-1 0,2 1 0,-2 0 0,1 0 0,0 1 0,0-2 0,1 1 0,-1-1 0,0 0 0,0-2 0,0 1 0,0 1 0,1-1 0,0 2 0,-1-1 0,1 1 0,0-1 0,0 0 0,-2-1 0,2 1 0,-2-1 0,2-1 0,-1 2 0,1-2 0,0 1 0,-1 0 0,1-1 0,-1 0 0,1-1 0,-1 0 0,0 0 0,1 2 0,-1-1 0,1 2 0,0-1 0,0 0 0,-1 2 0,1-1 0,-1-1 0,1 2 0,0-1 0,0-1 0,0 1 0,0-3 0,0 1 0,0-1 0,0-1 0,0 0 0,-1 1 0,1 2 0,0 0 0,0 1 0,0 1 0,0-1 0,0 0 0,0-1 0,0-2 0,0 1 0,0-1 0,0-1 0,0 2 0,0-1 0,0 1 0,0 1 0,0 1 0,0-1 0,-2 0 0,2-1 0,-1 0 0,1-2 0,0 2 0,0-1 0,0 2 0,0-2 0,0-1 0,0-1 0,0 1 0,-1-1 0,1 0 0,-1 0 0,0 1 0,0 1 0,0 0 0,-1 0 0,1 0 0,0-1 0,0 0 0,-2 1 0,2-1 0,-1 0 0,0-1 0,1 0 0,0 0 0,0 1 0,-2 0 0,2 0 0,0 0 0,0-2 0,-1 1 0,0 1 0,1 0 0,-1 1 0,1-1 0,-1 1 0,1 1 0,1 0 0,0 2 0,0-3 0,-1 1 0,1-1 0,-2-1 0,2 0 0,-1 0 0,0 0 0,1 1 0,-1 1 0,1-1 0,0 1 0,0 0 0,0 0 0,0-1 0,-1 1 0,1-1 0,0 1 0,0-1 0,0-1 0,0 2 0,0 0 0,0-1 0,0 2 0,0-1 0,-1 1 0,1-1 0,-1-1 0,1 0 0,0-1 0,0 0 0,-1-2 0,1 2 0,-2-2 0,2 2 0,0-1 0,0 2 0,0-2 0,0 1 0,0 0 0,-1 1 0,1-1 0,0-1 0,0-1 0,0 0 0,0 0 0,-1 0 0,1-2 0,-1 3 0,0-1 0,1 1 0,-1 1 0,1 0 0,0 1 0,0 0 0,0-1 0,0-1 0,0 0 0,0-2 0,0 0 0,0 0 0,0-1 0,0 0 0,0-1 0,0 2 0,0 2 0,0 0 0,0 0 0,0 0 0,0 1 0,0 0 0,1 1 0,-1-2 0,2-1 0,-2 1 0,1-1 0,2 0 0,-3 1 0,1-1 0,-1 1 0,1 0 0,-1 2 0,1-1 0,0 0 0,0 1 0,0-3 0,-1 3 0,1-2 0,0 2 0,-1-1 0,1 0 0,-1-1 0,0 1 0,1 1 0,-1 1 0,0-1 0,0 2 0,1 0 0,-1 2 0,2 0 0,-2 0 0,1-1 0,-1-1 0,0 0 0,1 0 0,-1 1 0,1 1 0,0-2 0,-1 1 0,1 1 0,0-1 0,1 2 0,0 1 0,3 0 0,-1 0 0,2 0 0,-4 1 0,1-1 0,0 0 0,0 1 0,2-2 0,-1 0 0,2 0 0,0 1 0,1 0 0,1 0 0,-1 0 0,-1 0 0,1-1 0,-3 1 0,-1-1 0,1 0 0,-2 0 0,2 0 0,-1 1 0,3-1 0,-1 0 0,1 0 0,-3 0 0,1 0 0,-2 0 0,1 0 0,-1 0 0,-1 0 0,1 0 0,0 0 0,-1 0 0,2 0 0,-2 0 0,2 0 0,0 0 0,1 0 0,1 0 0,-2 0 0,-1-1 0,-12 1 0,5 0 0,-17 1 0,16-1 0,-3 1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48"/>
    </inkml:context>
    <inkml:brush xml:id="br0">
      <inkml:brushProperty name="width" value="0.05" units="cm"/>
      <inkml:brushProperty name="height" value="0.05" units="cm"/>
    </inkml:brush>
  </inkml:definitions>
  <inkml:trace contextRef="#ctx0" brushRef="#br0">41 1 24575,'-4'3'0,"-1"1"0,2-2 0,1-1 0,-1 0 0,0 0 0,1 1 0,0-1 0,0 1 0,0-2 0,-1 2 0,2-1 0,0 1 0,-1-1 0,1 0 0,0-1 0,0 2 0,1-1 0,-1 2 0,1-2 0,-1 1 0,1-1 0,0 1 0,1-1 0,0 2 0,2 0 0,2 0 0,0 0 0,-2 0 0,3-1 0,-4 0 0,0-1 0,0 0 0,1-1 0,-1 0 0,0 0 0,0 0 0,-1 0 0,1 0 0,1 0 0,-2 0 0,-6-1 0,4 1 0,-4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49"/>
    </inkml:context>
    <inkml:brush xml:id="br0">
      <inkml:brushProperty name="width" value="0.05" units="cm"/>
      <inkml:brushProperty name="height" value="0.05" units="cm"/>
    </inkml:brush>
  </inkml:definitions>
  <inkml:trace contextRef="#ctx0" brushRef="#br0">45 1 24575,'-6'3'0,"1"0"0,4 0 0,-2-2 0,1-1 0,2 1 0,-1 0 0,0 0 0,-1 1 0,0-1 0,1 0 0,-2 0 0,1 0 0,1 1 0,0-1 0,0 0 0,0 0 0,0 0 0,0 0 0,0 2 0,0-1 0,0-1 0,-2 2 0,2-1 0,0 0 0,0-1 0,1 1 0,-1-1 0,1 0 0,0 0 0,0 1 0,0 0 0,1-1 0,0 0 0,1 0 0,2-1 0,-3 1 0,1-1 0,0 1 0,1-1 0,2 0 0,0 0 0,-1-1 0,-1 1 0,0-1 0,-2 1 0,1 0 0,-1 0 0,1 0 0,-1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5T14:24:19.550"/>
    </inkml:context>
    <inkml:brush xml:id="br0">
      <inkml:brushProperty name="width" value="0.05" units="cm"/>
      <inkml:brushProperty name="height" value="0.05" units="cm"/>
    </inkml:brush>
  </inkml:definitions>
  <inkml:trace contextRef="#ctx0" brushRef="#br0">76 2 24575,'-4'-1'0,"-1"0"0,3 1 0,0 0 0,1 0 0,-1 0 0,-1 0 0,2 0 0,-1 0 0,0 0 0,1 0 0,-1 0 0,-1 1 0,0-1 0,0 1 0,1 0 0,-1-1 0,0 0 0,0 0 0,1 0 0,-1 2 0,1-1 0,-1 0 0,1 0 0,0 0 0,1-1 0,-1 1 0,1-1 0,0 1 0,0 1 0,-2 0 0,1 0 0,1-1 0,0 0 0,1 1 0,0 0 0,-1-1 0,1 0 0,0 0 0,0 1 0,0 0 0,1-1 0,-1 0 0,1 1 0,0 1 0,1-3 0,0 0 0,0 1 0,0 0 0,0 0 0,0-1 0,0 1 0,-1-1 0,2 1 0,-1-1 0,0 0 0,0 0 0,2 0 0,-1 0 0,0 0 0,-2 0 0,2 1 0,-2-1 0,3 0 0,-3 0 0,1 0 0,0 0 0,-1 0 0,1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uFillTx/>
                <a:latin typeface="Calibri"/>
                <a:ea typeface="Calibri"/>
                <a:cs typeface="Calibri"/>
                <a:sym typeface="Calibri"/>
              </a:rPr>
              <a:t>‹#›</a:t>
            </a:fld>
            <a:endParaRPr sz="1200" b="0" i="0" u="none" strike="noStrike" cap="none">
              <a:solidFill>
                <a:schemeClr val="dk1"/>
              </a:solidFill>
              <a:uFillTx/>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b="0" i="0" u="none" strike="noStrike" kern="1200" cap="none" dirty="0">
                <a:solidFill>
                  <a:schemeClr val="tx1"/>
                </a:solidFill>
                <a:effectLst/>
                <a:uFillTx/>
                <a:latin typeface="Calibri"/>
                <a:ea typeface="Calibri"/>
                <a:cs typeface="Calibri"/>
                <a:sym typeface="Calibri"/>
              </a:rPr>
              <a:t>Hi Everyone!</a:t>
            </a:r>
          </a:p>
          <a:p>
            <a:endParaRPr lang="en-US" sz="1200" b="0" i="0" u="none" strike="noStrike" kern="1200" cap="none" dirty="0">
              <a:solidFill>
                <a:schemeClr val="tx1"/>
              </a:solidFill>
              <a:effectLst/>
              <a:uFillTx/>
              <a:latin typeface="Calibri"/>
              <a:ea typeface="Calibri"/>
              <a:cs typeface="Calibri"/>
              <a:sym typeface="Calibri"/>
            </a:endParaRPr>
          </a:p>
          <a:p>
            <a:r>
              <a:rPr lang="en-US" sz="1200" b="0" i="0" u="none" strike="noStrike" kern="1200" cap="none" dirty="0">
                <a:solidFill>
                  <a:schemeClr val="tx1"/>
                </a:solidFill>
                <a:effectLst/>
                <a:uFillTx/>
                <a:latin typeface="Calibri"/>
                <a:ea typeface="Calibri"/>
                <a:cs typeface="Calibri"/>
                <a:sym typeface="Calibri"/>
              </a:rPr>
              <a:t>My name is Jeff Williams – </a:t>
            </a:r>
            <a:r>
              <a:rPr lang="en-US" sz="1200" b="0" i="0" u="none" strike="noStrike" kern="1200" cap="none" dirty="0" err="1">
                <a:solidFill>
                  <a:schemeClr val="tx1"/>
                </a:solidFill>
                <a:effectLst/>
                <a:uFillTx/>
                <a:latin typeface="Calibri"/>
                <a:ea typeface="Calibri"/>
                <a:cs typeface="Calibri"/>
                <a:sym typeface="Calibri"/>
              </a:rPr>
              <a:t>Im</a:t>
            </a:r>
            <a:r>
              <a:rPr lang="en-US" sz="1200" b="0" i="0" u="none" strike="noStrike" kern="1200" cap="none" dirty="0">
                <a:solidFill>
                  <a:schemeClr val="tx1"/>
                </a:solidFill>
                <a:effectLst/>
                <a:uFillTx/>
                <a:latin typeface="Calibri"/>
                <a:ea typeface="Calibri"/>
                <a:cs typeface="Calibri"/>
                <a:sym typeface="Calibri"/>
              </a:rPr>
              <a:t> CTO and Cofounder at Contrast Security</a:t>
            </a:r>
          </a:p>
          <a:p>
            <a:r>
              <a:rPr lang="en-US" sz="1200" b="0" i="0" u="none" strike="noStrike" kern="1200" cap="none" dirty="0">
                <a:solidFill>
                  <a:schemeClr val="tx1"/>
                </a:solidFill>
                <a:effectLst/>
                <a:uFillTx/>
                <a:latin typeface="Calibri"/>
                <a:ea typeface="Calibri"/>
                <a:cs typeface="Calibri"/>
                <a:sym typeface="Calibri"/>
              </a:rPr>
              <a:t>18 years ago I helped to found OWASP and I defined our mission…. “to make application security visible”</a:t>
            </a:r>
          </a:p>
          <a:p>
            <a:endParaRPr lang="en-US" sz="1200" b="0" i="0" u="none" strike="noStrike" kern="1200" cap="none" dirty="0">
              <a:solidFill>
                <a:schemeClr val="tx1"/>
              </a:solidFill>
              <a:effectLst/>
              <a:uFillTx/>
              <a:latin typeface="Calibri"/>
              <a:ea typeface="Calibri"/>
              <a:cs typeface="Calibri"/>
              <a:sym typeface="Calibri"/>
            </a:endParaRPr>
          </a:p>
          <a:p>
            <a:r>
              <a:rPr lang="en-US" sz="1200" b="0" i="0" u="none" strike="noStrike" kern="1200" cap="none" dirty="0">
                <a:solidFill>
                  <a:schemeClr val="tx1"/>
                </a:solidFill>
                <a:effectLst/>
                <a:uFillTx/>
                <a:latin typeface="Calibri"/>
                <a:ea typeface="Calibri"/>
                <a:cs typeface="Calibri"/>
                <a:sym typeface="Calibri"/>
              </a:rPr>
              <a:t>Why THAT mission? It’s simple. </a:t>
            </a:r>
          </a:p>
          <a:p>
            <a:r>
              <a:rPr lang="en-US" sz="1200" b="0" i="0" u="none" strike="noStrike" kern="1200" cap="none" dirty="0">
                <a:solidFill>
                  <a:schemeClr val="tx1"/>
                </a:solidFill>
                <a:effectLst/>
                <a:uFillTx/>
                <a:latin typeface="Calibri"/>
                <a:ea typeface="Calibri"/>
                <a:cs typeface="Calibri"/>
                <a:sym typeface="Calibri"/>
              </a:rPr>
              <a:t>The software market is broken -- consumers can’t tell the difference between secure software and insecure software</a:t>
            </a:r>
          </a:p>
          <a:p>
            <a:r>
              <a:rPr lang="en-US" sz="1200" b="0" i="0" u="none" strike="noStrike" kern="1200" cap="none" dirty="0">
                <a:solidFill>
                  <a:schemeClr val="tx1"/>
                </a:solidFill>
                <a:effectLst/>
                <a:uFillTx/>
                <a:latin typeface="Calibri"/>
                <a:ea typeface="Calibri"/>
                <a:cs typeface="Calibri"/>
                <a:sym typeface="Calibri"/>
              </a:rPr>
              <a:t>AND that means buyers can’t get a fair price when they put the effort into security</a:t>
            </a:r>
          </a:p>
          <a:p>
            <a:endParaRPr lang="en-US" sz="1200" b="0" i="0" u="none" strike="noStrike" kern="1200" cap="none" dirty="0">
              <a:solidFill>
                <a:schemeClr val="tx1"/>
              </a:solidFill>
              <a:effectLst/>
              <a:uFillTx/>
              <a:latin typeface="Calibri"/>
              <a:ea typeface="Calibri"/>
              <a:cs typeface="Calibri"/>
              <a:sym typeface="Calibri"/>
            </a:endParaRPr>
          </a:p>
          <a:p>
            <a:r>
              <a:rPr lang="en-US" sz="1200" b="0" i="0" u="none" strike="noStrike" kern="1200" cap="none" dirty="0">
                <a:solidFill>
                  <a:schemeClr val="tx1"/>
                </a:solidFill>
                <a:effectLst/>
                <a:uFillTx/>
                <a:latin typeface="Calibri"/>
                <a:ea typeface="Calibri"/>
                <a:cs typeface="Calibri"/>
                <a:sym typeface="Calibri"/>
              </a:rPr>
              <a:t>And who is going to write secure software if the market doesn’t value that!</a:t>
            </a:r>
          </a:p>
          <a:p>
            <a:r>
              <a:rPr lang="en-US" sz="1200" b="0" i="0" u="none" strike="noStrike" kern="1200" cap="none" dirty="0">
                <a:solidFill>
                  <a:schemeClr val="tx1"/>
                </a:solidFill>
                <a:effectLst/>
                <a:uFillTx/>
                <a:latin typeface="Calibri"/>
                <a:ea typeface="Calibri"/>
                <a:cs typeface="Calibri"/>
                <a:sym typeface="Calibri"/>
              </a:rPr>
              <a:t>The way we fix the software market is through SECURITY OBSERVABILITY!!</a:t>
            </a:r>
          </a:p>
          <a:p>
            <a:endParaRPr lang="en-US" sz="1200" b="0" i="0" u="none" strike="noStrike" kern="1200" cap="none" dirty="0">
              <a:solidFill>
                <a:schemeClr val="tx1"/>
              </a:solidFill>
              <a:effectLst/>
              <a:uFillTx/>
              <a:latin typeface="Calibri"/>
              <a:ea typeface="Calibri"/>
              <a:cs typeface="Calibri"/>
              <a:sym typeface="Calibri"/>
            </a:endParaRPr>
          </a:p>
          <a:p>
            <a:endParaRPr lang="en-US" sz="1200" b="0" i="0" u="none" strike="noStrike" kern="1200" cap="none" dirty="0">
              <a:solidFill>
                <a:schemeClr val="tx1"/>
              </a:solidFill>
              <a:effectLst/>
              <a:uFillTx/>
              <a:latin typeface="Calibri"/>
              <a:ea typeface="Calibri"/>
              <a:cs typeface="Calibri"/>
              <a:sym typeface="Calibri"/>
            </a:endParaRPr>
          </a:p>
          <a:p>
            <a:r>
              <a:rPr lang="en-US" sz="900" b="0" i="0" u="none" strike="noStrike" kern="1200" cap="none" dirty="0">
                <a:solidFill>
                  <a:schemeClr val="tx1"/>
                </a:solidFill>
                <a:effectLst/>
                <a:uFillTx/>
                <a:latin typeface="Calibri"/>
                <a:ea typeface="Calibri"/>
                <a:cs typeface="Calibri"/>
                <a:sym typeface="Calibri"/>
              </a:rPr>
              <a:t>=====================</a:t>
            </a:r>
          </a:p>
          <a:p>
            <a:r>
              <a:rPr lang="en-US" sz="900" b="1" i="0" u="none" strike="noStrike" cap="none" dirty="0">
                <a:solidFill>
                  <a:schemeClr val="dk1"/>
                </a:solidFill>
                <a:effectLst/>
                <a:uFillTx/>
                <a:latin typeface="Calibri"/>
                <a:ea typeface="Calibri"/>
                <a:cs typeface="Calibri"/>
                <a:sym typeface="Calibri"/>
              </a:rPr>
              <a:t>Title</a:t>
            </a:r>
            <a:r>
              <a:rPr lang="en-US" sz="900" b="0" i="0" u="none" strike="noStrike" cap="none" dirty="0">
                <a:solidFill>
                  <a:schemeClr val="dk1"/>
                </a:solidFill>
                <a:effectLst/>
                <a:uFillTx/>
                <a:latin typeface="Calibri"/>
                <a:ea typeface="Calibri"/>
                <a:cs typeface="Calibri"/>
                <a:sym typeface="Calibri"/>
              </a:rPr>
              <a:t>: Making the Unknown Unknowns Observable – Introducing JOT</a:t>
            </a:r>
          </a:p>
          <a:p>
            <a:r>
              <a:rPr lang="en-US" sz="900" b="0" i="0" u="none" strike="noStrike" cap="none" dirty="0">
                <a:solidFill>
                  <a:schemeClr val="dk1"/>
                </a:solidFill>
                <a:effectLst/>
                <a:uFillTx/>
                <a:latin typeface="Calibri"/>
                <a:ea typeface="Calibri"/>
                <a:cs typeface="Calibri"/>
                <a:sym typeface="Calibri"/>
              </a:rPr>
              <a:t> </a:t>
            </a:r>
          </a:p>
          <a:p>
            <a:r>
              <a:rPr lang="en-US" sz="900" b="1" i="0" u="none" strike="noStrike" cap="none" dirty="0">
                <a:solidFill>
                  <a:schemeClr val="dk1"/>
                </a:solidFill>
                <a:effectLst/>
                <a:uFillTx/>
                <a:latin typeface="Calibri"/>
                <a:ea typeface="Calibri"/>
                <a:cs typeface="Calibri"/>
                <a:sym typeface="Calibri"/>
              </a:rPr>
              <a:t>Abstract</a:t>
            </a:r>
            <a:r>
              <a:rPr lang="en-US" sz="900" b="0" i="0" u="none" strike="noStrike" cap="none" dirty="0">
                <a:solidFill>
                  <a:schemeClr val="dk1"/>
                </a:solidFill>
                <a:effectLst/>
                <a:uFillTx/>
                <a:latin typeface="Calibri"/>
                <a:ea typeface="Calibri"/>
                <a:cs typeface="Calibri"/>
                <a:sym typeface="Calibri"/>
              </a:rPr>
              <a:t>: It’s easy to make things observable if you know them in advance.  But what if you need observability into something you didn’t think to expose?  A few examples…</a:t>
            </a:r>
          </a:p>
          <a:p>
            <a:r>
              <a:rPr lang="en-US" sz="900" b="0" i="0" u="none" strike="noStrike" cap="none" dirty="0">
                <a:solidFill>
                  <a:schemeClr val="dk1"/>
                </a:solidFill>
                <a:effectLst/>
                <a:uFillTx/>
                <a:latin typeface="Calibri"/>
                <a:ea typeface="Calibri"/>
                <a:cs typeface="Calibri"/>
                <a:sym typeface="Calibri"/>
              </a:rPr>
              <a:t> </a:t>
            </a:r>
          </a:p>
          <a:p>
            <a:r>
              <a:rPr lang="en-US" sz="900" b="0" i="0" u="none" strike="noStrike" cap="none" dirty="0">
                <a:solidFill>
                  <a:schemeClr val="dk1"/>
                </a:solidFill>
                <a:effectLst/>
                <a:uFillTx/>
                <a:latin typeface="Calibri"/>
                <a:ea typeface="Calibri"/>
                <a:cs typeface="Calibri"/>
                <a:sym typeface="Calibri"/>
              </a:rPr>
              <a:t>The value of a variable deep in a library? </a:t>
            </a:r>
          </a:p>
          <a:p>
            <a:r>
              <a:rPr lang="en-US" sz="900" b="0" i="0" u="none" strike="noStrike" cap="none" dirty="0">
                <a:solidFill>
                  <a:schemeClr val="dk1"/>
                </a:solidFill>
                <a:effectLst/>
                <a:uFillTx/>
                <a:latin typeface="Calibri"/>
                <a:ea typeface="Calibri"/>
                <a:cs typeface="Calibri"/>
                <a:sym typeface="Calibri"/>
              </a:rPr>
              <a:t>The callers of an encryption method?</a:t>
            </a:r>
          </a:p>
          <a:p>
            <a:r>
              <a:rPr lang="en-US" sz="900" b="0" i="0" u="none" strike="noStrike" cap="none" dirty="0">
                <a:solidFill>
                  <a:schemeClr val="dk1"/>
                </a:solidFill>
                <a:effectLst/>
                <a:uFillTx/>
                <a:latin typeface="Calibri"/>
                <a:ea typeface="Calibri"/>
                <a:cs typeface="Calibri"/>
                <a:sym typeface="Calibri"/>
              </a:rPr>
              <a:t>Which routes contain access control checks?</a:t>
            </a:r>
          </a:p>
          <a:p>
            <a:r>
              <a:rPr lang="en-US" sz="900" b="0" i="0" u="none" strike="noStrike" cap="none" dirty="0">
                <a:solidFill>
                  <a:schemeClr val="dk1"/>
                </a:solidFill>
                <a:effectLst/>
                <a:uFillTx/>
                <a:latin typeface="Calibri"/>
                <a:ea typeface="Calibri"/>
                <a:cs typeface="Calibri"/>
                <a:sym typeface="Calibri"/>
              </a:rPr>
              <a:t>The exact database query being sent when a user registers?</a:t>
            </a:r>
          </a:p>
          <a:p>
            <a:r>
              <a:rPr lang="en-US" sz="900" b="0" i="0" u="none" strike="noStrike" cap="none" dirty="0">
                <a:solidFill>
                  <a:schemeClr val="dk1"/>
                </a:solidFill>
                <a:effectLst/>
                <a:uFillTx/>
                <a:latin typeface="Calibri"/>
                <a:ea typeface="Calibri"/>
                <a:cs typeface="Calibri"/>
                <a:sym typeface="Calibri"/>
              </a:rPr>
              <a:t> </a:t>
            </a:r>
          </a:p>
          <a:p>
            <a:r>
              <a:rPr lang="en-US" sz="900" b="0" i="0" u="none" strike="noStrike" cap="none" dirty="0">
                <a:solidFill>
                  <a:schemeClr val="dk1"/>
                </a:solidFill>
                <a:effectLst/>
                <a:uFillTx/>
                <a:latin typeface="Calibri"/>
                <a:ea typeface="Calibri"/>
                <a:cs typeface="Calibri"/>
                <a:sym typeface="Calibri"/>
              </a:rPr>
              <a:t>Say hello to the brand new open source Java Observability Toolkit (JOT) project.  JOT will let ask almost any question of your software and get answers quickly – without any programming.  You can select from predefined jots created by the community or create your own in a simple </a:t>
            </a:r>
            <a:r>
              <a:rPr lang="en-US" sz="900" b="0" i="0" u="none" strike="noStrike" cap="none" dirty="0" err="1">
                <a:solidFill>
                  <a:schemeClr val="dk1"/>
                </a:solidFill>
                <a:effectLst/>
                <a:uFillTx/>
                <a:latin typeface="Calibri"/>
                <a:ea typeface="Calibri"/>
                <a:cs typeface="Calibri"/>
                <a:sym typeface="Calibri"/>
              </a:rPr>
              <a:t>yaml</a:t>
            </a:r>
            <a:r>
              <a:rPr lang="en-US" sz="900" b="0" i="0" u="none" strike="noStrike" cap="none" dirty="0">
                <a:solidFill>
                  <a:schemeClr val="dk1"/>
                </a:solidFill>
                <a:effectLst/>
                <a:uFillTx/>
                <a:latin typeface="Calibri"/>
                <a:ea typeface="Calibri"/>
                <a:cs typeface="Calibri"/>
                <a:sym typeface="Calibri"/>
              </a:rPr>
              <a:t> format.   There’s almost no limit to what you can observe.  In this talk, we’ll demonstrate how to enable applications with JOT, show off some simple but powerful jots, and talk about the future of the project.</a:t>
            </a:r>
          </a:p>
          <a:p>
            <a:endParaRPr lang="en-US" sz="900" b="0" i="0" u="none" strike="noStrike" cap="none" dirty="0">
              <a:solidFill>
                <a:schemeClr val="dk1"/>
              </a:solidFill>
              <a:effectLst/>
              <a:uFillTx/>
              <a:latin typeface="Calibri"/>
              <a:ea typeface="Calibri"/>
              <a:cs typeface="Calibri"/>
              <a:sym typeface="Calibri"/>
            </a:endParaRPr>
          </a:p>
          <a:p>
            <a:r>
              <a:rPr lang="en-US" sz="900" b="0" i="0" u="none" strike="noStrike" cap="none" dirty="0">
                <a:solidFill>
                  <a:schemeClr val="dk1"/>
                </a:solidFill>
                <a:effectLst/>
                <a:uFillTx/>
                <a:latin typeface="Calibri"/>
                <a:ea typeface="Calibri"/>
                <a:cs typeface="Calibri"/>
                <a:sym typeface="Calibri"/>
              </a:rPr>
              <a:t> </a:t>
            </a:r>
          </a:p>
          <a:p>
            <a:r>
              <a:rPr lang="en-US" sz="900" b="0" i="0" u="none" strike="noStrike" cap="none" dirty="0">
                <a:solidFill>
                  <a:schemeClr val="dk1"/>
                </a:solidFill>
                <a:effectLst/>
                <a:uFillTx/>
                <a:latin typeface="Calibri"/>
                <a:ea typeface="Calibri"/>
                <a:cs typeface="Calibri"/>
                <a:sym typeface="Calibri"/>
              </a:rPr>
              <a:t> </a:t>
            </a:r>
          </a:p>
          <a:p>
            <a:endParaRPr lang="en-US" sz="900" b="1" i="0" u="none" strike="noStrike" kern="1200" cap="none" dirty="0">
              <a:solidFill>
                <a:schemeClr val="tx1"/>
              </a:solidFill>
              <a:effectLst/>
              <a:uFillTx/>
              <a:latin typeface="Calibri" panose="020F0502020204030204" pitchFamily="34" charset="0"/>
              <a:ea typeface="Calibri"/>
              <a:cs typeface="Calibri"/>
              <a:sym typeface="Calibri"/>
            </a:endParaRPr>
          </a:p>
          <a:p>
            <a:pPr marL="0" lvl="0" indent="0" algn="l" rtl="0">
              <a:spcBef>
                <a:spcPts val="0"/>
              </a:spcBef>
              <a:spcAft>
                <a:spcPts val="0"/>
              </a:spcAft>
              <a:buNone/>
            </a:pPr>
            <a:endParaRPr dirty="0"/>
          </a:p>
        </p:txBody>
      </p:sp>
      <p:sp>
        <p:nvSpPr>
          <p:cNvPr id="25" name="Google Shape;2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1153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tx1"/>
                </a:solidFill>
                <a:effectLst/>
                <a:uFillTx/>
                <a:latin typeface="Calibri" panose="020F0502020204030204" pitchFamily="34" charset="0"/>
                <a:ea typeface="Calibri"/>
                <a:cs typeface="Calibri"/>
                <a:sym typeface="Calibri"/>
              </a:rPr>
              <a:t>You just add this agent to your application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tx1"/>
                </a:solidFill>
                <a:effectLst/>
                <a:uFillTx/>
                <a:latin typeface="Calibri" panose="020F0502020204030204" pitchFamily="34" charset="0"/>
                <a:ea typeface="Calibri"/>
                <a:cs typeface="Calibri"/>
                <a:sym typeface="Calibri"/>
              </a:rPr>
              <a:t>No code changes. No experts.  Just a heads up on EVERYWHERE you’re using a non-Parameterized query.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tx1"/>
                </a:solidFill>
                <a:effectLst/>
                <a:uFillTx/>
                <a:latin typeface="Calibri" panose="020F0502020204030204" pitchFamily="34" charset="0"/>
                <a:ea typeface="Calibri"/>
                <a:cs typeface="Calibri"/>
                <a:sym typeface="Calibri"/>
              </a:rPr>
              <a:t>And USE IT NORMALLY!  You don’t need to know anything about security.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tx1"/>
              </a:solidFill>
              <a:effectLst/>
              <a:uFillTx/>
              <a:latin typeface="Calibri" panose="020F0502020204030204" pitchFamily="34" charset="0"/>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tx1"/>
                </a:solidFill>
                <a:effectLst/>
                <a:uFillTx/>
                <a:latin typeface="Calibri" panose="020F0502020204030204" pitchFamily="34" charset="0"/>
                <a:ea typeface="Calibri"/>
                <a:cs typeface="Calibri"/>
                <a:sym typeface="Calibri"/>
              </a:rPr>
              <a:t>Simple, safe, and remarkably effective without any code changes for all the apps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uFillTx/>
                <a:latin typeface="Calibri"/>
                <a:ea typeface="Calibri"/>
                <a:cs typeface="Calibri"/>
                <a:sym typeface="Calibri"/>
              </a:rPr>
              <a:t>10</a:t>
            </a:fld>
            <a:endParaRPr lang="en-US" sz="1200" b="0" i="0" u="none" strike="noStrike" cap="none">
              <a:solidFill>
                <a:schemeClr val="dk1"/>
              </a:solidFill>
              <a:uFillTx/>
              <a:latin typeface="Calibri"/>
              <a:ea typeface="Calibri"/>
              <a:cs typeface="Calibri"/>
              <a:sym typeface="Calibri"/>
            </a:endParaRPr>
          </a:p>
        </p:txBody>
      </p:sp>
    </p:spTree>
    <p:extLst>
      <p:ext uri="{BB962C8B-B14F-4D97-AF65-F5344CB8AC3E}">
        <p14:creationId xmlns:p14="http://schemas.microsoft.com/office/powerpoint/2010/main" val="3852807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68008-F146-483D-8CC7-ED2EC74C5264}" type="slidenum">
              <a:rPr kumimoji="0" lang="en-PH"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PH"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01800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don’t have to write all this stuff yourself.</a:t>
            </a:r>
          </a:p>
          <a:p>
            <a:endParaRPr lang="en-US" dirty="0"/>
          </a:p>
          <a:p>
            <a:r>
              <a:rPr lang="en-US" dirty="0"/>
              <a:t>Although you certainly CAN</a:t>
            </a:r>
          </a:p>
          <a:p>
            <a:endParaRPr lang="en-US" dirty="0"/>
          </a:p>
          <a:p>
            <a:r>
              <a:rPr lang="en-US" dirty="0"/>
              <a:t>But  there are many products in the market that use instrumentation for security testing and protection.</a:t>
            </a:r>
          </a:p>
          <a:p>
            <a:endParaRPr lang="en-US" dirty="0"/>
          </a:p>
          <a:p>
            <a:r>
              <a:rPr lang="en-US" dirty="0"/>
              <a:t>IAST is…</a:t>
            </a:r>
          </a:p>
          <a:p>
            <a:r>
              <a:rPr lang="en-US" dirty="0"/>
              <a:t>RASP is….</a:t>
            </a:r>
          </a:p>
          <a:p>
            <a:r>
              <a:rPr lang="en-US" dirty="0"/>
              <a:t>DSCA too!!!</a:t>
            </a:r>
          </a:p>
          <a:p>
            <a:endParaRPr lang="en-US" dirty="0"/>
          </a:p>
          <a:p>
            <a:r>
              <a:rPr lang="en-US" dirty="0"/>
              <a:t>There is almost no limit to what you can do with INSTRUMENTATION</a:t>
            </a:r>
          </a:p>
          <a:p>
            <a:endParaRPr lang="en-US" dirty="0"/>
          </a:p>
          <a:p>
            <a:r>
              <a:rPr lang="en-US" dirty="0"/>
              <a:t>Detecting a vulnerability and preventing an exploit actually aren’t very </a:t>
            </a:r>
            <a:r>
              <a:rPr lang="en-US" dirty="0" err="1"/>
              <a:t>diffiuclt</a:t>
            </a:r>
            <a:r>
              <a:rPr lang="en-US" dirty="0"/>
              <a:t>. </a:t>
            </a:r>
          </a:p>
          <a:p>
            <a:r>
              <a:rPr lang="en-US" dirty="0"/>
              <a:t>Like how seeing an open window isn’t that different from closing it when an attacker tries to break in.</a:t>
            </a:r>
          </a:p>
          <a:p>
            <a:r>
              <a:rPr lang="en-US" dirty="0"/>
              <a:t>It’s totally insane to have two totally different technologies to do this same thing.</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E44EA-33D9-406B-AA52-45755D8D5CBE}"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27887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Modern Security is different. </a:t>
            </a:r>
          </a:p>
          <a:p>
            <a:r>
              <a:rPr lang="en-US" sz="1200" kern="1200" dirty="0">
                <a:solidFill>
                  <a:schemeClr val="tx1"/>
                </a:solidFill>
                <a:effectLst/>
                <a:latin typeface="+mn-lt"/>
                <a:ea typeface="+mn-ea"/>
                <a:cs typeface="+mn-cs"/>
              </a:rPr>
              <a:t>First, we will test the entire fully assembled application stack, not source code and components separately.</a:t>
            </a:r>
          </a:p>
          <a:p>
            <a:r>
              <a:rPr lang="en-US" sz="1200" kern="1200" dirty="0">
                <a:solidFill>
                  <a:schemeClr val="tx1"/>
                </a:solidFill>
                <a:effectLst/>
                <a:latin typeface="+mn-lt"/>
                <a:ea typeface="+mn-ea"/>
                <a:cs typeface="+mn-cs"/>
              </a:rPr>
              <a:t>We will use security instrumentation to inject sensors directly into the app, so we can measure what’s actually happening.  This is entirely automated.  No changes to code or process.</a:t>
            </a:r>
          </a:p>
          <a:p>
            <a:r>
              <a:rPr lang="en-US" sz="1200" kern="1200" dirty="0">
                <a:solidFill>
                  <a:schemeClr val="tx1"/>
                </a:solidFill>
                <a:effectLst/>
                <a:latin typeface="+mn-lt"/>
                <a:ea typeface="+mn-ea"/>
                <a:cs typeface="+mn-cs"/>
              </a:rPr>
              <a:t>This instrumentation allows us to accurately identify vulnerabilities in real time, so we can feed them to developers and they can fix them without breaking stride.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it doesn’t stop there — the instrumentation continues to work right through the pipeline.</a:t>
            </a:r>
          </a:p>
          <a:p>
            <a:r>
              <a:rPr lang="en-US" sz="1200" kern="1200" dirty="0">
                <a:solidFill>
                  <a:schemeClr val="tx1"/>
                </a:solidFill>
                <a:effectLst/>
                <a:latin typeface="+mn-lt"/>
                <a:ea typeface="+mn-ea"/>
                <a:cs typeface="+mn-cs"/>
              </a:rPr>
              <a:t>Continuous security testing at every step.  Feedback on open source libraries too.</a:t>
            </a:r>
          </a:p>
          <a:p>
            <a:r>
              <a:rPr lang="en-US" sz="1200" kern="1200" dirty="0">
                <a:solidFill>
                  <a:schemeClr val="tx1"/>
                </a:solidFill>
                <a:effectLst/>
                <a:latin typeface="+mn-lt"/>
                <a:ea typeface="+mn-ea"/>
                <a:cs typeface="+mn-cs"/>
              </a:rPr>
              <a:t>And when the app goes into production, you get visibility into who is attacking and what they’re trying.</a:t>
            </a:r>
          </a:p>
          <a:p>
            <a:r>
              <a:rPr lang="en-US" sz="1200" kern="1200" dirty="0">
                <a:solidFill>
                  <a:schemeClr val="tx1"/>
                </a:solidFill>
                <a:effectLst/>
                <a:latin typeface="+mn-lt"/>
                <a:ea typeface="+mn-ea"/>
                <a:cs typeface="+mn-cs"/>
              </a:rPr>
              <a:t>The instrumentation automatically prevents most vulnerabilities from being exploited too.</a:t>
            </a:r>
          </a:p>
          <a:p>
            <a:r>
              <a:rPr lang="en-US" sz="1200" kern="1200" dirty="0">
                <a:solidFill>
                  <a:schemeClr val="tx1"/>
                </a:solidFill>
                <a:effectLst/>
                <a:latin typeface="+mn-lt"/>
                <a:ea typeface="+mn-ea"/>
                <a:cs typeface="+mn-cs"/>
              </a:rPr>
              <a:t>That means you’re safe while you go back and fix vulnerabilities with no fire drill.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this means that your pipeline can run full speed.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the essence of DEV-SEC-OPS.  We’re using the power of security instrumentation to create harmony between security, development, and operations teams.  We fixed the broken economics of software security and now security contributes to flow.</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759B6-8CD5-A84F-A03B-33B44481E2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524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uFillTx/>
                <a:latin typeface="Calibri"/>
                <a:ea typeface="Calibri"/>
                <a:cs typeface="Calibri"/>
                <a:sym typeface="Calibri"/>
              </a:rPr>
              <a:t>14</a:t>
            </a:fld>
            <a:endParaRPr lang="en-US" sz="1200" b="0" i="0" u="none" strike="noStrike" cap="none">
              <a:solidFill>
                <a:schemeClr val="dk1"/>
              </a:solidFill>
              <a:uFillTx/>
              <a:latin typeface="Calibri"/>
              <a:ea typeface="Calibri"/>
              <a:cs typeface="Calibri"/>
              <a:sym typeface="Calibri"/>
            </a:endParaRPr>
          </a:p>
        </p:txBody>
      </p:sp>
    </p:spTree>
    <p:extLst>
      <p:ext uri="{BB962C8B-B14F-4D97-AF65-F5344CB8AC3E}">
        <p14:creationId xmlns:p14="http://schemas.microsoft.com/office/powerpoint/2010/main" val="3063771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Application security isn’t hopeless</a:t>
            </a:r>
          </a:p>
          <a:p>
            <a:endParaRPr lang="en-US" sz="1200" b="1" i="0" kern="1200" dirty="0">
              <a:solidFill>
                <a:schemeClr val="tx1"/>
              </a:solidFill>
              <a:effectLst/>
              <a:latin typeface="Calibri" panose="020F0502020204030204" pitchFamily="34" charset="0"/>
              <a:ea typeface="+mn-ea"/>
              <a:cs typeface="+mn-cs"/>
            </a:endParaRPr>
          </a:p>
          <a:p>
            <a:r>
              <a:rPr lang="en-US" sz="1200" b="1" i="0" u="none" strike="noStrike" kern="1200" cap="none" dirty="0">
                <a:solidFill>
                  <a:schemeClr val="tx1"/>
                </a:solidFill>
                <a:effectLst/>
                <a:uFillTx/>
                <a:latin typeface="Calibri" panose="020F0502020204030204" pitchFamily="34" charset="0"/>
                <a:ea typeface="Calibri"/>
                <a:cs typeface="Calibri"/>
                <a:sym typeface="Calibri"/>
              </a:rPr>
              <a:t>Remember that INSURANCE company I mentioned?</a:t>
            </a:r>
          </a:p>
          <a:p>
            <a:r>
              <a:rPr lang="en-US" sz="1200" b="1" i="0" u="none" strike="noStrike" kern="1200" cap="none" dirty="0">
                <a:solidFill>
                  <a:schemeClr val="tx1"/>
                </a:solidFill>
                <a:effectLst/>
                <a:uFillTx/>
                <a:latin typeface="Calibri" panose="020F0502020204030204" pitchFamily="34" charset="0"/>
                <a:ea typeface="Calibri"/>
                <a:cs typeface="Calibri"/>
                <a:sym typeface="Calibri"/>
              </a:rPr>
              <a:t>After a year, they have close to 1000 applications enabled with SECURITY OBSERVABILITY</a:t>
            </a:r>
          </a:p>
          <a:p>
            <a:r>
              <a:rPr lang="en-US" sz="1200" b="1" i="0" u="none" strike="noStrike" kern="1200" cap="none" dirty="0">
                <a:solidFill>
                  <a:schemeClr val="tx1"/>
                </a:solidFill>
                <a:effectLst/>
                <a:uFillTx/>
                <a:latin typeface="Calibri" panose="020F0502020204030204" pitchFamily="34" charset="0"/>
                <a:ea typeface="Calibri"/>
                <a:cs typeface="Calibri"/>
                <a:sym typeface="Calibri"/>
              </a:rPr>
              <a:t>They’ve worked off most of their app vulnerability backlog </a:t>
            </a:r>
          </a:p>
          <a:p>
            <a:r>
              <a:rPr lang="en-US" sz="1200" b="1" i="0" u="none" strike="noStrike" kern="1200" cap="none" dirty="0">
                <a:solidFill>
                  <a:schemeClr val="tx1"/>
                </a:solidFill>
                <a:effectLst/>
                <a:uFillTx/>
                <a:latin typeface="Calibri" panose="020F0502020204030204" pitchFamily="34" charset="0"/>
                <a:ea typeface="Calibri"/>
                <a:cs typeface="Calibri"/>
                <a:sym typeface="Calibri"/>
              </a:rPr>
              <a:t>And security is no longer an IMPEDENCE</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The key to </a:t>
            </a:r>
            <a:r>
              <a:rPr lang="en-US" sz="1200" b="1" i="0" kern="1200" dirty="0" err="1">
                <a:solidFill>
                  <a:schemeClr val="tx1"/>
                </a:solidFill>
                <a:effectLst/>
                <a:latin typeface="Calibri" panose="020F0502020204030204" pitchFamily="34" charset="0"/>
                <a:ea typeface="+mn-ea"/>
                <a:cs typeface="+mn-cs"/>
              </a:rPr>
              <a:t>appsec</a:t>
            </a:r>
            <a:r>
              <a:rPr lang="en-US" sz="1200" b="1" i="0" kern="1200" dirty="0">
                <a:solidFill>
                  <a:schemeClr val="tx1"/>
                </a:solidFill>
                <a:effectLst/>
                <a:latin typeface="Calibri" panose="020F0502020204030204" pitchFamily="34" charset="0"/>
                <a:ea typeface="+mn-ea"/>
                <a:cs typeface="+mn-cs"/>
              </a:rPr>
              <a:t> is getting everyone working together</a:t>
            </a:r>
          </a:p>
          <a:p>
            <a:r>
              <a:rPr lang="en-US" sz="1200" b="1" i="0" kern="1200" dirty="0">
                <a:solidFill>
                  <a:schemeClr val="tx1"/>
                </a:solidFill>
                <a:effectLst/>
                <a:latin typeface="Calibri" panose="020F0502020204030204" pitchFamily="34" charset="0"/>
                <a:ea typeface="+mn-ea"/>
                <a:cs typeface="+mn-cs"/>
              </a:rPr>
              <a:t>And the key to THAT is security observability</a:t>
            </a:r>
          </a:p>
          <a:p>
            <a:pPr>
              <a:buFontTx/>
              <a:buChar char="-"/>
            </a:pPr>
            <a:r>
              <a:rPr lang="en-US" sz="1200" b="1" i="0" kern="1200" dirty="0">
                <a:solidFill>
                  <a:schemeClr val="tx1"/>
                </a:solidFill>
                <a:effectLst/>
                <a:latin typeface="Calibri" panose="020F0502020204030204" pitchFamily="34" charset="0"/>
                <a:ea typeface="+mn-ea"/>
                <a:cs typeface="+mn-cs"/>
              </a:rPr>
              <a:t>So everyone has access to instant, accurate security information</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I’m not saying that technology alone can solve our security issues.</a:t>
            </a:r>
          </a:p>
          <a:p>
            <a:r>
              <a:rPr lang="en-US" sz="1200" b="1" i="0" kern="1200" dirty="0">
                <a:solidFill>
                  <a:schemeClr val="tx1"/>
                </a:solidFill>
                <a:effectLst/>
                <a:latin typeface="Calibri" panose="020F0502020204030204" pitchFamily="34" charset="0"/>
                <a:ea typeface="+mn-ea"/>
                <a:cs typeface="+mn-cs"/>
              </a:rPr>
              <a:t>Good security requires the right mix of culture, people, process, and technology. </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REMEMBER: You can’t secure what you can’t see</a:t>
            </a:r>
          </a:p>
          <a:p>
            <a:endParaRPr lang="en-US" sz="1200" b="1" i="0" kern="1200" dirty="0">
              <a:solidFill>
                <a:schemeClr val="tx1"/>
              </a:solidFill>
              <a:effectLst/>
              <a:latin typeface="Calibri" panose="020F0502020204030204" pitchFamily="34" charset="0"/>
              <a:ea typeface="+mn-ea"/>
              <a:cs typeface="+mn-cs"/>
            </a:endParaRPr>
          </a:p>
          <a:p>
            <a:endParaRPr lang="en-US" sz="1200" b="1" i="0" kern="1200" dirty="0">
              <a:solidFill>
                <a:schemeClr val="tx1"/>
              </a:solidFill>
              <a:effectLst/>
              <a:latin typeface="Calibri" panose="020F050202020403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B6CF1C-C0AA-0348-8534-9E78ED9F92DB}" type="slidenum">
              <a:rPr kumimoji="0" lang="en-US" sz="1200" b="1"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08700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skip the DIY stuff and go right to the PRO tools…</a:t>
            </a:r>
          </a:p>
          <a:p>
            <a:endParaRPr lang="en-US" dirty="0"/>
          </a:p>
          <a:p>
            <a:r>
              <a:rPr lang="en-US" dirty="0"/>
              <a:t>I’m VERY proud to tell you that over 3200 organizations are already using CONTRAST Community Edition</a:t>
            </a:r>
          </a:p>
          <a:p>
            <a:endParaRPr lang="en-US" dirty="0"/>
          </a:p>
          <a:p>
            <a:r>
              <a:rPr lang="en-US" dirty="0"/>
              <a:t>It’s totally free and full strength forever – for ONE APP.</a:t>
            </a:r>
          </a:p>
          <a:p>
            <a:endParaRPr lang="en-US" dirty="0"/>
          </a:p>
          <a:p>
            <a:r>
              <a:rPr lang="en-US" dirty="0"/>
              <a:t> Please reach out and me know what you think.</a:t>
            </a:r>
          </a:p>
          <a:p>
            <a:endParaRPr lang="en-US" dirty="0"/>
          </a:p>
          <a:p>
            <a:r>
              <a:rPr lang="en-US" dirty="0"/>
              <a:t>Now I’d love to take any questions you might have about anything.</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B6CF1C-C0AA-0348-8534-9E78ED9F92DB}" type="slidenum">
              <a:rPr kumimoji="0" lang="en-US" sz="1200" b="1"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49382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1" name="Google Shape;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7207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very large insurance company was spending millions on </a:t>
            </a:r>
            <a:r>
              <a:rPr lang="en-US" dirty="0" err="1"/>
              <a:t>appsec</a:t>
            </a:r>
            <a:r>
              <a:rPr lang="en-US" dirty="0"/>
              <a:t> – the whole traditional program.</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They said that security was “IMPEDENCE” – “LIMITING THE SPEED OF INNOVATION”</a:t>
            </a:r>
          </a:p>
          <a:p>
            <a:endParaRPr lang="en-US" dirty="0"/>
          </a:p>
          <a:p>
            <a:endParaRPr lang="en-US" dirty="0"/>
          </a:p>
          <a:p>
            <a:r>
              <a:rPr lang="en-US" dirty="0"/>
              <a:t>Like everyone else, their </a:t>
            </a:r>
            <a:r>
              <a:rPr lang="en-US" dirty="0" err="1"/>
              <a:t>appsec</a:t>
            </a:r>
            <a:r>
              <a:rPr lang="en-US" dirty="0"/>
              <a:t> program has all of these challenges</a:t>
            </a:r>
          </a:p>
          <a:p>
            <a:r>
              <a:rPr lang="en-US" dirty="0"/>
              <a:t>But after millions of dollars… all they have is a big backlog of vulnerabilities</a:t>
            </a:r>
          </a:p>
          <a:p>
            <a:endParaRPr lang="en-US" dirty="0"/>
          </a:p>
          <a:p>
            <a:r>
              <a:rPr lang="en-US" dirty="0"/>
              <a:t>WHAT they DON”T have is security observability</a:t>
            </a:r>
          </a:p>
          <a:p>
            <a:r>
              <a:rPr lang="en-US" dirty="0"/>
              <a:t>Here’s why…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68008-F146-483D-8CC7-ED2EC74C5264}" type="slidenum">
              <a:rPr kumimoji="0" lang="en-P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P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560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set up these elaborate pipelines with automated tools.</a:t>
            </a:r>
          </a:p>
          <a:p>
            <a:endParaRPr lang="en-US" dirty="0"/>
          </a:p>
          <a:p>
            <a:r>
              <a:rPr lang="en-US" dirty="0"/>
              <a:t>But at the end… what do we have?   A list of problems.</a:t>
            </a:r>
          </a:p>
          <a:p>
            <a:r>
              <a:rPr lang="en-US" dirty="0"/>
              <a:t>And for many tools, the MAJORITY of those problems are false positives.  THE MAJORITY.</a:t>
            </a:r>
          </a:p>
          <a:p>
            <a:r>
              <a:rPr lang="en-US" dirty="0"/>
              <a:t>That means people have to clean up the mess….</a:t>
            </a:r>
          </a:p>
          <a:p>
            <a:r>
              <a:rPr lang="en-US" dirty="0"/>
              <a:t>IMPEDENCE that slows the flow of value to customers.</a:t>
            </a:r>
          </a:p>
          <a:p>
            <a:endParaRPr lang="en-US" dirty="0"/>
          </a:p>
          <a:p>
            <a:r>
              <a:rPr lang="en-US" dirty="0"/>
              <a:t>Imagine that you had a good application inventory</a:t>
            </a:r>
          </a:p>
          <a:p>
            <a:r>
              <a:rPr lang="en-US" dirty="0"/>
              <a:t>And that across all those apps and </a:t>
            </a:r>
            <a:r>
              <a:rPr lang="en-US" dirty="0" err="1"/>
              <a:t>apis</a:t>
            </a:r>
            <a:endParaRPr lang="en-US" dirty="0"/>
          </a:p>
          <a:p>
            <a:r>
              <a:rPr lang="en-US" dirty="0"/>
              <a:t>You have continuously generated evidence that </a:t>
            </a:r>
          </a:p>
          <a:p>
            <a:r>
              <a:rPr lang="en-US" dirty="0"/>
              <a:t>You have the right defenses for the right threats… and that those defenses are correct and effective</a:t>
            </a:r>
          </a:p>
          <a:p>
            <a:endParaRPr lang="en-US" dirty="0"/>
          </a:p>
          <a:p>
            <a:pPr marL="228600" indent="0">
              <a:buFont typeface="Arial" panose="020B0604020202020204" pitchFamily="34" charset="0"/>
              <a:buNone/>
            </a:pPr>
            <a:r>
              <a:rPr lang="en-US" dirty="0"/>
              <a:t>Then imagine you could get past even this, and you could do experimentation – asking questions of your application portfolio…</a:t>
            </a:r>
          </a:p>
          <a:p>
            <a:pPr marL="4000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Where am I using non-parameterized statements?</a:t>
            </a:r>
          </a:p>
          <a:p>
            <a:pPr marL="4000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What encryption algorithms am I using?</a:t>
            </a:r>
          </a:p>
          <a:p>
            <a:pPr marL="400050" indent="-171450">
              <a:buFont typeface="Arial" panose="020B0604020202020204" pitchFamily="34" charset="0"/>
              <a:buChar char="•"/>
            </a:pPr>
            <a:r>
              <a:rPr lang="en-US" dirty="0"/>
              <a:t>Which routes are missing access control checks?</a:t>
            </a:r>
          </a:p>
          <a:p>
            <a:endParaRPr lang="en-US" dirty="0"/>
          </a:p>
          <a:p>
            <a:r>
              <a:rPr lang="en-US" dirty="0"/>
              <a:t>So where do we go from 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759B6-8CD5-A84F-A03B-33B44481E2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906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2"/>
                </a:solidFill>
                <a:latin typeface="Helvetica Neue"/>
                <a:cs typeface="Helvetica Neue"/>
              </a:rPr>
              <a:t>This is the 94-50….  It’s an instrumented basketball.</a:t>
            </a:r>
          </a:p>
          <a:p>
            <a:r>
              <a:rPr lang="en-US" dirty="0">
                <a:solidFill>
                  <a:schemeClr val="tx2"/>
                </a:solidFill>
                <a:latin typeface="Helvetica Neue"/>
                <a:cs typeface="Helvetica Neue"/>
              </a:rPr>
              <a:t>It tells you dribble speed, shot rotation, arc of your shot, makes/misses, and a bunch more.</a:t>
            </a:r>
          </a:p>
          <a:p>
            <a:r>
              <a:rPr lang="en-US" dirty="0">
                <a:solidFill>
                  <a:schemeClr val="tx2"/>
                </a:solidFill>
                <a:latin typeface="Helvetica Neue"/>
                <a:cs typeface="Helvetica Neue"/>
              </a:rPr>
              <a:t>It also has a bunch of drills and metrics</a:t>
            </a:r>
          </a:p>
          <a:p>
            <a:endParaRPr lang="en-US" dirty="0">
              <a:solidFill>
                <a:schemeClr val="tx2"/>
              </a:solidFill>
              <a:latin typeface="Helvetica Neue"/>
              <a:cs typeface="Helvetica Neue"/>
            </a:endParaRPr>
          </a:p>
          <a:p>
            <a:r>
              <a:rPr lang="en-US" dirty="0">
                <a:solidFill>
                  <a:schemeClr val="tx2"/>
                </a:solidFill>
                <a:latin typeface="Helvetica Neue"/>
                <a:cs typeface="Helvetica Neue"/>
              </a:rPr>
              <a:t>I’ve been playing basketball for a LONG time.</a:t>
            </a:r>
          </a:p>
          <a:p>
            <a:r>
              <a:rPr lang="en-US" dirty="0">
                <a:solidFill>
                  <a:schemeClr val="tx2"/>
                </a:solidFill>
                <a:latin typeface="Helvetica Neue"/>
                <a:cs typeface="Helvetica Neue"/>
              </a:rPr>
              <a:t>After one hour, 94-50 let me know I was shooting too flat.  Amazing.</a:t>
            </a:r>
          </a:p>
          <a:p>
            <a:endParaRPr lang="en-US" dirty="0">
              <a:solidFill>
                <a:schemeClr val="tx2"/>
              </a:solidFill>
              <a:latin typeface="Helvetica Neue"/>
              <a:cs typeface="Helvetica Neue"/>
            </a:endParaRPr>
          </a:p>
          <a:p>
            <a:r>
              <a:rPr lang="en-US" dirty="0">
                <a:solidFill>
                  <a:schemeClr val="tx2"/>
                </a:solidFill>
                <a:latin typeface="Helvetica Neue"/>
                <a:cs typeface="Helvetica Neue"/>
              </a:rPr>
              <a:t>There aren’t enough coaches for everyone.</a:t>
            </a:r>
          </a:p>
          <a:p>
            <a:r>
              <a:rPr lang="en-US" dirty="0">
                <a:solidFill>
                  <a:schemeClr val="tx2"/>
                </a:solidFill>
                <a:latin typeface="Helvetica Neue"/>
                <a:cs typeface="Helvetica Neue"/>
              </a:rPr>
              <a:t>But imagine if we can get an instrumented ball to the kids that need it</a:t>
            </a:r>
          </a:p>
          <a:p>
            <a:r>
              <a:rPr lang="en-US" dirty="0">
                <a:solidFill>
                  <a:schemeClr val="tx2"/>
                </a:solidFill>
                <a:latin typeface="Helvetica Neue"/>
                <a:cs typeface="Helvetica Neue"/>
              </a:rPr>
              <a:t>The coach doesn’t have to run every drill – they can be more strategic.</a:t>
            </a:r>
          </a:p>
          <a:p>
            <a:endParaRPr lang="en-US" dirty="0">
              <a:solidFill>
                <a:schemeClr val="tx2"/>
              </a:solidFill>
              <a:latin typeface="Helvetica Neue"/>
              <a:cs typeface="Helvetica Neue"/>
            </a:endParaRPr>
          </a:p>
          <a:p>
            <a:r>
              <a:rPr lang="en-US" dirty="0">
                <a:solidFill>
                  <a:schemeClr val="tx2"/>
                </a:solidFill>
                <a:latin typeface="Helvetica Neue"/>
                <a:cs typeface="Helvetica Neue"/>
              </a:rPr>
              <a:t>Doctors can be more helpful when your watch tracks your heart rate, temperature, and blood sugar continuously.</a:t>
            </a:r>
          </a:p>
          <a:p>
            <a:r>
              <a:rPr lang="en-US" dirty="0">
                <a:solidFill>
                  <a:schemeClr val="tx2"/>
                </a:solidFill>
                <a:latin typeface="Helvetica Neue"/>
                <a:cs typeface="Helvetica Neue"/>
              </a:rPr>
              <a:t>And SECURITY people can stop being in the critical path for every vulnerability</a:t>
            </a:r>
          </a:p>
          <a:p>
            <a:r>
              <a:rPr lang="en-US" dirty="0">
                <a:solidFill>
                  <a:schemeClr val="tx2"/>
                </a:solidFill>
                <a:latin typeface="Helvetica Neue"/>
                <a:cs typeface="Helvetica Neue"/>
              </a:rPr>
              <a:t>And work on critical strategic stuff like security architecture, threat modeling, and threat intelligence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68008-F146-483D-8CC7-ED2EC74C5264}" type="slidenum">
              <a:rPr kumimoji="0" lang="en-P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P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95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SO…. HOW DO WE MAKE APPLICATIONS AND APIS OBSERVABLE???</a:t>
            </a:r>
          </a:p>
          <a:p>
            <a:endParaRPr lang="en-US" dirty="0"/>
          </a:p>
          <a:p>
            <a:r>
              <a:rPr lang="en-US" dirty="0"/>
              <a:t>GREAT NEWS!!   We don’t have to code it all in.  We can INSTRUMENT it in without changing about the way people build, test, or deploy software.</a:t>
            </a:r>
          </a:p>
          <a:p>
            <a:endParaRPr lang="en-US" dirty="0"/>
          </a:p>
          <a:p>
            <a:r>
              <a:rPr lang="en-US" dirty="0"/>
              <a:t>Instrumenting software IS EASY!!   It’s an amazingly powerful </a:t>
            </a:r>
            <a:r>
              <a:rPr lang="en-US" dirty="0" err="1"/>
              <a:t>technicque</a:t>
            </a:r>
            <a:r>
              <a:rPr lang="en-US" dirty="0"/>
              <a:t> for creating security observability.</a:t>
            </a:r>
          </a:p>
          <a:p>
            <a:endParaRPr lang="en-US" dirty="0"/>
          </a:p>
          <a:p>
            <a:r>
              <a:rPr lang="en-US" dirty="0"/>
              <a:t>We add an agent to the application.  Not an OS level agent.  For Java it’s a jar file.</a:t>
            </a:r>
          </a:p>
          <a:p>
            <a:r>
              <a:rPr lang="en-US" dirty="0"/>
              <a:t>As the code loads, the agent SURGICALLY adds sensors to exactly right methods.</a:t>
            </a:r>
          </a:p>
          <a:p>
            <a:r>
              <a:rPr lang="en-US" sz="1200" b="0" i="0" kern="1200" dirty="0">
                <a:solidFill>
                  <a:schemeClr val="tx1"/>
                </a:solidFill>
                <a:effectLst/>
                <a:latin typeface="+mn-lt"/>
                <a:ea typeface="+mn-ea"/>
                <a:cs typeface="+mn-cs"/>
              </a:rPr>
              <a:t>We can record and analyze the telemetry from these sensors to keep an eye on everything in the software.</a:t>
            </a:r>
          </a:p>
          <a:p>
            <a:r>
              <a:rPr lang="en-US" dirty="0"/>
              <a:t>The only limit is your imagination.</a:t>
            </a:r>
          </a:p>
          <a:p>
            <a:endParaRPr lang="en-US" dirty="0"/>
          </a:p>
          <a:p>
            <a:r>
              <a:rPr lang="en-US" dirty="0"/>
              <a:t>I’m going to show you three things you can do today!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B6CF1C-C0AA-0348-8534-9E78ED9F92DB}" type="slidenum">
              <a:rPr kumimoji="0" lang="en-US" sz="1200" b="1"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85886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spent years doing penetration testing and code review</a:t>
            </a:r>
          </a:p>
          <a:p>
            <a:r>
              <a:rPr lang="en-US" dirty="0"/>
              <a:t>We’d spend days figuring out how to send just the right request into an application to make it break.</a:t>
            </a:r>
          </a:p>
          <a:p>
            <a:r>
              <a:rPr lang="en-US" dirty="0"/>
              <a:t>Like trying to blow up the death star</a:t>
            </a:r>
          </a:p>
          <a:p>
            <a:endParaRPr lang="en-US" dirty="0"/>
          </a:p>
          <a:p>
            <a:r>
              <a:rPr lang="en-US" dirty="0"/>
              <a:t>But what if we had a friend living inside the application.  They have access to the code, the HTTP traffic, the libraries, the configuration, the data flow, backend connections, everything.</a:t>
            </a:r>
          </a:p>
          <a:p>
            <a:r>
              <a:rPr lang="en-US" dirty="0"/>
              <a:t>Anything you want to know --- your friend tells you all the details.</a:t>
            </a:r>
          </a:p>
          <a:p>
            <a:endParaRPr lang="en-US" dirty="0"/>
          </a:p>
          <a:p>
            <a:r>
              <a:rPr lang="en-US" dirty="0"/>
              <a:t>You don’t have to attack your application…. Just do normal testing.</a:t>
            </a:r>
          </a:p>
          <a:p>
            <a:r>
              <a:rPr lang="en-US" dirty="0"/>
              <a:t>If your friend sees untrusted data flow through the application into a SQL query without being escaped or </a:t>
            </a:r>
            <a:r>
              <a:rPr lang="en-US" dirty="0" err="1"/>
              <a:t>parameerized</a:t>
            </a:r>
            <a:r>
              <a:rPr lang="en-US" dirty="0"/>
              <a:t>….  He shouts out “HEY SQL INJECTION”</a:t>
            </a:r>
          </a:p>
          <a:p>
            <a:endParaRPr lang="en-US" dirty="0"/>
          </a:p>
          <a:p>
            <a:r>
              <a:rPr lang="en-US" dirty="0"/>
              <a:t>You don’t need to be an expert – you don’t need to exploit anything.</a:t>
            </a:r>
          </a:p>
          <a:p>
            <a:endParaRPr lang="en-US" dirty="0"/>
          </a:p>
          <a:p>
            <a:r>
              <a:rPr lang="en-US" dirty="0"/>
              <a:t>ANYONE can be a </a:t>
            </a:r>
            <a:r>
              <a:rPr lang="en-US" dirty="0" err="1"/>
              <a:t>pentester</a:t>
            </a:r>
            <a:r>
              <a:rPr lang="en-US" dirty="0"/>
              <a:t> with a smart enough agent!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68008-F146-483D-8CC7-ED2EC74C5264}" type="slidenum">
              <a:rPr kumimoji="0" lang="en-PH"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PH"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59148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kern="1200" dirty="0">
                <a:solidFill>
                  <a:schemeClr val="tx1"/>
                </a:solidFill>
                <a:effectLst/>
                <a:latin typeface="Calibri" panose="020F0502020204030204" pitchFamily="34" charset="0"/>
                <a:ea typeface="+mn-ea"/>
                <a:cs typeface="+mn-cs"/>
              </a:rPr>
              <a:t>You can get started right now.</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kern="1200" dirty="0">
                <a:solidFill>
                  <a:schemeClr val="tx1"/>
                </a:solidFill>
                <a:effectLst/>
                <a:latin typeface="Calibri" panose="020F0502020204030204" pitchFamily="34" charset="0"/>
                <a:ea typeface="+mn-ea"/>
                <a:cs typeface="+mn-cs"/>
              </a:rPr>
              <a:t>I hate to show code… but I want you to understand how easy this is…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kern="1200" dirty="0">
              <a:solidFill>
                <a:schemeClr val="tx1"/>
              </a:solidFill>
              <a:effectLst/>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kern="1200" dirty="0">
                <a:solidFill>
                  <a:schemeClr val="tx1"/>
                </a:solidFill>
                <a:effectLst/>
                <a:latin typeface="Calibri" panose="020F0502020204030204" pitchFamily="34" charset="0"/>
                <a:ea typeface="+mn-ea"/>
                <a:cs typeface="+mn-cs"/>
              </a:rPr>
              <a:t>This is the ENTIRE code to a simple but powerful Java instrumentation agent for SQL Injection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kern="1200" dirty="0">
              <a:solidFill>
                <a:schemeClr val="tx1"/>
              </a:solidFill>
              <a:effectLst/>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kern="1200" dirty="0">
                <a:solidFill>
                  <a:schemeClr val="tx1"/>
                </a:solidFill>
                <a:effectLst/>
                <a:latin typeface="Calibri" panose="020F0502020204030204" pitchFamily="34" charset="0"/>
                <a:ea typeface="+mn-ea"/>
                <a:cs typeface="+mn-cs"/>
              </a:rPr>
              <a:t>This top part just says to put a sensor into any methods that query a database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kern="1200" dirty="0">
              <a:solidFill>
                <a:schemeClr val="tx1"/>
              </a:solidFill>
              <a:effectLst/>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kern="1200" dirty="0">
                <a:solidFill>
                  <a:schemeClr val="tx1"/>
                </a:solidFill>
                <a:effectLst/>
                <a:latin typeface="Calibri" panose="020F0502020204030204" pitchFamily="34" charset="0"/>
                <a:ea typeface="+mn-ea"/>
                <a:cs typeface="+mn-cs"/>
              </a:rPr>
              <a:t>The sensor itself reports query and where the query was called from.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kern="1200" dirty="0">
              <a:solidFill>
                <a:schemeClr val="tx1"/>
              </a:solidFill>
              <a:effectLst/>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kern="1200" dirty="0">
                <a:solidFill>
                  <a:schemeClr val="tx1"/>
                </a:solidFill>
                <a:effectLst/>
                <a:latin typeface="Calibri" panose="020F0502020204030204" pitchFamily="34" charset="0"/>
                <a:ea typeface="+mn-ea"/>
                <a:cs typeface="+mn-cs"/>
              </a:rPr>
              <a:t>Works on any Java app…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Calibri" panose="020F0502020204030204" pitchFamily="34" charset="0"/>
                <a:ea typeface="+mn-ea"/>
                <a:cs typeface="+mn-cs"/>
              </a:rPr>
              <a:t>You just add this agent to your application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kern="1200" dirty="0">
                <a:solidFill>
                  <a:schemeClr val="tx1"/>
                </a:solidFill>
                <a:effectLst/>
                <a:latin typeface="Calibri" panose="020F0502020204030204" pitchFamily="34" charset="0"/>
                <a:ea typeface="+mn-ea"/>
                <a:cs typeface="+mn-cs"/>
              </a:rPr>
              <a:t>No code changes. No experts.  Just a heads up on EVERYWHERE you’re using a non-Parameterized query.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Calibri" panose="020F0502020204030204" pitchFamily="34" charset="0"/>
                <a:ea typeface="+mn-ea"/>
                <a:cs typeface="+mn-cs"/>
              </a:rPr>
              <a:t>And USE IT NORMALLY!  You don’t need to know anything about security.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Calibri" panose="020F0502020204030204" pitchFamily="34" charset="0"/>
                <a:ea typeface="+mn-ea"/>
                <a:cs typeface="+mn-cs"/>
              </a:rPr>
              <a:t>Simple, safe, and remarkably effective without any code changes for all the apps</a:t>
            </a:r>
          </a:p>
          <a:p>
            <a:endParaRPr lang="en-US" b="0" dirty="0"/>
          </a:p>
        </p:txBody>
      </p:sp>
      <p:sp>
        <p:nvSpPr>
          <p:cNvPr id="4" name="Slide Number Placeholder 3"/>
          <p:cNvSpPr>
            <a:spLocks noGrp="1"/>
          </p:cNvSpPr>
          <p:nvPr>
            <p:ph type="sldNum" sz="quarter" idx="5"/>
          </p:nvPr>
        </p:nvSpPr>
        <p:spPr/>
        <p:txBody>
          <a:bodyPr/>
          <a:lstStyle/>
          <a:p>
            <a:fld id="{1EC68008-F146-483D-8CC7-ED2EC74C5264}" type="slidenum">
              <a:rPr lang="en-PH" smtClean="0"/>
              <a:t>7</a:t>
            </a:fld>
            <a:endParaRPr lang="en-PH"/>
          </a:p>
        </p:txBody>
      </p:sp>
    </p:spTree>
    <p:extLst>
      <p:ext uri="{BB962C8B-B14F-4D97-AF65-F5344CB8AC3E}">
        <p14:creationId xmlns:p14="http://schemas.microsoft.com/office/powerpoint/2010/main" val="3051381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that hard to write your own instrumentation…. But to make it easier,</a:t>
            </a:r>
          </a:p>
          <a:p>
            <a:endParaRPr lang="en-US" dirty="0"/>
          </a:p>
          <a:p>
            <a:r>
              <a:rPr lang="en-US" dirty="0"/>
              <a:t>I created an open source platform so that you can create sensors fast and easy without any coding.</a:t>
            </a:r>
          </a:p>
          <a:p>
            <a:endParaRPr lang="en-US" dirty="0"/>
          </a:p>
          <a:p>
            <a:r>
              <a:rPr lang="en-US" dirty="0"/>
              <a:t>The Java Observability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uFillTx/>
                <a:latin typeface="Calibri"/>
                <a:ea typeface="Calibri"/>
                <a:cs typeface="Calibri"/>
                <a:sym typeface="Calibri"/>
              </a:rPr>
              <a:t>8</a:t>
            </a:fld>
            <a:endParaRPr lang="en-US" sz="1200" b="0" i="0" u="none" strike="noStrike" cap="none">
              <a:solidFill>
                <a:schemeClr val="dk1"/>
              </a:solidFill>
              <a:uFillTx/>
              <a:latin typeface="Calibri"/>
              <a:ea typeface="Calibri"/>
              <a:cs typeface="Calibri"/>
              <a:sym typeface="Calibri"/>
            </a:endParaRPr>
          </a:p>
        </p:txBody>
      </p:sp>
    </p:spTree>
    <p:extLst>
      <p:ext uri="{BB962C8B-B14F-4D97-AF65-F5344CB8AC3E}">
        <p14:creationId xmlns:p14="http://schemas.microsoft.com/office/powerpoint/2010/main" val="3977896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tx1"/>
                </a:solidFill>
                <a:effectLst/>
                <a:uFillTx/>
                <a:latin typeface="Calibri" panose="020F0502020204030204" pitchFamily="34" charset="0"/>
                <a:ea typeface="Calibri"/>
                <a:cs typeface="Calibri"/>
                <a:sym typeface="Calibri"/>
              </a:rPr>
              <a:t>You just add this agent to your application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tx1"/>
                </a:solidFill>
                <a:effectLst/>
                <a:uFillTx/>
                <a:latin typeface="Calibri" panose="020F0502020204030204" pitchFamily="34" charset="0"/>
                <a:ea typeface="Calibri"/>
                <a:cs typeface="Calibri"/>
                <a:sym typeface="Calibri"/>
              </a:rPr>
              <a:t>No code changes. No experts.  Just a heads up on EVERYWHERE you’re using a non-Parameterized query.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tx1"/>
                </a:solidFill>
                <a:effectLst/>
                <a:uFillTx/>
                <a:latin typeface="Calibri" panose="020F0502020204030204" pitchFamily="34" charset="0"/>
                <a:ea typeface="Calibri"/>
                <a:cs typeface="Calibri"/>
                <a:sym typeface="Calibri"/>
              </a:rPr>
              <a:t>And USE IT NORMALLY!  You don’t need to know anything about security.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tx1"/>
              </a:solidFill>
              <a:effectLst/>
              <a:uFillTx/>
              <a:latin typeface="Calibri" panose="020F0502020204030204" pitchFamily="34" charset="0"/>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tx1"/>
                </a:solidFill>
                <a:effectLst/>
                <a:uFillTx/>
                <a:latin typeface="Calibri" panose="020F0502020204030204" pitchFamily="34" charset="0"/>
                <a:ea typeface="Calibri"/>
                <a:cs typeface="Calibri"/>
                <a:sym typeface="Calibri"/>
              </a:rPr>
              <a:t>Simple, safe, and remarkably effective without any code changes for all the apps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uFillTx/>
                <a:latin typeface="Calibri"/>
                <a:ea typeface="Calibri"/>
                <a:cs typeface="Calibri"/>
                <a:sym typeface="Calibri"/>
              </a:rPr>
              <a:t>9</a:t>
            </a:fld>
            <a:endParaRPr lang="en-US" sz="1200" b="0" i="0" u="none" strike="noStrike" cap="none">
              <a:solidFill>
                <a:schemeClr val="dk1"/>
              </a:solidFill>
              <a:uFillTx/>
              <a:latin typeface="Calibri"/>
              <a:ea typeface="Calibri"/>
              <a:cs typeface="Calibri"/>
              <a:sym typeface="Calibri"/>
            </a:endParaRPr>
          </a:p>
        </p:txBody>
      </p:sp>
    </p:spTree>
    <p:extLst>
      <p:ext uri="{BB962C8B-B14F-4D97-AF65-F5344CB8AC3E}">
        <p14:creationId xmlns:p14="http://schemas.microsoft.com/office/powerpoint/2010/main" val="16542603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4.xml"/><Relationship Id="rId4" Type="http://schemas.openxmlformats.org/officeDocument/2006/relationships/image" Target="../media/image19.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jpg"/><Relationship Id="rId1" Type="http://schemas.openxmlformats.org/officeDocument/2006/relationships/slideMaster" Target="../slideMasters/slideMaster5.xml"/><Relationship Id="rId4" Type="http://schemas.openxmlformats.org/officeDocument/2006/relationships/image" Target="../media/image19.svg"/></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Master" Target="../slideMasters/slideMaster5.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jpeg"/><Relationship Id="rId1" Type="http://schemas.openxmlformats.org/officeDocument/2006/relationships/slideMaster" Target="../slideMasters/slideMaster5.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4.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 Id="rId4" Type="http://schemas.openxmlformats.org/officeDocument/2006/relationships/image" Target="../media/image32.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jpg"/><Relationship Id="rId1" Type="http://schemas.openxmlformats.org/officeDocument/2006/relationships/slideMaster" Target="../slideMasters/slideMaster6.xml"/><Relationship Id="rId4" Type="http://schemas.openxmlformats.org/officeDocument/2006/relationships/image" Target="../media/image24.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31.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6.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9.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jpg"/><Relationship Id="rId1" Type="http://schemas.openxmlformats.org/officeDocument/2006/relationships/slideMaster" Target="../slideMasters/slideMaster6.xml"/><Relationship Id="rId4" Type="http://schemas.openxmlformats.org/officeDocument/2006/relationships/image" Target="../media/image16.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jpg"/><Relationship Id="rId1" Type="http://schemas.openxmlformats.org/officeDocument/2006/relationships/slideMaster" Target="../slideMasters/slideMaster7.xml"/><Relationship Id="rId5" Type="http://schemas.openxmlformats.org/officeDocument/2006/relationships/image" Target="../media/image42.png"/><Relationship Id="rId4" Type="http://schemas.openxmlformats.org/officeDocument/2006/relationships/image" Target="../media/image4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1">
    <p:bg>
      <p:bgPr>
        <a:solidFill>
          <a:schemeClr val="dk1"/>
        </a:solidFill>
        <a:effectLst/>
      </p:bgPr>
    </p:bg>
    <p:spTree>
      <p:nvGrpSpPr>
        <p:cNvPr id="1" name="Shape 21"/>
        <p:cNvGrpSpPr/>
        <p:nvPr/>
      </p:nvGrpSpPr>
      <p:grpSpPr>
        <a:xfrm>
          <a:off x="0" y="0"/>
          <a:ext cx="0" cy="0"/>
          <a:chOff x="0" y="0"/>
          <a:chExt cx="0" cy="0"/>
        </a:xfrm>
      </p:grpSpPr>
      <p:sp>
        <p:nvSpPr>
          <p:cNvPr id="22" name="Google Shape;22;p28"/>
          <p:cNvSpPr txBox="1">
            <a:spLocks noGrp="1"/>
          </p:cNvSpPr>
          <p:nvPr>
            <p:ph type="ctrTitle"/>
          </p:nvPr>
        </p:nvSpPr>
        <p:spPr>
          <a:xfrm>
            <a:off x="256583" y="3966556"/>
            <a:ext cx="5382897" cy="177965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3"/>
              </a:buClr>
              <a:buSzPts val="6200"/>
              <a:buFont typeface="Helvetica Neue"/>
              <a:buNone/>
              <a:defRPr sz="6200" b="1" i="0" cap="none">
                <a:solidFill>
                  <a:schemeClr val="accent3"/>
                </a:solidFill>
                <a:uFillTx/>
                <a:latin typeface="Helvetica Neue"/>
                <a:ea typeface="Helvetica Neue"/>
                <a:cs typeface="Helvetica Neue"/>
                <a:sym typeface="Helvetica Neue"/>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p>
        </p:txBody>
      </p:sp>
      <p:sp>
        <p:nvSpPr>
          <p:cNvPr id="23" name="Google Shape;23;p28"/>
          <p:cNvSpPr txBox="1">
            <a:spLocks noGrp="1"/>
          </p:cNvSpPr>
          <p:nvPr>
            <p:ph type="ftr" idx="11"/>
          </p:nvPr>
        </p:nvSpPr>
        <p:spPr>
          <a:xfrm>
            <a:off x="10816046" y="365125"/>
            <a:ext cx="1086394"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uFillTx/>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uFillTx/>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uFillTx/>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uFillTx/>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uFillTx/>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uFillTx/>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uFillTx/>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uFillTx/>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uFillTx/>
                <a:latin typeface="Arial"/>
                <a:ea typeface="Arial"/>
                <a:cs typeface="Arial"/>
                <a:sym typeface="Arial"/>
              </a:defRPr>
            </a:lvl9pPr>
          </a:lstStyle>
          <a:p>
            <a:endParaRPr/>
          </a:p>
        </p:txBody>
      </p:sp>
      <p:pic>
        <p:nvPicPr>
          <p:cNvPr id="24" name="Google Shape;24;p28"/>
          <p:cNvPicPr preferRelativeResize="0"/>
          <p:nvPr/>
        </p:nvPicPr>
        <p:blipFill rotWithShape="1">
          <a:blip r:embed="rId2"/>
          <a:srcRect/>
          <a:stretch/>
        </p:blipFill>
        <p:spPr>
          <a:xfrm>
            <a:off x="446315" y="365125"/>
            <a:ext cx="1565366" cy="454461"/>
          </a:xfrm>
          <a:prstGeom prst="rect">
            <a:avLst/>
          </a:prstGeom>
          <a:noFill/>
          <a:ln>
            <a:noFill/>
          </a:ln>
        </p:spPr>
      </p:pic>
      <p:sp>
        <p:nvSpPr>
          <p:cNvPr id="25" name="Google Shape;25;p28"/>
          <p:cNvSpPr>
            <a:spLocks/>
          </p:cNvSpPr>
          <p:nvPr/>
        </p:nvSpPr>
        <p:spPr>
          <a:xfrm>
            <a:off x="5734185" y="0"/>
            <a:ext cx="6465435"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uFillTx/>
              <a:latin typeface="Arial"/>
              <a:ea typeface="Arial"/>
              <a:cs typeface="Arial"/>
              <a:sym typeface="Arial"/>
            </a:endParaRPr>
          </a:p>
        </p:txBody>
      </p:sp>
      <p:sp>
        <p:nvSpPr>
          <p:cNvPr id="26" name="Google Shape;26;p28"/>
          <p:cNvSpPr txBox="1">
            <a:spLocks noGrp="1"/>
          </p:cNvSpPr>
          <p:nvPr>
            <p:ph type="subTitle" idx="1"/>
          </p:nvPr>
        </p:nvSpPr>
        <p:spPr>
          <a:xfrm>
            <a:off x="6210980" y="4723856"/>
            <a:ext cx="5545088" cy="1492613"/>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000"/>
              </a:spcBef>
              <a:spcAft>
                <a:spcPts val="0"/>
              </a:spcAft>
              <a:buClr>
                <a:schemeClr val="lt1"/>
              </a:buClr>
              <a:buSzPts val="2000"/>
              <a:buNone/>
              <a:defRPr sz="2000" cap="none">
                <a:solidFill>
                  <a:schemeClr val="lt1"/>
                </a:solidFill>
                <a:uFillTx/>
                <a:latin typeface="Helvetica Neue"/>
                <a:ea typeface="Helvetica Neue"/>
                <a:cs typeface="Helvetica Neue"/>
                <a:sym typeface="Helvetica Neue"/>
              </a:defRPr>
            </a:lvl1pPr>
            <a:lvl2pPr lvl="1" algn="ctr">
              <a:lnSpc>
                <a:spcPct val="90000"/>
              </a:lnSpc>
              <a:spcBef>
                <a:spcPts val="500"/>
              </a:spcBef>
              <a:spcAft>
                <a:spcPts val="0"/>
              </a:spcAft>
              <a:buClr>
                <a:schemeClr val="dk1"/>
              </a:buClr>
              <a:buSzPts val="2000"/>
              <a:buNone/>
              <a:defRPr sz="2000">
                <a:uFillTx/>
              </a:defRPr>
            </a:lvl2pPr>
            <a:lvl3pPr lvl="2" algn="ctr">
              <a:lnSpc>
                <a:spcPct val="90000"/>
              </a:lnSpc>
              <a:spcBef>
                <a:spcPts val="500"/>
              </a:spcBef>
              <a:spcAft>
                <a:spcPts val="0"/>
              </a:spcAft>
              <a:buClr>
                <a:schemeClr val="dk1"/>
              </a:buClr>
              <a:buSzPts val="1800"/>
              <a:buNone/>
              <a:defRPr sz="1800">
                <a:uFillTx/>
              </a:defRPr>
            </a:lvl3pPr>
            <a:lvl4pPr lvl="3" algn="ctr">
              <a:lnSpc>
                <a:spcPct val="90000"/>
              </a:lnSpc>
              <a:spcBef>
                <a:spcPts val="500"/>
              </a:spcBef>
              <a:spcAft>
                <a:spcPts val="0"/>
              </a:spcAft>
              <a:buClr>
                <a:schemeClr val="dk1"/>
              </a:buClr>
              <a:buSzPts val="1600"/>
              <a:buNone/>
              <a:defRPr sz="1600">
                <a:uFillTx/>
              </a:defRPr>
            </a:lvl4pPr>
            <a:lvl5pPr lvl="4" algn="ctr">
              <a:lnSpc>
                <a:spcPct val="90000"/>
              </a:lnSpc>
              <a:spcBef>
                <a:spcPts val="500"/>
              </a:spcBef>
              <a:spcAft>
                <a:spcPts val="0"/>
              </a:spcAft>
              <a:buClr>
                <a:schemeClr val="dk1"/>
              </a:buClr>
              <a:buSzPts val="1600"/>
              <a:buNone/>
              <a:defRPr sz="1600">
                <a:uFillTx/>
              </a:defRPr>
            </a:lvl5pPr>
            <a:lvl6pPr lvl="5" algn="ctr">
              <a:lnSpc>
                <a:spcPct val="90000"/>
              </a:lnSpc>
              <a:spcBef>
                <a:spcPts val="500"/>
              </a:spcBef>
              <a:spcAft>
                <a:spcPts val="0"/>
              </a:spcAft>
              <a:buClr>
                <a:schemeClr val="dk1"/>
              </a:buClr>
              <a:buSzPts val="1600"/>
              <a:buNone/>
              <a:defRPr sz="1600">
                <a:uFillTx/>
              </a:defRPr>
            </a:lvl6pPr>
            <a:lvl7pPr lvl="6" algn="ctr">
              <a:lnSpc>
                <a:spcPct val="90000"/>
              </a:lnSpc>
              <a:spcBef>
                <a:spcPts val="500"/>
              </a:spcBef>
              <a:spcAft>
                <a:spcPts val="0"/>
              </a:spcAft>
              <a:buClr>
                <a:schemeClr val="dk1"/>
              </a:buClr>
              <a:buSzPts val="1600"/>
              <a:buNone/>
              <a:defRPr sz="1600">
                <a:uFillTx/>
              </a:defRPr>
            </a:lvl7pPr>
            <a:lvl8pPr lvl="7" algn="ctr">
              <a:lnSpc>
                <a:spcPct val="90000"/>
              </a:lnSpc>
              <a:spcBef>
                <a:spcPts val="500"/>
              </a:spcBef>
              <a:spcAft>
                <a:spcPts val="0"/>
              </a:spcAft>
              <a:buClr>
                <a:schemeClr val="dk1"/>
              </a:buClr>
              <a:buSzPts val="1600"/>
              <a:buNone/>
              <a:defRPr sz="1600">
                <a:uFillTx/>
              </a:defRPr>
            </a:lvl8pPr>
            <a:lvl9pPr lvl="8" algn="ctr">
              <a:lnSpc>
                <a:spcPct val="90000"/>
              </a:lnSpc>
              <a:spcBef>
                <a:spcPts val="500"/>
              </a:spcBef>
              <a:spcAft>
                <a:spcPts val="0"/>
              </a:spcAft>
              <a:buClr>
                <a:schemeClr val="dk1"/>
              </a:buClr>
              <a:buSzPts val="1600"/>
              <a:buNone/>
              <a:defRPr sz="1600">
                <a:uFillTx/>
              </a:defRPr>
            </a:lvl9pPr>
          </a:lstStyle>
          <a:p>
            <a:endParaRPr/>
          </a:p>
        </p:txBody>
      </p:sp>
      <p:sp>
        <p:nvSpPr>
          <p:cNvPr id="27" name="Google Shape;27;p28"/>
          <p:cNvSpPr txBox="1">
            <a:spLocks noGrp="1"/>
          </p:cNvSpPr>
          <p:nvPr>
            <p:ph type="body" idx="2"/>
          </p:nvPr>
        </p:nvSpPr>
        <p:spPr>
          <a:xfrm>
            <a:off x="287386" y="6359795"/>
            <a:ext cx="4610100" cy="26307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Font typeface="Helvetica Neue"/>
              <a:buNone/>
              <a:defRPr sz="1600">
                <a:solidFill>
                  <a:schemeClr val="lt1"/>
                </a:solidFill>
                <a:uFillTx/>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p>
        </p:txBody>
      </p:sp>
      <p:sp>
        <p:nvSpPr>
          <p:cNvPr id="28" name="Google Shape;28;p28"/>
          <p:cNvSpPr txBox="1">
            <a:spLocks noGrp="1"/>
          </p:cNvSpPr>
          <p:nvPr>
            <p:ph type="body" idx="3"/>
          </p:nvPr>
        </p:nvSpPr>
        <p:spPr>
          <a:xfrm>
            <a:off x="7746778" y="6376645"/>
            <a:ext cx="2429188" cy="246221"/>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1000"/>
              <a:buFont typeface="Arial"/>
              <a:buNone/>
              <a:defRPr sz="1000">
                <a:solidFill>
                  <a:schemeClr val="lt1"/>
                </a:solidFill>
                <a:uFillTx/>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p>
        </p:txBody>
      </p:sp>
      <p:sp>
        <p:nvSpPr>
          <p:cNvPr id="29" name="Google Shape;29;p28"/>
          <p:cNvSpPr txBox="1">
            <a:spLocks/>
          </p:cNvSpPr>
          <p:nvPr/>
        </p:nvSpPr>
        <p:spPr>
          <a:xfrm>
            <a:off x="10084527" y="6361872"/>
            <a:ext cx="1671542" cy="24622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a:solidFill>
                  <a:schemeClr val="lt1"/>
                </a:solidFill>
                <a:uFillTx/>
                <a:latin typeface="Arial"/>
                <a:ea typeface="Arial"/>
                <a:cs typeface="Arial"/>
                <a:sym typeface="Arial"/>
              </a:rPr>
              <a:t>|  © 2020 CONFIDENTIAL</a:t>
            </a:r>
            <a:endParaRPr sz="1000">
              <a:solidFill>
                <a:schemeClr val="lt1"/>
              </a:solidFill>
              <a:uFillTx/>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2 or End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AC002A-46D3-084F-A5ED-D21631CE38C8}"/>
              </a:ext>
            </a:extLst>
          </p:cNvPr>
          <p:cNvSpPr/>
          <p:nvPr userDrawn="1"/>
        </p:nvSpPr>
        <p:spPr>
          <a:xfrm>
            <a:off x="1" y="-3176"/>
            <a:ext cx="12195176" cy="68542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0" i="0" dirty="0">
              <a:latin typeface="Calibri" panose="020F0502020204030204" pitchFamily="34" charset="0"/>
            </a:endParaRPr>
          </a:p>
        </p:txBody>
      </p:sp>
      <p:pic>
        <p:nvPicPr>
          <p:cNvPr id="11" name="Picture 10">
            <a:extLst>
              <a:ext uri="{FF2B5EF4-FFF2-40B4-BE49-F238E27FC236}">
                <a16:creationId xmlns:a16="http://schemas.microsoft.com/office/drawing/2014/main" id="{635FA0EF-2282-BB4E-94D8-07702580E63B}"/>
              </a:ext>
            </a:extLst>
          </p:cNvPr>
          <p:cNvPicPr>
            <a:picLocks noChangeAspect="1"/>
          </p:cNvPicPr>
          <p:nvPr userDrawn="1"/>
        </p:nvPicPr>
        <p:blipFill>
          <a:blip r:embed="rId2"/>
          <a:stretch>
            <a:fillRect/>
          </a:stretch>
        </p:blipFill>
        <p:spPr>
          <a:xfrm>
            <a:off x="-3176" y="5568"/>
            <a:ext cx="12195176" cy="6846864"/>
          </a:xfrm>
          <a:prstGeom prst="rect">
            <a:avLst/>
          </a:prstGeom>
        </p:spPr>
      </p:pic>
      <p:sp>
        <p:nvSpPr>
          <p:cNvPr id="3" name="Subtitle 2"/>
          <p:cNvSpPr>
            <a:spLocks noGrp="1"/>
          </p:cNvSpPr>
          <p:nvPr>
            <p:ph type="subTitle" idx="1"/>
          </p:nvPr>
        </p:nvSpPr>
        <p:spPr>
          <a:xfrm>
            <a:off x="570062" y="3966580"/>
            <a:ext cx="11013768" cy="1164220"/>
          </a:xfrm>
        </p:spPr>
        <p:txBody>
          <a:bodyPr/>
          <a:lstStyle>
            <a:lvl1pPr marL="0" indent="0" algn="l">
              <a:buNone/>
              <a:defRPr b="1"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Title 5">
            <a:extLst>
              <a:ext uri="{FF2B5EF4-FFF2-40B4-BE49-F238E27FC236}">
                <a16:creationId xmlns:a16="http://schemas.microsoft.com/office/drawing/2014/main" id="{9DDC0FCF-65F2-3242-B53E-7C00BD4E97E6}"/>
              </a:ext>
            </a:extLst>
          </p:cNvPr>
          <p:cNvSpPr>
            <a:spLocks noGrp="1"/>
          </p:cNvSpPr>
          <p:nvPr>
            <p:ph type="title"/>
          </p:nvPr>
        </p:nvSpPr>
        <p:spPr>
          <a:xfrm>
            <a:off x="609600" y="2542785"/>
            <a:ext cx="10972801" cy="1057827"/>
          </a:xfrm>
        </p:spPr>
        <p:txBody>
          <a:bodyPr/>
          <a:lstStyle>
            <a:lvl1pPr algn="l">
              <a:defRPr sz="4000" b="1" i="0">
                <a:solidFill>
                  <a:schemeClr val="bg1"/>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9E2FAF82-B0F4-B145-ABF6-E447DE8CAA76}"/>
              </a:ext>
            </a:extLst>
          </p:cNvPr>
          <p:cNvCxnSpPr>
            <a:cxnSpLocks/>
          </p:cNvCxnSpPr>
          <p:nvPr userDrawn="1"/>
        </p:nvCxnSpPr>
        <p:spPr>
          <a:xfrm>
            <a:off x="570061" y="3775978"/>
            <a:ext cx="7541402" cy="0"/>
          </a:xfrm>
          <a:prstGeom prst="line">
            <a:avLst/>
          </a:prstGeom>
          <a:ln w="25400" cmpd="sng">
            <a:solidFill>
              <a:srgbClr val="14FFFF"/>
            </a:solidFill>
          </a:ln>
        </p:spPr>
        <p:style>
          <a:lnRef idx="1">
            <a:schemeClr val="accent1"/>
          </a:lnRef>
          <a:fillRef idx="0">
            <a:schemeClr val="accent1"/>
          </a:fillRef>
          <a:effectRef idx="0">
            <a:schemeClr val="accent1"/>
          </a:effectRef>
          <a:fontRef idx="minor">
            <a:schemeClr val="tx1"/>
          </a:fontRef>
        </p:style>
      </p:cxnSp>
      <p:pic>
        <p:nvPicPr>
          <p:cNvPr id="8" name="Picture 14">
            <a:extLst>
              <a:ext uri="{FF2B5EF4-FFF2-40B4-BE49-F238E27FC236}">
                <a16:creationId xmlns:a16="http://schemas.microsoft.com/office/drawing/2014/main" id="{80001057-BE3A-EB48-8104-0669516E48C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63579" y="6311053"/>
            <a:ext cx="1222205" cy="352069"/>
          </a:xfrm>
          <a:prstGeom prst="rect">
            <a:avLst/>
          </a:prstGeom>
        </p:spPr>
      </p:pic>
      <p:sp>
        <p:nvSpPr>
          <p:cNvPr id="13" name="TextBox 12">
            <a:extLst>
              <a:ext uri="{FF2B5EF4-FFF2-40B4-BE49-F238E27FC236}">
                <a16:creationId xmlns:a16="http://schemas.microsoft.com/office/drawing/2014/main" id="{B7A8B76D-4341-A841-9FC8-F7F2E48DD283}"/>
              </a:ext>
            </a:extLst>
          </p:cNvPr>
          <p:cNvSpPr txBox="1"/>
          <p:nvPr userDrawn="1"/>
        </p:nvSpPr>
        <p:spPr>
          <a:xfrm>
            <a:off x="8509766" y="6387823"/>
            <a:ext cx="1851795" cy="184666"/>
          </a:xfrm>
          <a:prstGeom prst="rect">
            <a:avLst/>
          </a:prstGeom>
          <a:noFill/>
        </p:spPr>
        <p:txBody>
          <a:bodyPr wrap="square" lIns="0" tIns="0" rIns="0" bIns="0" rtlCol="0">
            <a:spAutoFit/>
          </a:bodyPr>
          <a:lstStyle/>
          <a:p>
            <a:pPr algn="r"/>
            <a:fld id="{E7B3DFDB-9C06-284E-A647-6C49AFABE760}" type="slidenum">
              <a:rPr lang="en-US" sz="1200" b="1" i="0" smtClean="0">
                <a:solidFill>
                  <a:schemeClr val="bg1"/>
                </a:solidFill>
                <a:latin typeface="Calibri" panose="020F0502020204030204" pitchFamily="34" charset="0"/>
                <a:ea typeface="Roboto" panose="02000000000000000000" pitchFamily="2" charset="0"/>
                <a:cs typeface="Calibri" panose="020F0502020204030204" pitchFamily="34" charset="0"/>
              </a:rPr>
              <a:pPr algn="r"/>
              <a:t>‹#›</a:t>
            </a:fld>
            <a:endParaRPr lang="en-US" sz="1200" b="1" i="0" dirty="0">
              <a:solidFill>
                <a:schemeClr val="bg1"/>
              </a:solidFill>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386915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vl1pPr>
          </a:lstStyle>
          <a:p>
            <a:r>
              <a:rPr lang="en-US" dirty="0"/>
              <a:t>Click to edit Master title style</a:t>
            </a:r>
          </a:p>
        </p:txBody>
      </p:sp>
      <p:sp>
        <p:nvSpPr>
          <p:cNvPr id="4" name="Content Placeholder 2">
            <a:extLst>
              <a:ext uri="{FF2B5EF4-FFF2-40B4-BE49-F238E27FC236}">
                <a16:creationId xmlns:a16="http://schemas.microsoft.com/office/drawing/2014/main" id="{1D2D87C7-DF43-984E-A8AA-0BB46D268D1B}"/>
              </a:ext>
            </a:extLst>
          </p:cNvPr>
          <p:cNvSpPr>
            <a:spLocks noGrp="1"/>
          </p:cNvSpPr>
          <p:nvPr>
            <p:ph idx="10" hasCustomPrompt="1"/>
          </p:nvPr>
        </p:nvSpPr>
        <p:spPr>
          <a:xfrm>
            <a:off x="609600" y="1166019"/>
            <a:ext cx="10972801" cy="313866"/>
          </a:xfrm>
        </p:spPr>
        <p:txBody>
          <a:bodyPr/>
          <a:lstStyle>
            <a:lvl1pPr marL="0" indent="0">
              <a:buNone/>
              <a:defRPr b="1" i="0">
                <a:solidFill>
                  <a:schemeClr val="accent3"/>
                </a:solidFill>
              </a:defRPr>
            </a:lvl1pPr>
          </a:lstStyle>
          <a:p>
            <a:pPr lvl="0"/>
            <a:r>
              <a:rPr lang="en-US" dirty="0"/>
              <a:t>Subhead</a:t>
            </a:r>
          </a:p>
        </p:txBody>
      </p:sp>
      <p:sp>
        <p:nvSpPr>
          <p:cNvPr id="5" name="TextBox 4">
            <a:extLst>
              <a:ext uri="{FF2B5EF4-FFF2-40B4-BE49-F238E27FC236}">
                <a16:creationId xmlns:a16="http://schemas.microsoft.com/office/drawing/2014/main" id="{AD695239-DA57-FD4A-B565-A93A5783189C}"/>
              </a:ext>
            </a:extLst>
          </p:cNvPr>
          <p:cNvSpPr txBox="1"/>
          <p:nvPr userDrawn="1"/>
        </p:nvSpPr>
        <p:spPr>
          <a:xfrm>
            <a:off x="7367453" y="6400800"/>
            <a:ext cx="0" cy="0"/>
          </a:xfrm>
          <a:prstGeom prst="rect">
            <a:avLst/>
          </a:prstGeom>
          <a:noFill/>
        </p:spPr>
        <p:txBody>
          <a:bodyPr wrap="none" lIns="0" tIns="0" rIns="0" bIns="0" rtlCol="0">
            <a:noAutofit/>
          </a:bodyPr>
          <a:lstStyle/>
          <a:p>
            <a:endParaRPr lang="en-US" sz="1400" b="1" i="0" dirty="0">
              <a:solidFill>
                <a:schemeClr val="tx2"/>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53E67A6-C7B4-794D-A6AC-A369C7FADBDC}"/>
              </a:ext>
            </a:extLst>
          </p:cNvPr>
          <p:cNvSpPr txBox="1"/>
          <p:nvPr userDrawn="1"/>
        </p:nvSpPr>
        <p:spPr>
          <a:xfrm>
            <a:off x="9571035" y="6411686"/>
            <a:ext cx="0" cy="0"/>
          </a:xfrm>
          <a:prstGeom prst="rect">
            <a:avLst/>
          </a:prstGeom>
          <a:noFill/>
        </p:spPr>
        <p:txBody>
          <a:bodyPr wrap="none" lIns="0" tIns="0" rIns="0" bIns="0" rtlCol="0">
            <a:noAutofit/>
          </a:bodyPr>
          <a:lstStyle/>
          <a:p>
            <a:endParaRPr lang="en-US" sz="1400" b="1" i="0"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73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vl1pPr>
          </a:lstStyle>
          <a:p>
            <a:r>
              <a:rPr lang="en-US" dirty="0"/>
              <a:t>Click to edit Master title style</a:t>
            </a:r>
          </a:p>
        </p:txBody>
      </p:sp>
      <p:cxnSp>
        <p:nvCxnSpPr>
          <p:cNvPr id="6" name="Straight Connector 5"/>
          <p:cNvCxnSpPr/>
          <p:nvPr userDrawn="1"/>
        </p:nvCxnSpPr>
        <p:spPr>
          <a:xfrm>
            <a:off x="6087178" y="1600204"/>
            <a:ext cx="0" cy="4525963"/>
          </a:xfrm>
          <a:prstGeom prst="line">
            <a:avLst/>
          </a:prstGeom>
          <a:ln w="12700" cmpd="sng">
            <a:solidFill>
              <a:schemeClr val="accent2">
                <a:alpha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076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vl1pPr>
          </a:lstStyle>
          <a:p>
            <a:r>
              <a:rPr lang="en-US" dirty="0"/>
              <a:t>Click to edit Master title style</a:t>
            </a:r>
          </a:p>
        </p:txBody>
      </p:sp>
    </p:spTree>
    <p:extLst>
      <p:ext uri="{BB962C8B-B14F-4D97-AF65-F5344CB8AC3E}">
        <p14:creationId xmlns:p14="http://schemas.microsoft.com/office/powerpoint/2010/main" val="267916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6026393-FCD6-EF4A-9212-EDAB349ED654}"/>
              </a:ext>
            </a:extLst>
          </p:cNvPr>
          <p:cNvSpPr>
            <a:spLocks noGrp="1"/>
          </p:cNvSpPr>
          <p:nvPr>
            <p:ph type="pic" sz="quarter" idx="10"/>
          </p:nvPr>
        </p:nvSpPr>
        <p:spPr>
          <a:xfrm>
            <a:off x="1" y="0"/>
            <a:ext cx="12192000" cy="6858000"/>
          </a:xfrm>
          <a:solidFill>
            <a:schemeClr val="accent3"/>
          </a:solidFill>
        </p:spPr>
        <p:txBody>
          <a:bodyPr/>
          <a:lstStyle>
            <a:lvl1pPr>
              <a:defRPr b="1" i="0"/>
            </a:lvl1pPr>
          </a:lstStyle>
          <a:p>
            <a:endParaRPr lang="en-US" dirty="0"/>
          </a:p>
        </p:txBody>
      </p:sp>
      <p:sp>
        <p:nvSpPr>
          <p:cNvPr id="2" name="Title 1"/>
          <p:cNvSpPr>
            <a:spLocks noGrp="1"/>
          </p:cNvSpPr>
          <p:nvPr>
            <p:ph type="title"/>
          </p:nvPr>
        </p:nvSpPr>
        <p:spPr>
          <a:xfrm>
            <a:off x="609599" y="1136984"/>
            <a:ext cx="10972801" cy="4584032"/>
          </a:xfrm>
        </p:spPr>
        <p:txBody>
          <a:bodyPr anchor="ctr" anchorCtr="0"/>
          <a:lstStyle>
            <a:lvl1pPr>
              <a:defRPr sz="4800" b="1" i="0" cap="none" baseline="0">
                <a:solidFill>
                  <a:schemeClr val="bg1"/>
                </a:solidFill>
              </a:defRPr>
            </a:lvl1pPr>
          </a:lstStyle>
          <a:p>
            <a:r>
              <a:rPr lang="en-US" dirty="0"/>
              <a:t>Click to edit Master title style</a:t>
            </a:r>
          </a:p>
        </p:txBody>
      </p:sp>
      <p:pic>
        <p:nvPicPr>
          <p:cNvPr id="5" name="Picture 14">
            <a:extLst>
              <a:ext uri="{FF2B5EF4-FFF2-40B4-BE49-F238E27FC236}">
                <a16:creationId xmlns:a16="http://schemas.microsoft.com/office/drawing/2014/main" id="{9A32475F-6163-6B49-8690-D7B3526599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63579" y="6311053"/>
            <a:ext cx="1222205" cy="352069"/>
          </a:xfrm>
          <a:prstGeom prst="rect">
            <a:avLst/>
          </a:prstGeom>
        </p:spPr>
      </p:pic>
      <p:sp>
        <p:nvSpPr>
          <p:cNvPr id="8" name="TextBox 7">
            <a:extLst>
              <a:ext uri="{FF2B5EF4-FFF2-40B4-BE49-F238E27FC236}">
                <a16:creationId xmlns:a16="http://schemas.microsoft.com/office/drawing/2014/main" id="{421D2992-9635-F044-A7CA-69E1257B06B3}"/>
              </a:ext>
            </a:extLst>
          </p:cNvPr>
          <p:cNvSpPr txBox="1"/>
          <p:nvPr userDrawn="1"/>
        </p:nvSpPr>
        <p:spPr>
          <a:xfrm>
            <a:off x="8509766" y="6387823"/>
            <a:ext cx="1851795" cy="184666"/>
          </a:xfrm>
          <a:prstGeom prst="rect">
            <a:avLst/>
          </a:prstGeom>
          <a:noFill/>
        </p:spPr>
        <p:txBody>
          <a:bodyPr wrap="square" lIns="0" tIns="0" rIns="0" bIns="0" rtlCol="0">
            <a:spAutoFit/>
          </a:bodyPr>
          <a:lstStyle/>
          <a:p>
            <a:pPr algn="r"/>
            <a:fld id="{E7B3DFDB-9C06-284E-A647-6C49AFABE760}" type="slidenum">
              <a:rPr lang="en-US" sz="1200" b="1" i="0" smtClean="0">
                <a:solidFill>
                  <a:schemeClr val="bg1"/>
                </a:solidFill>
                <a:latin typeface="Calibri" panose="020F0502020204030204" pitchFamily="34" charset="0"/>
                <a:ea typeface="Roboto" panose="02000000000000000000" pitchFamily="2" charset="0"/>
                <a:cs typeface="Calibri" panose="020F0502020204030204" pitchFamily="34" charset="0"/>
              </a:rPr>
              <a:pPr algn="r"/>
              <a:t>‹#›</a:t>
            </a:fld>
            <a:endParaRPr lang="en-US" sz="1200" b="1" i="0" dirty="0">
              <a:solidFill>
                <a:schemeClr val="bg1"/>
              </a:solidFill>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173371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75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10" name="Rectangle 9"/>
          <p:cNvSpPr/>
          <p:nvPr userDrawn="1"/>
        </p:nvSpPr>
        <p:spPr>
          <a:xfrm>
            <a:off x="1" y="-13336"/>
            <a:ext cx="12195176" cy="6795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0" i="0" dirty="0">
              <a:latin typeface="Calibri" panose="020F0502020204030204" pitchFamily="34" charset="0"/>
            </a:endParaRPr>
          </a:p>
        </p:txBody>
      </p:sp>
    </p:spTree>
    <p:extLst>
      <p:ext uri="{BB962C8B-B14F-4D97-AF65-F5344CB8AC3E}">
        <p14:creationId xmlns:p14="http://schemas.microsoft.com/office/powerpoint/2010/main" val="374714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56B5B8-213D-B440-A4C0-AF7645BC31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a:gradFill flip="none" rotWithShape="1">
            <a:gsLst>
              <a:gs pos="0">
                <a:schemeClr val="accent2">
                  <a:lumMod val="75000"/>
                </a:schemeClr>
              </a:gs>
              <a:gs pos="100000">
                <a:schemeClr val="accent3"/>
              </a:gs>
              <a:gs pos="50000">
                <a:schemeClr val="accent2"/>
              </a:gs>
            </a:gsLst>
            <a:path path="circle">
              <a:fillToRect t="100000" r="100000"/>
            </a:path>
            <a:tileRect l="-100000" b="-100000"/>
          </a:gradFill>
        </p:spPr>
      </p:pic>
      <p:pic>
        <p:nvPicPr>
          <p:cNvPr id="4" name="Picture 3" descr="A picture containing building, door&#13;&#10;&#13;&#10;Description automatically generated">
            <a:extLst>
              <a:ext uri="{FF2B5EF4-FFF2-40B4-BE49-F238E27FC236}">
                <a16:creationId xmlns:a16="http://schemas.microsoft.com/office/drawing/2014/main" id="{3ECDE697-4CB4-174A-99AE-521C705F7C8A}"/>
              </a:ext>
            </a:extLst>
          </p:cNvPr>
          <p:cNvPicPr>
            <a:picLocks noChangeAspect="1"/>
          </p:cNvPicPr>
          <p:nvPr userDrawn="1"/>
        </p:nvPicPr>
        <p:blipFill>
          <a:blip r:embed="rId3"/>
          <a:stretch>
            <a:fillRect/>
          </a:stretch>
        </p:blipFill>
        <p:spPr>
          <a:xfrm>
            <a:off x="1" y="0"/>
            <a:ext cx="12191999" cy="6832600"/>
          </a:xfrm>
          <a:prstGeom prst="rect">
            <a:avLst/>
          </a:prstGeom>
          <a:noFill/>
        </p:spPr>
      </p:pic>
      <p:pic>
        <p:nvPicPr>
          <p:cNvPr id="26" name="Picture 25"/>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909847" y="305702"/>
            <a:ext cx="2916572" cy="840149"/>
          </a:xfrm>
          <a:prstGeom prst="rect">
            <a:avLst/>
          </a:prstGeom>
        </p:spPr>
      </p:pic>
      <p:sp>
        <p:nvSpPr>
          <p:cNvPr id="8" name="Text Placeholder 20">
            <a:extLst>
              <a:ext uri="{FF2B5EF4-FFF2-40B4-BE49-F238E27FC236}">
                <a16:creationId xmlns:a16="http://schemas.microsoft.com/office/drawing/2014/main" id="{4F0AD7F6-F067-4F48-BCCC-C3C73CC8EE61}"/>
              </a:ext>
            </a:extLst>
          </p:cNvPr>
          <p:cNvSpPr>
            <a:spLocks noGrp="1"/>
          </p:cNvSpPr>
          <p:nvPr>
            <p:ph type="body" sz="quarter" idx="16" hasCustomPrompt="1"/>
          </p:nvPr>
        </p:nvSpPr>
        <p:spPr>
          <a:xfrm>
            <a:off x="3915796" y="4150651"/>
            <a:ext cx="7910624" cy="455295"/>
          </a:xfrm>
        </p:spPr>
        <p:txBody>
          <a:bodyPr>
            <a:noAutofit/>
          </a:bodyPr>
          <a:lstStyle>
            <a:lvl1pPr marL="0" indent="0" algn="r">
              <a:buNone/>
              <a:defRPr sz="2800" b="1" i="0" baseline="0">
                <a:solidFill>
                  <a:schemeClr val="bg1"/>
                </a:solidFill>
              </a:defRPr>
            </a:lvl1pPr>
            <a:lvl2pPr marL="685800" indent="0" algn="r">
              <a:buNone/>
              <a:defRPr sz="1600">
                <a:solidFill>
                  <a:srgbClr val="258CBF"/>
                </a:solidFill>
              </a:defRPr>
            </a:lvl2pPr>
            <a:lvl3pPr marL="914400" indent="0" algn="r">
              <a:buNone/>
              <a:defRPr sz="1600">
                <a:solidFill>
                  <a:srgbClr val="258CBF"/>
                </a:solidFill>
              </a:defRPr>
            </a:lvl3pPr>
            <a:lvl4pPr marL="1371600" indent="0" algn="r">
              <a:buNone/>
              <a:defRPr sz="1600">
                <a:solidFill>
                  <a:srgbClr val="258CBF"/>
                </a:solidFill>
              </a:defRPr>
            </a:lvl4pPr>
            <a:lvl5pPr marL="1828800" indent="0" algn="r">
              <a:buNone/>
              <a:defRPr sz="1600">
                <a:solidFill>
                  <a:srgbClr val="258CBF"/>
                </a:solidFill>
              </a:defRPr>
            </a:lvl5pPr>
          </a:lstStyle>
          <a:p>
            <a:pPr lvl="0"/>
            <a:r>
              <a:rPr lang="en-US" dirty="0"/>
              <a:t>Subhead</a:t>
            </a:r>
          </a:p>
        </p:txBody>
      </p:sp>
      <p:sp>
        <p:nvSpPr>
          <p:cNvPr id="9" name="Title 1">
            <a:extLst>
              <a:ext uri="{FF2B5EF4-FFF2-40B4-BE49-F238E27FC236}">
                <a16:creationId xmlns:a16="http://schemas.microsoft.com/office/drawing/2014/main" id="{C77C7ED2-EB63-6E41-90B0-011580BFEE9A}"/>
              </a:ext>
            </a:extLst>
          </p:cNvPr>
          <p:cNvSpPr>
            <a:spLocks noGrp="1"/>
          </p:cNvSpPr>
          <p:nvPr>
            <p:ph type="title"/>
          </p:nvPr>
        </p:nvSpPr>
        <p:spPr>
          <a:xfrm>
            <a:off x="3915795" y="2209451"/>
            <a:ext cx="7910624" cy="1703642"/>
          </a:xfrm>
        </p:spPr>
        <p:txBody>
          <a:bodyPr/>
          <a:lstStyle>
            <a:lvl1pPr algn="r">
              <a:defRPr sz="4800" b="1" i="0">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4A9E3B12-0ACA-D64A-A524-661AF3242D45}"/>
              </a:ext>
            </a:extLst>
          </p:cNvPr>
          <p:cNvCxnSpPr>
            <a:cxnSpLocks/>
          </p:cNvCxnSpPr>
          <p:nvPr userDrawn="1"/>
        </p:nvCxnSpPr>
        <p:spPr>
          <a:xfrm>
            <a:off x="3915795" y="4026499"/>
            <a:ext cx="7923153" cy="0"/>
          </a:xfrm>
          <a:prstGeom prst="line">
            <a:avLst/>
          </a:prstGeom>
          <a:ln w="25400" cmpd="sng">
            <a:solidFill>
              <a:srgbClr val="14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42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1" y="0"/>
            <a:ext cx="12192000" cy="6858000"/>
          </a:xfrm>
          <a:prstGeom prst="rect">
            <a:avLst/>
          </a:prstGeom>
        </p:spPr>
      </p:pic>
      <p:cxnSp>
        <p:nvCxnSpPr>
          <p:cNvPr id="16" name="Straight Connector 15"/>
          <p:cNvCxnSpPr/>
          <p:nvPr userDrawn="1"/>
        </p:nvCxnSpPr>
        <p:spPr>
          <a:xfrm>
            <a:off x="1" y="6309360"/>
            <a:ext cx="12192000" cy="0"/>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ext Placeholder 20"/>
          <p:cNvSpPr>
            <a:spLocks noGrp="1"/>
          </p:cNvSpPr>
          <p:nvPr>
            <p:ph type="body" sz="quarter" idx="16" hasCustomPrompt="1"/>
          </p:nvPr>
        </p:nvSpPr>
        <p:spPr>
          <a:xfrm>
            <a:off x="4297546" y="4150651"/>
            <a:ext cx="7528873" cy="455295"/>
          </a:xfrm>
        </p:spPr>
        <p:txBody>
          <a:bodyPr>
            <a:noAutofit/>
          </a:bodyPr>
          <a:lstStyle>
            <a:lvl1pPr marL="0" indent="0" algn="r">
              <a:buNone/>
              <a:defRPr sz="2800" b="1" i="0" baseline="0">
                <a:solidFill>
                  <a:schemeClr val="bg1"/>
                </a:solidFill>
              </a:defRPr>
            </a:lvl1pPr>
            <a:lvl2pPr marL="685800" indent="0" algn="r">
              <a:buNone/>
              <a:defRPr sz="1600">
                <a:solidFill>
                  <a:srgbClr val="258CBF"/>
                </a:solidFill>
              </a:defRPr>
            </a:lvl2pPr>
            <a:lvl3pPr marL="914400" indent="0" algn="r">
              <a:buNone/>
              <a:defRPr sz="1600">
                <a:solidFill>
                  <a:srgbClr val="258CBF"/>
                </a:solidFill>
              </a:defRPr>
            </a:lvl3pPr>
            <a:lvl4pPr marL="1371600" indent="0" algn="r">
              <a:buNone/>
              <a:defRPr sz="1600">
                <a:solidFill>
                  <a:srgbClr val="258CBF"/>
                </a:solidFill>
              </a:defRPr>
            </a:lvl4pPr>
            <a:lvl5pPr marL="1828800" indent="0" algn="r">
              <a:buNone/>
              <a:defRPr sz="1600">
                <a:solidFill>
                  <a:srgbClr val="258CBF"/>
                </a:solidFill>
              </a:defRPr>
            </a:lvl5pPr>
          </a:lstStyle>
          <a:p>
            <a:pPr lvl="0"/>
            <a:r>
              <a:rPr lang="en-US" dirty="0"/>
              <a:t>Subhead</a:t>
            </a:r>
          </a:p>
        </p:txBody>
      </p:sp>
      <p:pic>
        <p:nvPicPr>
          <p:cNvPr id="26" name="Picture 25"/>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09847" y="305702"/>
            <a:ext cx="2916572" cy="840149"/>
          </a:xfrm>
          <a:prstGeom prst="rect">
            <a:avLst/>
          </a:prstGeom>
        </p:spPr>
      </p:pic>
      <p:sp>
        <p:nvSpPr>
          <p:cNvPr id="2" name="Title 1">
            <a:extLst>
              <a:ext uri="{FF2B5EF4-FFF2-40B4-BE49-F238E27FC236}">
                <a16:creationId xmlns:a16="http://schemas.microsoft.com/office/drawing/2014/main" id="{DC10D3B2-3427-DE4F-8C04-5E81E15621C9}"/>
              </a:ext>
            </a:extLst>
          </p:cNvPr>
          <p:cNvSpPr>
            <a:spLocks noGrp="1"/>
          </p:cNvSpPr>
          <p:nvPr>
            <p:ph type="title"/>
          </p:nvPr>
        </p:nvSpPr>
        <p:spPr>
          <a:xfrm>
            <a:off x="1154187" y="2209451"/>
            <a:ext cx="10672232" cy="1703642"/>
          </a:xfrm>
        </p:spPr>
        <p:txBody>
          <a:bodyPr/>
          <a:lstStyle>
            <a:lvl1pPr algn="r">
              <a:defRPr sz="5400" b="1" i="0">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520FB5B9-5E08-6340-A807-4EF65F3C7102}"/>
              </a:ext>
            </a:extLst>
          </p:cNvPr>
          <p:cNvCxnSpPr>
            <a:cxnSpLocks/>
          </p:cNvCxnSpPr>
          <p:nvPr userDrawn="1"/>
        </p:nvCxnSpPr>
        <p:spPr>
          <a:xfrm>
            <a:off x="4297546" y="4026499"/>
            <a:ext cx="7541402" cy="0"/>
          </a:xfrm>
          <a:prstGeom prst="line">
            <a:avLst/>
          </a:prstGeom>
          <a:ln w="25400" cmpd="sng">
            <a:solidFill>
              <a:srgbClr val="14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339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vl1pPr>
          </a:lstStyle>
          <a:p>
            <a:r>
              <a:rPr lang="en-US" dirty="0"/>
              <a:t>Click to edit Master title style</a:t>
            </a:r>
          </a:p>
        </p:txBody>
      </p:sp>
      <p:sp>
        <p:nvSpPr>
          <p:cNvPr id="3" name="TextBox 2">
            <a:extLst>
              <a:ext uri="{FF2B5EF4-FFF2-40B4-BE49-F238E27FC236}">
                <a16:creationId xmlns:a16="http://schemas.microsoft.com/office/drawing/2014/main" id="{07A19AC5-0129-B941-8A9E-66F8C4A2FF01}"/>
              </a:ext>
            </a:extLst>
          </p:cNvPr>
          <p:cNvSpPr txBox="1"/>
          <p:nvPr userDrawn="1"/>
        </p:nvSpPr>
        <p:spPr>
          <a:xfrm>
            <a:off x="11103708" y="6455664"/>
            <a:ext cx="0" cy="0"/>
          </a:xfrm>
          <a:prstGeom prst="rect">
            <a:avLst/>
          </a:prstGeom>
          <a:noFill/>
        </p:spPr>
        <p:txBody>
          <a:bodyPr wrap="none" lIns="0" tIns="0" rIns="0" bIns="0" rtlCol="0">
            <a:noAutofit/>
          </a:bodyPr>
          <a:lstStyle/>
          <a:p>
            <a:endParaRPr lang="en-US" sz="1800" dirty="0">
              <a:solidFill>
                <a:schemeClr val="tx2"/>
              </a:solidFill>
              <a:latin typeface="Helvetica Neue"/>
              <a:cs typeface="Helvetica Neue"/>
            </a:endParaRPr>
          </a:p>
        </p:txBody>
      </p:sp>
    </p:spTree>
    <p:extLst>
      <p:ext uri="{BB962C8B-B14F-4D97-AF65-F5344CB8AC3E}">
        <p14:creationId xmlns:p14="http://schemas.microsoft.com/office/powerpoint/2010/main" val="387152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Slide 2">
    <p:bg>
      <p:bgPr>
        <a:solidFill>
          <a:schemeClr val="dk1"/>
        </a:solidFill>
        <a:effectLst/>
      </p:bgPr>
    </p:bg>
    <p:spTree>
      <p:nvGrpSpPr>
        <p:cNvPr id="1" name="Shape 30"/>
        <p:cNvGrpSpPr/>
        <p:nvPr/>
      </p:nvGrpSpPr>
      <p:grpSpPr>
        <a:xfrm>
          <a:off x="0" y="0"/>
          <a:ext cx="0" cy="0"/>
          <a:chOff x="0" y="0"/>
          <a:chExt cx="0" cy="0"/>
        </a:xfrm>
      </p:grpSpPr>
      <p:sp>
        <p:nvSpPr>
          <p:cNvPr id="31" name="Google Shape;31;p29"/>
          <p:cNvSpPr txBox="1">
            <a:spLocks noGrp="1"/>
          </p:cNvSpPr>
          <p:nvPr>
            <p:ph type="ctrTitle"/>
          </p:nvPr>
        </p:nvSpPr>
        <p:spPr>
          <a:xfrm>
            <a:off x="247195" y="2104570"/>
            <a:ext cx="5962513" cy="238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3"/>
              </a:buClr>
              <a:buSzPts val="6000"/>
              <a:buFont typeface="Helvetica Neue"/>
              <a:buNone/>
              <a:defRPr sz="6000" b="1" i="0" cap="none">
                <a:solidFill>
                  <a:schemeClr val="accent3"/>
                </a:solidFill>
                <a:uFillTx/>
                <a:latin typeface="Helvetica Neue"/>
                <a:ea typeface="Helvetica Neue"/>
                <a:cs typeface="Helvetica Neue"/>
                <a:sym typeface="Helvetica Neue"/>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p>
        </p:txBody>
      </p:sp>
      <p:sp>
        <p:nvSpPr>
          <p:cNvPr id="32" name="Google Shape;32;p29"/>
          <p:cNvSpPr txBox="1">
            <a:spLocks noGrp="1"/>
          </p:cNvSpPr>
          <p:nvPr>
            <p:ph type="subTitle" idx="1"/>
          </p:nvPr>
        </p:nvSpPr>
        <p:spPr>
          <a:xfrm>
            <a:off x="1037000" y="4876403"/>
            <a:ext cx="5148263" cy="78872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None/>
              <a:defRPr sz="2000" cap="none">
                <a:solidFill>
                  <a:schemeClr val="lt1"/>
                </a:solidFill>
                <a:uFillTx/>
                <a:latin typeface="Helvetica Neue"/>
                <a:ea typeface="Helvetica Neue"/>
                <a:cs typeface="Helvetica Neue"/>
                <a:sym typeface="Helvetica Neue"/>
              </a:defRPr>
            </a:lvl1pPr>
            <a:lvl2pPr lvl="1" algn="ctr">
              <a:lnSpc>
                <a:spcPct val="90000"/>
              </a:lnSpc>
              <a:spcBef>
                <a:spcPts val="500"/>
              </a:spcBef>
              <a:spcAft>
                <a:spcPts val="0"/>
              </a:spcAft>
              <a:buClr>
                <a:schemeClr val="dk1"/>
              </a:buClr>
              <a:buSzPts val="2000"/>
              <a:buNone/>
              <a:defRPr sz="2000">
                <a:uFillTx/>
              </a:defRPr>
            </a:lvl2pPr>
            <a:lvl3pPr lvl="2" algn="ctr">
              <a:lnSpc>
                <a:spcPct val="90000"/>
              </a:lnSpc>
              <a:spcBef>
                <a:spcPts val="500"/>
              </a:spcBef>
              <a:spcAft>
                <a:spcPts val="0"/>
              </a:spcAft>
              <a:buClr>
                <a:schemeClr val="dk1"/>
              </a:buClr>
              <a:buSzPts val="1800"/>
              <a:buNone/>
              <a:defRPr sz="1800">
                <a:uFillTx/>
              </a:defRPr>
            </a:lvl3pPr>
            <a:lvl4pPr lvl="3" algn="ctr">
              <a:lnSpc>
                <a:spcPct val="90000"/>
              </a:lnSpc>
              <a:spcBef>
                <a:spcPts val="500"/>
              </a:spcBef>
              <a:spcAft>
                <a:spcPts val="0"/>
              </a:spcAft>
              <a:buClr>
                <a:schemeClr val="dk1"/>
              </a:buClr>
              <a:buSzPts val="1600"/>
              <a:buNone/>
              <a:defRPr sz="1600">
                <a:uFillTx/>
              </a:defRPr>
            </a:lvl4pPr>
            <a:lvl5pPr lvl="4" algn="ctr">
              <a:lnSpc>
                <a:spcPct val="90000"/>
              </a:lnSpc>
              <a:spcBef>
                <a:spcPts val="500"/>
              </a:spcBef>
              <a:spcAft>
                <a:spcPts val="0"/>
              </a:spcAft>
              <a:buClr>
                <a:schemeClr val="dk1"/>
              </a:buClr>
              <a:buSzPts val="1600"/>
              <a:buNone/>
              <a:defRPr sz="1600">
                <a:uFillTx/>
              </a:defRPr>
            </a:lvl5pPr>
            <a:lvl6pPr lvl="5" algn="ctr">
              <a:lnSpc>
                <a:spcPct val="90000"/>
              </a:lnSpc>
              <a:spcBef>
                <a:spcPts val="500"/>
              </a:spcBef>
              <a:spcAft>
                <a:spcPts val="0"/>
              </a:spcAft>
              <a:buClr>
                <a:schemeClr val="dk1"/>
              </a:buClr>
              <a:buSzPts val="1600"/>
              <a:buNone/>
              <a:defRPr sz="1600">
                <a:uFillTx/>
              </a:defRPr>
            </a:lvl6pPr>
            <a:lvl7pPr lvl="6" algn="ctr">
              <a:lnSpc>
                <a:spcPct val="90000"/>
              </a:lnSpc>
              <a:spcBef>
                <a:spcPts val="500"/>
              </a:spcBef>
              <a:spcAft>
                <a:spcPts val="0"/>
              </a:spcAft>
              <a:buClr>
                <a:schemeClr val="dk1"/>
              </a:buClr>
              <a:buSzPts val="1600"/>
              <a:buNone/>
              <a:defRPr sz="1600">
                <a:uFillTx/>
              </a:defRPr>
            </a:lvl7pPr>
            <a:lvl8pPr lvl="7" algn="ctr">
              <a:lnSpc>
                <a:spcPct val="90000"/>
              </a:lnSpc>
              <a:spcBef>
                <a:spcPts val="500"/>
              </a:spcBef>
              <a:spcAft>
                <a:spcPts val="0"/>
              </a:spcAft>
              <a:buClr>
                <a:schemeClr val="dk1"/>
              </a:buClr>
              <a:buSzPts val="1600"/>
              <a:buNone/>
              <a:defRPr sz="1600">
                <a:uFillTx/>
              </a:defRPr>
            </a:lvl8pPr>
            <a:lvl9pPr lvl="8" algn="ctr">
              <a:lnSpc>
                <a:spcPct val="90000"/>
              </a:lnSpc>
              <a:spcBef>
                <a:spcPts val="500"/>
              </a:spcBef>
              <a:spcAft>
                <a:spcPts val="0"/>
              </a:spcAft>
              <a:buClr>
                <a:schemeClr val="dk1"/>
              </a:buClr>
              <a:buSzPts val="1600"/>
              <a:buNone/>
              <a:defRPr sz="1600">
                <a:uFillTx/>
              </a:defRPr>
            </a:lvl9pPr>
          </a:lstStyle>
          <a:p>
            <a:endParaRPr/>
          </a:p>
        </p:txBody>
      </p:sp>
      <p:sp>
        <p:nvSpPr>
          <p:cNvPr id="33" name="Google Shape;33;p29"/>
          <p:cNvSpPr txBox="1">
            <a:spLocks noGrp="1"/>
          </p:cNvSpPr>
          <p:nvPr>
            <p:ph type="ftr" idx="11"/>
          </p:nvPr>
        </p:nvSpPr>
        <p:spPr>
          <a:xfrm>
            <a:off x="10816046" y="365125"/>
            <a:ext cx="1086394"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uFillTx/>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uFillTx/>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uFillTx/>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uFillTx/>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uFillTx/>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uFillTx/>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uFillTx/>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uFillTx/>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uFillTx/>
                <a:latin typeface="Arial"/>
                <a:ea typeface="Arial"/>
                <a:cs typeface="Arial"/>
                <a:sym typeface="Arial"/>
              </a:defRPr>
            </a:lvl9pPr>
          </a:lstStyle>
          <a:p>
            <a:endParaRPr/>
          </a:p>
        </p:txBody>
      </p:sp>
      <p:cxnSp>
        <p:nvCxnSpPr>
          <p:cNvPr id="34" name="Google Shape;34;p29"/>
          <p:cNvCxnSpPr/>
          <p:nvPr/>
        </p:nvCxnSpPr>
        <p:spPr>
          <a:xfrm>
            <a:off x="561703" y="4754880"/>
            <a:ext cx="0" cy="2103120"/>
          </a:xfrm>
          <a:prstGeom prst="straightConnector1">
            <a:avLst/>
          </a:prstGeom>
          <a:noFill/>
          <a:ln w="38100" cap="flat" cmpd="sng">
            <a:solidFill>
              <a:schemeClr val="lt1"/>
            </a:solidFill>
            <a:prstDash val="solid"/>
            <a:miter lim="800000"/>
            <a:headEnd type="none" w="sm" len="sm"/>
            <a:tailEnd type="none" w="sm" len="sm"/>
          </a:ln>
        </p:spPr>
      </p:cxnSp>
      <p:pic>
        <p:nvPicPr>
          <p:cNvPr id="35" name="Google Shape;35;p29"/>
          <p:cNvPicPr preferRelativeResize="0"/>
          <p:nvPr/>
        </p:nvPicPr>
        <p:blipFill rotWithShape="1">
          <a:blip r:embed="rId2"/>
          <a:srcRect/>
          <a:stretch/>
        </p:blipFill>
        <p:spPr>
          <a:xfrm>
            <a:off x="446315" y="365125"/>
            <a:ext cx="1565366" cy="454461"/>
          </a:xfrm>
          <a:prstGeom prst="rect">
            <a:avLst/>
          </a:prstGeom>
          <a:noFill/>
          <a:ln>
            <a:noFill/>
          </a:ln>
        </p:spPr>
      </p:pic>
      <p:sp>
        <p:nvSpPr>
          <p:cNvPr id="36" name="Google Shape;36;p29"/>
          <p:cNvSpPr>
            <a:spLocks/>
          </p:cNvSpPr>
          <p:nvPr/>
        </p:nvSpPr>
        <p:spPr>
          <a:xfrm>
            <a:off x="6762753" y="0"/>
            <a:ext cx="5429247" cy="6858000"/>
          </a:xfrm>
          <a:custGeom>
            <a:avLst/>
            <a:gdLst/>
            <a:ahLst/>
            <a:cxnLst/>
            <a:rect l="l" t="t" r="r" b="b"/>
            <a:pathLst>
              <a:path w="5429247" h="6858000" extrusionOk="0">
                <a:moveTo>
                  <a:pt x="1342195" y="0"/>
                </a:moveTo>
                <a:lnTo>
                  <a:pt x="5429247" y="0"/>
                </a:lnTo>
                <a:lnTo>
                  <a:pt x="5429247" y="1028700"/>
                </a:lnTo>
                <a:lnTo>
                  <a:pt x="4709438" y="1028700"/>
                </a:lnTo>
                <a:cubicBezTo>
                  <a:pt x="4246822" y="1057275"/>
                  <a:pt x="3238500" y="1351222"/>
                  <a:pt x="2852737" y="2742526"/>
                </a:cubicBezTo>
                <a:cubicBezTo>
                  <a:pt x="2767012" y="3097421"/>
                  <a:pt x="2695575" y="3238005"/>
                  <a:pt x="2781301" y="3892937"/>
                </a:cubicBezTo>
                <a:cubicBezTo>
                  <a:pt x="3081339" y="5141365"/>
                  <a:pt x="3918210" y="5806787"/>
                  <a:pt x="4880888" y="5806787"/>
                </a:cubicBezTo>
                <a:lnTo>
                  <a:pt x="5429247" y="5806787"/>
                </a:lnTo>
                <a:lnTo>
                  <a:pt x="5429247" y="6858000"/>
                </a:lnTo>
                <a:lnTo>
                  <a:pt x="1342195" y="6858000"/>
                </a:lnTo>
                <a:lnTo>
                  <a:pt x="1164742" y="6671996"/>
                </a:lnTo>
                <a:cubicBezTo>
                  <a:pt x="445105" y="5842041"/>
                  <a:pt x="0" y="4695469"/>
                  <a:pt x="0" y="3429000"/>
                </a:cubicBezTo>
                <a:cubicBezTo>
                  <a:pt x="0" y="2162532"/>
                  <a:pt x="445105" y="1015960"/>
                  <a:pt x="1164742" y="186005"/>
                </a:cubicBezTo>
                <a:close/>
              </a:path>
            </a:pathLst>
          </a:custGeom>
          <a:blipFill rotWithShape="1">
            <a:blip r:embed="rId3"/>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uFillTx/>
              <a:latin typeface="Arial"/>
              <a:ea typeface="Arial"/>
              <a:cs typeface="Arial"/>
              <a:sym typeface="Arial"/>
            </a:endParaRPr>
          </a:p>
        </p:txBody>
      </p:sp>
      <p:sp>
        <p:nvSpPr>
          <p:cNvPr id="37" name="Google Shape;37;p29"/>
          <p:cNvSpPr txBox="1">
            <a:spLocks noGrp="1"/>
          </p:cNvSpPr>
          <p:nvPr>
            <p:ph type="body" idx="2"/>
          </p:nvPr>
        </p:nvSpPr>
        <p:spPr>
          <a:xfrm>
            <a:off x="1037000" y="5887071"/>
            <a:ext cx="4610100" cy="26307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Font typeface="Helvetica Neue"/>
              <a:buNone/>
              <a:defRPr sz="1600">
                <a:solidFill>
                  <a:schemeClr val="lt1"/>
                </a:solidFill>
                <a:uFillTx/>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p>
        </p:txBody>
      </p:sp>
      <p:sp>
        <p:nvSpPr>
          <p:cNvPr id="38" name="Google Shape;38;p29"/>
          <p:cNvSpPr txBox="1">
            <a:spLocks noGrp="1"/>
          </p:cNvSpPr>
          <p:nvPr>
            <p:ph type="body" idx="3"/>
          </p:nvPr>
        </p:nvSpPr>
        <p:spPr>
          <a:xfrm>
            <a:off x="1037000" y="6372088"/>
            <a:ext cx="1793007" cy="24389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000"/>
              <a:buFont typeface="Arial"/>
              <a:buNone/>
              <a:defRPr sz="1000">
                <a:solidFill>
                  <a:schemeClr val="lt1"/>
                </a:solidFill>
                <a:uFillTx/>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p>
        </p:txBody>
      </p:sp>
      <p:sp>
        <p:nvSpPr>
          <p:cNvPr id="39" name="Google Shape;39;p29"/>
          <p:cNvSpPr txBox="1">
            <a:spLocks/>
          </p:cNvSpPr>
          <p:nvPr/>
        </p:nvSpPr>
        <p:spPr>
          <a:xfrm>
            <a:off x="10202094" y="6361872"/>
            <a:ext cx="1671542" cy="24622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a:solidFill>
                  <a:schemeClr val="lt1"/>
                </a:solidFill>
                <a:uFillTx/>
                <a:latin typeface="Arial"/>
                <a:ea typeface="Arial"/>
                <a:cs typeface="Arial"/>
                <a:sym typeface="Arial"/>
              </a:rPr>
              <a:t>© 2020 CONFIDENTIAL</a:t>
            </a:r>
            <a:endParaRPr sz="1000">
              <a:solidFill>
                <a:schemeClr val="lt1"/>
              </a:solidFill>
              <a:uFillTx/>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6026393-FCD6-EF4A-9212-EDAB349ED654}"/>
              </a:ext>
            </a:extLst>
          </p:cNvPr>
          <p:cNvSpPr>
            <a:spLocks noGrp="1"/>
          </p:cNvSpPr>
          <p:nvPr>
            <p:ph type="pic" sz="quarter" idx="10"/>
          </p:nvPr>
        </p:nvSpPr>
        <p:spPr>
          <a:xfrm>
            <a:off x="1" y="0"/>
            <a:ext cx="12192000" cy="6858000"/>
          </a:xfrm>
          <a:solidFill>
            <a:schemeClr val="accent3"/>
          </a:solidFill>
        </p:spPr>
        <p:txBody>
          <a:bodyPr/>
          <a:lstStyle>
            <a:lvl1pPr>
              <a:defRPr b="1" i="0"/>
            </a:lvl1pPr>
          </a:lstStyle>
          <a:p>
            <a:endParaRPr lang="en-US" dirty="0"/>
          </a:p>
        </p:txBody>
      </p:sp>
      <p:sp>
        <p:nvSpPr>
          <p:cNvPr id="2" name="Title 1"/>
          <p:cNvSpPr>
            <a:spLocks noGrp="1"/>
          </p:cNvSpPr>
          <p:nvPr>
            <p:ph type="title"/>
          </p:nvPr>
        </p:nvSpPr>
        <p:spPr>
          <a:xfrm>
            <a:off x="609599" y="1136984"/>
            <a:ext cx="10972801" cy="4584032"/>
          </a:xfrm>
        </p:spPr>
        <p:txBody>
          <a:bodyPr anchor="ctr" anchorCtr="0"/>
          <a:lstStyle>
            <a:lvl1pPr>
              <a:defRPr sz="4800" b="1" i="0" cap="none" baseline="0">
                <a:solidFill>
                  <a:schemeClr val="bg1"/>
                </a:solidFill>
              </a:defRPr>
            </a:lvl1pPr>
          </a:lstStyle>
          <a:p>
            <a:r>
              <a:rPr lang="en-US" dirty="0"/>
              <a:t>Click to edit Master title style</a:t>
            </a:r>
          </a:p>
        </p:txBody>
      </p:sp>
      <p:pic>
        <p:nvPicPr>
          <p:cNvPr id="5" name="Picture 14">
            <a:extLst>
              <a:ext uri="{FF2B5EF4-FFF2-40B4-BE49-F238E27FC236}">
                <a16:creationId xmlns:a16="http://schemas.microsoft.com/office/drawing/2014/main" id="{9A32475F-6163-6B49-8690-D7B3526599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63579" y="6311053"/>
            <a:ext cx="1222205" cy="352069"/>
          </a:xfrm>
          <a:prstGeom prst="rect">
            <a:avLst/>
          </a:prstGeom>
        </p:spPr>
      </p:pic>
      <p:sp>
        <p:nvSpPr>
          <p:cNvPr id="8" name="TextBox 7">
            <a:extLst>
              <a:ext uri="{FF2B5EF4-FFF2-40B4-BE49-F238E27FC236}">
                <a16:creationId xmlns:a16="http://schemas.microsoft.com/office/drawing/2014/main" id="{421D2992-9635-F044-A7CA-69E1257B06B3}"/>
              </a:ext>
            </a:extLst>
          </p:cNvPr>
          <p:cNvSpPr txBox="1"/>
          <p:nvPr userDrawn="1"/>
        </p:nvSpPr>
        <p:spPr>
          <a:xfrm>
            <a:off x="8509766" y="6387823"/>
            <a:ext cx="1851795" cy="184666"/>
          </a:xfrm>
          <a:prstGeom prst="rect">
            <a:avLst/>
          </a:prstGeom>
          <a:noFill/>
        </p:spPr>
        <p:txBody>
          <a:bodyPr wrap="square" lIns="0" tIns="0" rIns="0" bIns="0" rtlCol="0">
            <a:spAutoFit/>
          </a:bodyPr>
          <a:lstStyle/>
          <a:p>
            <a:pPr algn="r"/>
            <a:fld id="{E7B3DFDB-9C06-284E-A647-6C49AFABE760}" type="slidenum">
              <a:rPr lang="en-US" sz="1200" b="1" i="0" smtClean="0">
                <a:solidFill>
                  <a:schemeClr val="bg1"/>
                </a:solidFill>
                <a:latin typeface="Calibri" panose="020F0502020204030204" pitchFamily="34" charset="0"/>
                <a:ea typeface="Roboto" panose="02000000000000000000" pitchFamily="2" charset="0"/>
                <a:cs typeface="Calibri" panose="020F0502020204030204" pitchFamily="34" charset="0"/>
              </a:rPr>
              <a:pPr algn="r"/>
              <a:t>‹#›</a:t>
            </a:fld>
            <a:endParaRPr lang="en-US" sz="1200" b="1" i="0" dirty="0">
              <a:solidFill>
                <a:schemeClr val="bg1"/>
              </a:solidFill>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400823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p:cNvSpPr/>
          <p:nvPr userDrawn="1"/>
        </p:nvSpPr>
        <p:spPr>
          <a:xfrm>
            <a:off x="1" y="-13336"/>
            <a:ext cx="12195176" cy="6309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Calibri" panose="020F0502020204030204" pitchFamily="34" charset="0"/>
            </a:endParaRPr>
          </a:p>
        </p:txBody>
      </p:sp>
    </p:spTree>
    <p:extLst>
      <p:ext uri="{BB962C8B-B14F-4D97-AF65-F5344CB8AC3E}">
        <p14:creationId xmlns:p14="http://schemas.microsoft.com/office/powerpoint/2010/main" val="16802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10" name="Rectangle 9"/>
          <p:cNvSpPr/>
          <p:nvPr userDrawn="1"/>
        </p:nvSpPr>
        <p:spPr>
          <a:xfrm>
            <a:off x="1" y="-13336"/>
            <a:ext cx="12195176" cy="6795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Calibri" panose="020F0502020204030204" pitchFamily="34" charset="0"/>
            </a:endParaRPr>
          </a:p>
        </p:txBody>
      </p:sp>
    </p:spTree>
    <p:extLst>
      <p:ext uri="{BB962C8B-B14F-4D97-AF65-F5344CB8AC3E}">
        <p14:creationId xmlns:p14="http://schemas.microsoft.com/office/powerpoint/2010/main" val="353248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56B5B8-213D-B440-A4C0-AF7645BC31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a:gradFill flip="none" rotWithShape="1">
            <a:gsLst>
              <a:gs pos="0">
                <a:schemeClr val="accent2">
                  <a:lumMod val="75000"/>
                </a:schemeClr>
              </a:gs>
              <a:gs pos="100000">
                <a:schemeClr val="accent3"/>
              </a:gs>
              <a:gs pos="50000">
                <a:schemeClr val="accent2"/>
              </a:gs>
            </a:gsLst>
            <a:path path="circle">
              <a:fillToRect t="100000" r="100000"/>
            </a:path>
            <a:tileRect l="-100000" b="-100000"/>
          </a:gradFill>
        </p:spPr>
      </p:pic>
      <p:pic>
        <p:nvPicPr>
          <p:cNvPr id="4" name="Picture 3" descr="A picture containing building, door&#13;&#10;&#13;&#10;Description automatically generated">
            <a:extLst>
              <a:ext uri="{FF2B5EF4-FFF2-40B4-BE49-F238E27FC236}">
                <a16:creationId xmlns:a16="http://schemas.microsoft.com/office/drawing/2014/main" id="{3ECDE697-4CB4-174A-99AE-521C705F7C8A}"/>
              </a:ext>
            </a:extLst>
          </p:cNvPr>
          <p:cNvPicPr>
            <a:picLocks noChangeAspect="1"/>
          </p:cNvPicPr>
          <p:nvPr userDrawn="1"/>
        </p:nvPicPr>
        <p:blipFill>
          <a:blip r:embed="rId3"/>
          <a:stretch>
            <a:fillRect/>
          </a:stretch>
        </p:blipFill>
        <p:spPr>
          <a:xfrm>
            <a:off x="1" y="0"/>
            <a:ext cx="12191999" cy="6832600"/>
          </a:xfrm>
          <a:prstGeom prst="rect">
            <a:avLst/>
          </a:prstGeom>
          <a:noFill/>
        </p:spPr>
      </p:pic>
      <p:pic>
        <p:nvPicPr>
          <p:cNvPr id="26" name="Picture 25"/>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909847" y="305702"/>
            <a:ext cx="2916572" cy="840149"/>
          </a:xfrm>
          <a:prstGeom prst="rect">
            <a:avLst/>
          </a:prstGeom>
        </p:spPr>
      </p:pic>
      <p:sp>
        <p:nvSpPr>
          <p:cNvPr id="8" name="Text Placeholder 20">
            <a:extLst>
              <a:ext uri="{FF2B5EF4-FFF2-40B4-BE49-F238E27FC236}">
                <a16:creationId xmlns:a16="http://schemas.microsoft.com/office/drawing/2014/main" id="{4F0AD7F6-F067-4F48-BCCC-C3C73CC8EE61}"/>
              </a:ext>
            </a:extLst>
          </p:cNvPr>
          <p:cNvSpPr>
            <a:spLocks noGrp="1"/>
          </p:cNvSpPr>
          <p:nvPr>
            <p:ph type="body" sz="quarter" idx="16" hasCustomPrompt="1"/>
          </p:nvPr>
        </p:nvSpPr>
        <p:spPr>
          <a:xfrm>
            <a:off x="3915796" y="4150651"/>
            <a:ext cx="7910624" cy="455295"/>
          </a:xfrm>
        </p:spPr>
        <p:txBody>
          <a:bodyPr>
            <a:noAutofit/>
          </a:bodyPr>
          <a:lstStyle>
            <a:lvl1pPr marL="0" indent="0" algn="r">
              <a:buNone/>
              <a:defRPr sz="2800" b="1" i="0" baseline="0">
                <a:solidFill>
                  <a:schemeClr val="bg1"/>
                </a:solidFill>
              </a:defRPr>
            </a:lvl1pPr>
            <a:lvl2pPr marL="685800" indent="0" algn="r">
              <a:buNone/>
              <a:defRPr sz="1600">
                <a:solidFill>
                  <a:srgbClr val="258CBF"/>
                </a:solidFill>
              </a:defRPr>
            </a:lvl2pPr>
            <a:lvl3pPr marL="914400" indent="0" algn="r">
              <a:buNone/>
              <a:defRPr sz="1600">
                <a:solidFill>
                  <a:srgbClr val="258CBF"/>
                </a:solidFill>
              </a:defRPr>
            </a:lvl3pPr>
            <a:lvl4pPr marL="1371600" indent="0" algn="r">
              <a:buNone/>
              <a:defRPr sz="1600">
                <a:solidFill>
                  <a:srgbClr val="258CBF"/>
                </a:solidFill>
              </a:defRPr>
            </a:lvl4pPr>
            <a:lvl5pPr marL="1828800" indent="0" algn="r">
              <a:buNone/>
              <a:defRPr sz="1600">
                <a:solidFill>
                  <a:srgbClr val="258CBF"/>
                </a:solidFill>
              </a:defRPr>
            </a:lvl5pPr>
          </a:lstStyle>
          <a:p>
            <a:pPr lvl="0"/>
            <a:r>
              <a:rPr lang="en-US" dirty="0"/>
              <a:t>Subhead</a:t>
            </a:r>
          </a:p>
        </p:txBody>
      </p:sp>
      <p:sp>
        <p:nvSpPr>
          <p:cNvPr id="9" name="Title 1">
            <a:extLst>
              <a:ext uri="{FF2B5EF4-FFF2-40B4-BE49-F238E27FC236}">
                <a16:creationId xmlns:a16="http://schemas.microsoft.com/office/drawing/2014/main" id="{C77C7ED2-EB63-6E41-90B0-011580BFEE9A}"/>
              </a:ext>
            </a:extLst>
          </p:cNvPr>
          <p:cNvSpPr>
            <a:spLocks noGrp="1"/>
          </p:cNvSpPr>
          <p:nvPr>
            <p:ph type="title"/>
          </p:nvPr>
        </p:nvSpPr>
        <p:spPr>
          <a:xfrm>
            <a:off x="3915795" y="2209451"/>
            <a:ext cx="7910624" cy="1703642"/>
          </a:xfrm>
        </p:spPr>
        <p:txBody>
          <a:bodyPr/>
          <a:lstStyle>
            <a:lvl1pPr algn="r">
              <a:defRPr sz="4800" b="1" i="0">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4A9E3B12-0ACA-D64A-A524-661AF3242D45}"/>
              </a:ext>
            </a:extLst>
          </p:cNvPr>
          <p:cNvCxnSpPr>
            <a:cxnSpLocks/>
          </p:cNvCxnSpPr>
          <p:nvPr userDrawn="1"/>
        </p:nvCxnSpPr>
        <p:spPr>
          <a:xfrm>
            <a:off x="3915795" y="4026499"/>
            <a:ext cx="7923153" cy="0"/>
          </a:xfrm>
          <a:prstGeom prst="line">
            <a:avLst/>
          </a:prstGeom>
          <a:ln w="25400" cmpd="sng">
            <a:solidFill>
              <a:srgbClr val="14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535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losing Slide 1">
  <p:cSld name="Closing Slide 1">
    <p:spTree>
      <p:nvGrpSpPr>
        <p:cNvPr id="1" name="Shape 18"/>
        <p:cNvGrpSpPr/>
        <p:nvPr/>
      </p:nvGrpSpPr>
      <p:grpSpPr>
        <a:xfrm>
          <a:off x="0" y="0"/>
          <a:ext cx="0" cy="0"/>
          <a:chOff x="0" y="0"/>
          <a:chExt cx="0" cy="0"/>
        </a:xfrm>
      </p:grpSpPr>
      <p:pic>
        <p:nvPicPr>
          <p:cNvPr id="19" name="Google Shape;19;p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0" name="Google Shape;20;p5"/>
          <p:cNvSpPr txBox="1">
            <a:spLocks noGrp="1"/>
          </p:cNvSpPr>
          <p:nvPr>
            <p:ph type="ctrTitle"/>
          </p:nvPr>
        </p:nvSpPr>
        <p:spPr>
          <a:xfrm>
            <a:off x="1524000" y="2368924"/>
            <a:ext cx="9144000" cy="151726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43BEB0"/>
              </a:buClr>
              <a:buSzPts val="5400"/>
              <a:buFont typeface="Helvetica Neue"/>
              <a:buNone/>
              <a:defRPr sz="5400" b="1">
                <a:solidFill>
                  <a:srgbClr val="43BEB0"/>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5"/>
          <p:cNvSpPr txBox="1">
            <a:spLocks noGrp="1"/>
          </p:cNvSpPr>
          <p:nvPr>
            <p:ph type="subTitle" idx="1"/>
          </p:nvPr>
        </p:nvSpPr>
        <p:spPr>
          <a:xfrm>
            <a:off x="1524000" y="4175502"/>
            <a:ext cx="9144000" cy="73057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000"/>
              <a:buNone/>
              <a:defRPr sz="20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2" name="Google Shape;22;p5"/>
          <p:cNvPicPr preferRelativeResize="0"/>
          <p:nvPr/>
        </p:nvPicPr>
        <p:blipFill rotWithShape="1">
          <a:blip r:embed="rId3">
            <a:alphaModFix/>
          </a:blip>
          <a:srcRect/>
          <a:stretch/>
        </p:blipFill>
        <p:spPr>
          <a:xfrm>
            <a:off x="5553897" y="6255117"/>
            <a:ext cx="1084206" cy="356757"/>
          </a:xfrm>
          <a:prstGeom prst="rect">
            <a:avLst/>
          </a:prstGeom>
          <a:noFill/>
          <a:ln>
            <a:noFill/>
          </a:ln>
        </p:spPr>
      </p:pic>
    </p:spTree>
    <p:extLst>
      <p:ext uri="{BB962C8B-B14F-4D97-AF65-F5344CB8AC3E}">
        <p14:creationId xmlns:p14="http://schemas.microsoft.com/office/powerpoint/2010/main" val="530754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3957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A0F5A-AA59-4569-8ED8-5675919479E0}"/>
              </a:ext>
            </a:extLst>
          </p:cNvPr>
          <p:cNvSpPr>
            <a:spLocks noGrp="1"/>
          </p:cNvSpPr>
          <p:nvPr>
            <p:ph type="title" hasCustomPrompt="1"/>
          </p:nvPr>
        </p:nvSpPr>
        <p:spPr>
          <a:xfrm>
            <a:off x="626892" y="468903"/>
            <a:ext cx="10938216" cy="627010"/>
          </a:xfrm>
        </p:spPr>
        <p:txBody>
          <a:bodyPr anchor="ctr">
            <a:normAutofit/>
          </a:bodyPr>
          <a:lstStyle>
            <a:lvl1pPr>
              <a:defRPr sz="4000" b="1" i="0">
                <a:solidFill>
                  <a:schemeClr val="accent3"/>
                </a:solidFill>
                <a:latin typeface="Helvetica Neue Condensed" panose="02000503000000020004" pitchFamily="2" charset="0"/>
                <a:ea typeface="Roboto" panose="02000000000000000000" pitchFamily="2" charset="0"/>
              </a:defRPr>
            </a:lvl1pPr>
          </a:lstStyle>
          <a:p>
            <a:r>
              <a:rPr lang="en-US" dirty="0"/>
              <a:t>CLICK TO EDIT MASTER TITLE STYLE</a:t>
            </a:r>
            <a:endParaRPr lang="en-PH" dirty="0"/>
          </a:p>
        </p:txBody>
      </p:sp>
      <p:sp>
        <p:nvSpPr>
          <p:cNvPr id="3" name="Text Placeholder 2">
            <a:extLst>
              <a:ext uri="{FF2B5EF4-FFF2-40B4-BE49-F238E27FC236}">
                <a16:creationId xmlns:a16="http://schemas.microsoft.com/office/drawing/2014/main" id="{68DF814B-8F3A-4533-91A8-6AEBEAD05709}"/>
              </a:ext>
            </a:extLst>
          </p:cNvPr>
          <p:cNvSpPr>
            <a:spLocks noGrp="1"/>
          </p:cNvSpPr>
          <p:nvPr>
            <p:ph type="body" idx="1" hasCustomPrompt="1"/>
          </p:nvPr>
        </p:nvSpPr>
        <p:spPr>
          <a:xfrm>
            <a:off x="626892" y="1107610"/>
            <a:ext cx="10938216" cy="399018"/>
          </a:xfrm>
        </p:spPr>
        <p:txBody>
          <a:bodyPr>
            <a:normAutofit/>
          </a:bodyPr>
          <a:lstStyle>
            <a:lvl1pPr marL="0" indent="0">
              <a:lnSpc>
                <a:spcPct val="150000"/>
              </a:lnSpc>
              <a:buNone/>
              <a:defRPr sz="1400" cap="all" baseline="0">
                <a:solidFill>
                  <a:srgbClr val="31434E"/>
                </a:solidFill>
                <a:latin typeface="HelveticaNeue Condensed" panose="0200050605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SUBCOPY HERE.</a:t>
            </a:r>
          </a:p>
        </p:txBody>
      </p:sp>
      <p:cxnSp>
        <p:nvCxnSpPr>
          <p:cNvPr id="5" name="Straight Connector 4">
            <a:extLst>
              <a:ext uri="{FF2B5EF4-FFF2-40B4-BE49-F238E27FC236}">
                <a16:creationId xmlns:a16="http://schemas.microsoft.com/office/drawing/2014/main" id="{67C99FC0-E2DC-47E4-99F1-491894F74DE7}"/>
              </a:ext>
            </a:extLst>
          </p:cNvPr>
          <p:cNvCxnSpPr>
            <a:cxnSpLocks/>
          </p:cNvCxnSpPr>
          <p:nvPr userDrawn="1"/>
        </p:nvCxnSpPr>
        <p:spPr>
          <a:xfrm>
            <a:off x="626892" y="1547181"/>
            <a:ext cx="10938216" cy="0"/>
          </a:xfrm>
          <a:prstGeom prst="line">
            <a:avLst/>
          </a:prstGeom>
          <a:ln w="28575">
            <a:solidFill>
              <a:schemeClr val="bg1">
                <a:lumMod val="8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15297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A0F5A-AA59-4569-8ED8-5675919479E0}"/>
              </a:ext>
            </a:extLst>
          </p:cNvPr>
          <p:cNvSpPr>
            <a:spLocks noGrp="1"/>
          </p:cNvSpPr>
          <p:nvPr>
            <p:ph type="title" hasCustomPrompt="1"/>
          </p:nvPr>
        </p:nvSpPr>
        <p:spPr>
          <a:xfrm>
            <a:off x="626892" y="468903"/>
            <a:ext cx="10938216" cy="627010"/>
          </a:xfrm>
        </p:spPr>
        <p:txBody>
          <a:bodyPr anchor="ctr">
            <a:normAutofit/>
          </a:bodyPr>
          <a:lstStyle>
            <a:lvl1pPr>
              <a:defRPr sz="4000" b="1" i="0">
                <a:solidFill>
                  <a:schemeClr val="accent3"/>
                </a:solidFill>
                <a:latin typeface="Helvetica Neue Condensed" panose="02000503000000020004" pitchFamily="2" charset="0"/>
                <a:ea typeface="Roboto" panose="02000000000000000000" pitchFamily="2" charset="0"/>
              </a:defRPr>
            </a:lvl1pPr>
          </a:lstStyle>
          <a:p>
            <a:r>
              <a:rPr lang="en-US" dirty="0"/>
              <a:t>CLICK TO EDIT MASTER TITLE STYLE</a:t>
            </a:r>
            <a:endParaRPr lang="en-PH" dirty="0"/>
          </a:p>
        </p:txBody>
      </p:sp>
      <p:cxnSp>
        <p:nvCxnSpPr>
          <p:cNvPr id="5" name="Straight Connector 4">
            <a:extLst>
              <a:ext uri="{FF2B5EF4-FFF2-40B4-BE49-F238E27FC236}">
                <a16:creationId xmlns:a16="http://schemas.microsoft.com/office/drawing/2014/main" id="{67C99FC0-E2DC-47E4-99F1-491894F74DE7}"/>
              </a:ext>
            </a:extLst>
          </p:cNvPr>
          <p:cNvCxnSpPr>
            <a:cxnSpLocks/>
          </p:cNvCxnSpPr>
          <p:nvPr userDrawn="1"/>
        </p:nvCxnSpPr>
        <p:spPr>
          <a:xfrm>
            <a:off x="626892" y="1095913"/>
            <a:ext cx="10938216" cy="0"/>
          </a:xfrm>
          <a:prstGeom prst="line">
            <a:avLst/>
          </a:prstGeom>
          <a:ln w="28575">
            <a:solidFill>
              <a:schemeClr val="bg1">
                <a:lumMod val="8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5766291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E37D9D-F940-47B6-8A11-1EC52BDA9BB9}"/>
              </a:ext>
            </a:extLst>
          </p:cNvPr>
          <p:cNvSpPr>
            <a:spLocks noGrp="1"/>
          </p:cNvSpPr>
          <p:nvPr>
            <p:ph type="body" sz="quarter" idx="11"/>
          </p:nvPr>
        </p:nvSpPr>
        <p:spPr>
          <a:xfrm>
            <a:off x="626892" y="1867993"/>
            <a:ext cx="10938216" cy="4380408"/>
          </a:xfrm>
        </p:spPr>
        <p:txBody>
          <a:bodyPr/>
          <a:lstStyle>
            <a:lvl1pPr>
              <a:buClr>
                <a:srgbClr val="4BC1B1"/>
              </a:buClr>
              <a:buSzPct val="110000"/>
              <a:defRPr/>
            </a:lvl1pPr>
            <a:lvl2pPr marL="685800" indent="-228600">
              <a:buFont typeface="Arial" panose="020B0604020202020204" pitchFamily="34" charset="0"/>
              <a:buChar char="-"/>
              <a:defRPr/>
            </a:lvl2pPr>
            <a:lvl4pPr marL="1600200" indent="-228600">
              <a:buSzPct val="1000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7" name="Title 1">
            <a:extLst>
              <a:ext uri="{FF2B5EF4-FFF2-40B4-BE49-F238E27FC236}">
                <a16:creationId xmlns:a16="http://schemas.microsoft.com/office/drawing/2014/main" id="{2B363A13-2783-4C52-94EA-4FA427503CDF}"/>
              </a:ext>
            </a:extLst>
          </p:cNvPr>
          <p:cNvSpPr>
            <a:spLocks noGrp="1"/>
          </p:cNvSpPr>
          <p:nvPr>
            <p:ph type="title" hasCustomPrompt="1"/>
          </p:nvPr>
        </p:nvSpPr>
        <p:spPr>
          <a:xfrm>
            <a:off x="626892" y="468903"/>
            <a:ext cx="10938216" cy="627010"/>
          </a:xfrm>
        </p:spPr>
        <p:txBody>
          <a:bodyPr anchor="ctr">
            <a:normAutofit/>
          </a:bodyPr>
          <a:lstStyle>
            <a:lvl1pPr>
              <a:defRPr sz="4000" b="1" i="0">
                <a:solidFill>
                  <a:schemeClr val="accent3"/>
                </a:solidFill>
                <a:latin typeface="Helvetica Neue Condensed" panose="02000503000000020004" pitchFamily="2" charset="0"/>
                <a:ea typeface="Roboto" panose="02000000000000000000" pitchFamily="2" charset="0"/>
              </a:defRPr>
            </a:lvl1pPr>
          </a:lstStyle>
          <a:p>
            <a:r>
              <a:rPr lang="en-US" dirty="0"/>
              <a:t>CLICK TO EDIT MASTER TITLE STYLE</a:t>
            </a:r>
            <a:endParaRPr lang="en-PH" dirty="0"/>
          </a:p>
        </p:txBody>
      </p:sp>
      <p:sp>
        <p:nvSpPr>
          <p:cNvPr id="8" name="Text Placeholder 2">
            <a:extLst>
              <a:ext uri="{FF2B5EF4-FFF2-40B4-BE49-F238E27FC236}">
                <a16:creationId xmlns:a16="http://schemas.microsoft.com/office/drawing/2014/main" id="{DD4D0DBB-3423-4DAC-AE59-869074AD131C}"/>
              </a:ext>
            </a:extLst>
          </p:cNvPr>
          <p:cNvSpPr>
            <a:spLocks noGrp="1"/>
          </p:cNvSpPr>
          <p:nvPr>
            <p:ph type="body" idx="1" hasCustomPrompt="1"/>
          </p:nvPr>
        </p:nvSpPr>
        <p:spPr>
          <a:xfrm>
            <a:off x="626892" y="1107610"/>
            <a:ext cx="10938216" cy="399018"/>
          </a:xfrm>
        </p:spPr>
        <p:txBody>
          <a:bodyPr>
            <a:normAutofit/>
          </a:bodyPr>
          <a:lstStyle>
            <a:lvl1pPr marL="0" indent="0">
              <a:lnSpc>
                <a:spcPct val="150000"/>
              </a:lnSpc>
              <a:buNone/>
              <a:defRPr sz="1400" cap="all" baseline="0">
                <a:solidFill>
                  <a:srgbClr val="31434E"/>
                </a:solidFill>
                <a:latin typeface="HelveticaNeue Condensed" panose="0200050605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SUBCOPY HERE.</a:t>
            </a:r>
          </a:p>
        </p:txBody>
      </p:sp>
      <p:cxnSp>
        <p:nvCxnSpPr>
          <p:cNvPr id="9" name="Straight Connector 8">
            <a:extLst>
              <a:ext uri="{FF2B5EF4-FFF2-40B4-BE49-F238E27FC236}">
                <a16:creationId xmlns:a16="http://schemas.microsoft.com/office/drawing/2014/main" id="{FEA353B1-E5B1-4733-8FD5-B399B2E7F977}"/>
              </a:ext>
            </a:extLst>
          </p:cNvPr>
          <p:cNvCxnSpPr>
            <a:cxnSpLocks/>
          </p:cNvCxnSpPr>
          <p:nvPr userDrawn="1"/>
        </p:nvCxnSpPr>
        <p:spPr>
          <a:xfrm>
            <a:off x="626892" y="1547181"/>
            <a:ext cx="10938216" cy="0"/>
          </a:xfrm>
          <a:prstGeom prst="line">
            <a:avLst/>
          </a:prstGeom>
          <a:ln w="28575">
            <a:solidFill>
              <a:schemeClr val="bg1">
                <a:lumMod val="8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84306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3">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E37D9D-F940-47B6-8A11-1EC52BDA9BB9}"/>
              </a:ext>
            </a:extLst>
          </p:cNvPr>
          <p:cNvSpPr>
            <a:spLocks noGrp="1"/>
          </p:cNvSpPr>
          <p:nvPr>
            <p:ph type="body" sz="quarter" idx="11"/>
          </p:nvPr>
        </p:nvSpPr>
        <p:spPr>
          <a:xfrm>
            <a:off x="626892" y="1528355"/>
            <a:ext cx="10938216" cy="4720046"/>
          </a:xfrm>
        </p:spPr>
        <p:txBody>
          <a:bodyPr/>
          <a:lstStyle>
            <a:lvl1pPr>
              <a:buClr>
                <a:srgbClr val="4BC1B1"/>
              </a:buClr>
              <a:buSzPct val="110000"/>
              <a:defRPr/>
            </a:lvl1pPr>
            <a:lvl2pPr marL="685800" indent="-228600">
              <a:buFont typeface="Arial" panose="020B0604020202020204" pitchFamily="34" charset="0"/>
              <a:buChar char="-"/>
              <a:defRPr/>
            </a:lvl2pPr>
            <a:lvl4pPr marL="1600200" indent="-228600">
              <a:buSzPct val="1000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7" name="Title 1">
            <a:extLst>
              <a:ext uri="{FF2B5EF4-FFF2-40B4-BE49-F238E27FC236}">
                <a16:creationId xmlns:a16="http://schemas.microsoft.com/office/drawing/2014/main" id="{2B363A13-2783-4C52-94EA-4FA427503CDF}"/>
              </a:ext>
            </a:extLst>
          </p:cNvPr>
          <p:cNvSpPr>
            <a:spLocks noGrp="1"/>
          </p:cNvSpPr>
          <p:nvPr>
            <p:ph type="title" hasCustomPrompt="1"/>
          </p:nvPr>
        </p:nvSpPr>
        <p:spPr>
          <a:xfrm>
            <a:off x="626892" y="252683"/>
            <a:ext cx="10938216" cy="627010"/>
          </a:xfrm>
        </p:spPr>
        <p:txBody>
          <a:bodyPr anchor="ctr">
            <a:normAutofit/>
          </a:bodyPr>
          <a:lstStyle>
            <a:lvl1pPr>
              <a:defRPr sz="4000" b="1" i="0">
                <a:solidFill>
                  <a:schemeClr val="accent3"/>
                </a:solidFill>
                <a:latin typeface="Helvetica Neue Condensed" panose="02000503000000020004" pitchFamily="2" charset="0"/>
                <a:ea typeface="Roboto" panose="02000000000000000000" pitchFamily="2" charset="0"/>
              </a:defRPr>
            </a:lvl1pPr>
          </a:lstStyle>
          <a:p>
            <a:r>
              <a:rPr lang="en-US" dirty="0"/>
              <a:t>CLICK TO EDIT MASTER TITLE STYLE</a:t>
            </a:r>
            <a:endParaRPr lang="en-PH" dirty="0"/>
          </a:p>
        </p:txBody>
      </p:sp>
    </p:spTree>
    <p:extLst>
      <p:ext uri="{BB962C8B-B14F-4D97-AF65-F5344CB8AC3E}">
        <p14:creationId xmlns:p14="http://schemas.microsoft.com/office/powerpoint/2010/main" val="143779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Slide 3">
    <p:bg>
      <p:bgPr>
        <a:solidFill>
          <a:schemeClr val="dk1"/>
        </a:solidFill>
        <a:effectLst/>
      </p:bgPr>
    </p:bg>
    <p:spTree>
      <p:nvGrpSpPr>
        <p:cNvPr id="1" name="Shape 40"/>
        <p:cNvGrpSpPr/>
        <p:nvPr/>
      </p:nvGrpSpPr>
      <p:grpSpPr>
        <a:xfrm>
          <a:off x="0" y="0"/>
          <a:ext cx="0" cy="0"/>
          <a:chOff x="0" y="0"/>
          <a:chExt cx="0" cy="0"/>
        </a:xfrm>
      </p:grpSpPr>
      <p:sp>
        <p:nvSpPr>
          <p:cNvPr id="41" name="Google Shape;41;p30"/>
          <p:cNvSpPr txBox="1">
            <a:spLocks noGrp="1"/>
          </p:cNvSpPr>
          <p:nvPr>
            <p:ph type="ftr" idx="11"/>
          </p:nvPr>
        </p:nvSpPr>
        <p:spPr>
          <a:xfrm>
            <a:off x="10816046" y="365125"/>
            <a:ext cx="1086394"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uFillTx/>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uFillTx/>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uFillTx/>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uFillTx/>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uFillTx/>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uFillTx/>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uFillTx/>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uFillTx/>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uFillTx/>
                <a:latin typeface="Arial"/>
                <a:ea typeface="Arial"/>
                <a:cs typeface="Arial"/>
                <a:sym typeface="Arial"/>
              </a:defRPr>
            </a:lvl9pPr>
          </a:lstStyle>
          <a:p>
            <a:endParaRPr/>
          </a:p>
        </p:txBody>
      </p:sp>
      <p:pic>
        <p:nvPicPr>
          <p:cNvPr id="42" name="Google Shape;42;p30"/>
          <p:cNvPicPr preferRelativeResize="0"/>
          <p:nvPr/>
        </p:nvPicPr>
        <p:blipFill rotWithShape="1">
          <a:blip r:embed="rId2"/>
          <a:srcRect/>
          <a:stretch/>
        </p:blipFill>
        <p:spPr>
          <a:xfrm>
            <a:off x="446315" y="365125"/>
            <a:ext cx="1565366" cy="454461"/>
          </a:xfrm>
          <a:prstGeom prst="rect">
            <a:avLst/>
          </a:prstGeom>
          <a:noFill/>
          <a:ln>
            <a:noFill/>
          </a:ln>
        </p:spPr>
      </p:pic>
      <p:pic>
        <p:nvPicPr>
          <p:cNvPr id="43" name="Google Shape;43;p30"/>
          <p:cNvPicPr preferRelativeResize="0"/>
          <p:nvPr/>
        </p:nvPicPr>
        <p:blipFill rotWithShape="1">
          <a:blip r:embed="rId3"/>
          <a:srcRect/>
          <a:stretch/>
        </p:blipFill>
        <p:spPr>
          <a:xfrm>
            <a:off x="6762750" y="0"/>
            <a:ext cx="5429250" cy="6858000"/>
          </a:xfrm>
          <a:prstGeom prst="rect">
            <a:avLst/>
          </a:prstGeom>
          <a:noFill/>
          <a:ln>
            <a:noFill/>
          </a:ln>
        </p:spPr>
      </p:pic>
      <p:sp>
        <p:nvSpPr>
          <p:cNvPr id="44" name="Google Shape;44;p30"/>
          <p:cNvSpPr txBox="1">
            <a:spLocks/>
          </p:cNvSpPr>
          <p:nvPr/>
        </p:nvSpPr>
        <p:spPr>
          <a:xfrm>
            <a:off x="10202094" y="6361872"/>
            <a:ext cx="1671542" cy="24622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a:solidFill>
                  <a:schemeClr val="lt1"/>
                </a:solidFill>
                <a:uFillTx/>
                <a:latin typeface="Arial"/>
                <a:ea typeface="Arial"/>
                <a:cs typeface="Arial"/>
                <a:sym typeface="Arial"/>
              </a:rPr>
              <a:t>© 2020 CONFIDENTIAL</a:t>
            </a:r>
            <a:endParaRPr sz="1000">
              <a:solidFill>
                <a:schemeClr val="lt1"/>
              </a:solidFill>
              <a:uFillTx/>
              <a:latin typeface="Arial"/>
              <a:ea typeface="Arial"/>
              <a:cs typeface="Arial"/>
              <a:sym typeface="Arial"/>
            </a:endParaRPr>
          </a:p>
        </p:txBody>
      </p:sp>
      <p:sp>
        <p:nvSpPr>
          <p:cNvPr id="45" name="Google Shape;45;p30"/>
          <p:cNvSpPr txBox="1">
            <a:spLocks noGrp="1"/>
          </p:cNvSpPr>
          <p:nvPr>
            <p:ph type="subTitle" idx="1"/>
          </p:nvPr>
        </p:nvSpPr>
        <p:spPr>
          <a:xfrm>
            <a:off x="1037000" y="4876403"/>
            <a:ext cx="5148263" cy="78872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None/>
              <a:defRPr sz="2000" cap="none">
                <a:solidFill>
                  <a:schemeClr val="lt1"/>
                </a:solidFill>
                <a:uFillTx/>
                <a:latin typeface="Helvetica Neue"/>
                <a:ea typeface="Helvetica Neue"/>
                <a:cs typeface="Helvetica Neue"/>
                <a:sym typeface="Helvetica Neue"/>
              </a:defRPr>
            </a:lvl1pPr>
            <a:lvl2pPr lvl="1" algn="ctr">
              <a:lnSpc>
                <a:spcPct val="90000"/>
              </a:lnSpc>
              <a:spcBef>
                <a:spcPts val="500"/>
              </a:spcBef>
              <a:spcAft>
                <a:spcPts val="0"/>
              </a:spcAft>
              <a:buClr>
                <a:schemeClr val="dk1"/>
              </a:buClr>
              <a:buSzPts val="2000"/>
              <a:buNone/>
              <a:defRPr sz="2000">
                <a:uFillTx/>
              </a:defRPr>
            </a:lvl2pPr>
            <a:lvl3pPr lvl="2" algn="ctr">
              <a:lnSpc>
                <a:spcPct val="90000"/>
              </a:lnSpc>
              <a:spcBef>
                <a:spcPts val="500"/>
              </a:spcBef>
              <a:spcAft>
                <a:spcPts val="0"/>
              </a:spcAft>
              <a:buClr>
                <a:schemeClr val="dk1"/>
              </a:buClr>
              <a:buSzPts val="1800"/>
              <a:buNone/>
              <a:defRPr sz="1800">
                <a:uFillTx/>
              </a:defRPr>
            </a:lvl3pPr>
            <a:lvl4pPr lvl="3" algn="ctr">
              <a:lnSpc>
                <a:spcPct val="90000"/>
              </a:lnSpc>
              <a:spcBef>
                <a:spcPts val="500"/>
              </a:spcBef>
              <a:spcAft>
                <a:spcPts val="0"/>
              </a:spcAft>
              <a:buClr>
                <a:schemeClr val="dk1"/>
              </a:buClr>
              <a:buSzPts val="1600"/>
              <a:buNone/>
              <a:defRPr sz="1600">
                <a:uFillTx/>
              </a:defRPr>
            </a:lvl4pPr>
            <a:lvl5pPr lvl="4" algn="ctr">
              <a:lnSpc>
                <a:spcPct val="90000"/>
              </a:lnSpc>
              <a:spcBef>
                <a:spcPts val="500"/>
              </a:spcBef>
              <a:spcAft>
                <a:spcPts val="0"/>
              </a:spcAft>
              <a:buClr>
                <a:schemeClr val="dk1"/>
              </a:buClr>
              <a:buSzPts val="1600"/>
              <a:buNone/>
              <a:defRPr sz="1600">
                <a:uFillTx/>
              </a:defRPr>
            </a:lvl5pPr>
            <a:lvl6pPr lvl="5" algn="ctr">
              <a:lnSpc>
                <a:spcPct val="90000"/>
              </a:lnSpc>
              <a:spcBef>
                <a:spcPts val="500"/>
              </a:spcBef>
              <a:spcAft>
                <a:spcPts val="0"/>
              </a:spcAft>
              <a:buClr>
                <a:schemeClr val="dk1"/>
              </a:buClr>
              <a:buSzPts val="1600"/>
              <a:buNone/>
              <a:defRPr sz="1600">
                <a:uFillTx/>
              </a:defRPr>
            </a:lvl6pPr>
            <a:lvl7pPr lvl="6" algn="ctr">
              <a:lnSpc>
                <a:spcPct val="90000"/>
              </a:lnSpc>
              <a:spcBef>
                <a:spcPts val="500"/>
              </a:spcBef>
              <a:spcAft>
                <a:spcPts val="0"/>
              </a:spcAft>
              <a:buClr>
                <a:schemeClr val="dk1"/>
              </a:buClr>
              <a:buSzPts val="1600"/>
              <a:buNone/>
              <a:defRPr sz="1600">
                <a:uFillTx/>
              </a:defRPr>
            </a:lvl7pPr>
            <a:lvl8pPr lvl="7" algn="ctr">
              <a:lnSpc>
                <a:spcPct val="90000"/>
              </a:lnSpc>
              <a:spcBef>
                <a:spcPts val="500"/>
              </a:spcBef>
              <a:spcAft>
                <a:spcPts val="0"/>
              </a:spcAft>
              <a:buClr>
                <a:schemeClr val="dk1"/>
              </a:buClr>
              <a:buSzPts val="1600"/>
              <a:buNone/>
              <a:defRPr sz="1600">
                <a:uFillTx/>
              </a:defRPr>
            </a:lvl8pPr>
            <a:lvl9pPr lvl="8" algn="ctr">
              <a:lnSpc>
                <a:spcPct val="90000"/>
              </a:lnSpc>
              <a:spcBef>
                <a:spcPts val="500"/>
              </a:spcBef>
              <a:spcAft>
                <a:spcPts val="0"/>
              </a:spcAft>
              <a:buClr>
                <a:schemeClr val="dk1"/>
              </a:buClr>
              <a:buSzPts val="1600"/>
              <a:buNone/>
              <a:defRPr sz="1600">
                <a:uFillTx/>
              </a:defRPr>
            </a:lvl9pPr>
          </a:lstStyle>
          <a:p>
            <a:endParaRPr/>
          </a:p>
        </p:txBody>
      </p:sp>
      <p:cxnSp>
        <p:nvCxnSpPr>
          <p:cNvPr id="46" name="Google Shape;46;p30"/>
          <p:cNvCxnSpPr/>
          <p:nvPr/>
        </p:nvCxnSpPr>
        <p:spPr>
          <a:xfrm>
            <a:off x="561703" y="4754880"/>
            <a:ext cx="0" cy="2103120"/>
          </a:xfrm>
          <a:prstGeom prst="straightConnector1">
            <a:avLst/>
          </a:prstGeom>
          <a:noFill/>
          <a:ln w="38100" cap="flat" cmpd="sng">
            <a:solidFill>
              <a:schemeClr val="lt1"/>
            </a:solidFill>
            <a:prstDash val="solid"/>
            <a:miter lim="800000"/>
            <a:headEnd type="none" w="sm" len="sm"/>
            <a:tailEnd type="none" w="sm" len="sm"/>
          </a:ln>
        </p:spPr>
      </p:cxnSp>
      <p:sp>
        <p:nvSpPr>
          <p:cNvPr id="47" name="Google Shape;47;p30"/>
          <p:cNvSpPr txBox="1">
            <a:spLocks noGrp="1"/>
          </p:cNvSpPr>
          <p:nvPr>
            <p:ph type="body" idx="2"/>
          </p:nvPr>
        </p:nvSpPr>
        <p:spPr>
          <a:xfrm>
            <a:off x="1037000" y="5887071"/>
            <a:ext cx="4610100" cy="26307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Font typeface="Helvetica Neue"/>
              <a:buNone/>
              <a:defRPr sz="1600">
                <a:solidFill>
                  <a:schemeClr val="lt1"/>
                </a:solidFill>
                <a:uFillTx/>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p>
        </p:txBody>
      </p:sp>
      <p:sp>
        <p:nvSpPr>
          <p:cNvPr id="48" name="Google Shape;48;p30"/>
          <p:cNvSpPr txBox="1">
            <a:spLocks noGrp="1"/>
          </p:cNvSpPr>
          <p:nvPr>
            <p:ph type="body" idx="3"/>
          </p:nvPr>
        </p:nvSpPr>
        <p:spPr>
          <a:xfrm>
            <a:off x="1037000" y="6372088"/>
            <a:ext cx="1793007" cy="24389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000"/>
              <a:buFont typeface="Arial"/>
              <a:buNone/>
              <a:defRPr sz="1000">
                <a:solidFill>
                  <a:schemeClr val="lt1"/>
                </a:solidFill>
                <a:uFillTx/>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p>
        </p:txBody>
      </p:sp>
      <p:sp>
        <p:nvSpPr>
          <p:cNvPr id="49" name="Google Shape;49;p30"/>
          <p:cNvSpPr txBox="1">
            <a:spLocks/>
          </p:cNvSpPr>
          <p:nvPr/>
        </p:nvSpPr>
        <p:spPr>
          <a:xfrm>
            <a:off x="247195" y="2104570"/>
            <a:ext cx="5962513" cy="2387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3"/>
              </a:buClr>
              <a:buSzPts val="6000"/>
              <a:buFont typeface="Helvetica Neue"/>
              <a:buNone/>
            </a:pPr>
            <a:r>
              <a:rPr lang="en-US" sz="6000" b="1" i="0" cap="none">
                <a:solidFill>
                  <a:schemeClr val="accent3"/>
                </a:solidFill>
                <a:uFillTx/>
                <a:latin typeface="Helvetica Neue"/>
                <a:ea typeface="Helvetica Neue"/>
                <a:cs typeface="Helvetica Neue"/>
                <a:sym typeface="Helvetica Neue"/>
              </a:rPr>
              <a:t>CLICK TO EDIT</a:t>
            </a:r>
            <a:br>
              <a:rPr lang="en-US" sz="6000" b="1" i="0" cap="none">
                <a:solidFill>
                  <a:schemeClr val="accent3"/>
                </a:solidFill>
                <a:uFillTx/>
                <a:latin typeface="Helvetica Neue"/>
                <a:ea typeface="Helvetica Neue"/>
                <a:cs typeface="Helvetica Neue"/>
                <a:sym typeface="Helvetica Neue"/>
              </a:rPr>
            </a:br>
            <a:r>
              <a:rPr lang="en-US" sz="6000" b="1" i="0" cap="none">
                <a:solidFill>
                  <a:schemeClr val="accent3"/>
                </a:solidFill>
                <a:uFillTx/>
                <a:latin typeface="Helvetica Neue"/>
                <a:ea typeface="Helvetica Neue"/>
                <a:cs typeface="Helvetica Neue"/>
                <a:sym typeface="Helvetica Neue"/>
              </a:rPr>
              <a:t>COVER TITLE</a:t>
            </a:r>
            <a:br>
              <a:rPr lang="en-US" sz="6000" b="1" i="0" cap="none">
                <a:solidFill>
                  <a:schemeClr val="accent3"/>
                </a:solidFill>
                <a:uFillTx/>
                <a:latin typeface="Helvetica Neue"/>
                <a:ea typeface="Helvetica Neue"/>
                <a:cs typeface="Helvetica Neue"/>
                <a:sym typeface="Helvetica Neue"/>
              </a:rPr>
            </a:br>
            <a:r>
              <a:rPr lang="en-US" sz="6000" b="1" i="0" cap="none">
                <a:solidFill>
                  <a:schemeClr val="accent3"/>
                </a:solidFill>
                <a:uFillTx/>
                <a:latin typeface="Helvetica Neue"/>
                <a:ea typeface="Helvetica Neue"/>
                <a:cs typeface="Helvetica Neue"/>
                <a:sym typeface="Helvetica Neue"/>
              </a:rPr>
              <a:t>HERE</a:t>
            </a:r>
            <a:endParaRPr sz="6000" b="1" i="0" cap="none">
              <a:solidFill>
                <a:schemeClr val="accent3"/>
              </a:solidFill>
              <a:uFillTx/>
              <a:latin typeface="Helvetica Neue"/>
              <a:ea typeface="Helvetica Neue"/>
              <a:cs typeface="Helvetica Neue"/>
              <a:sym typeface="Helvetica Neue"/>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E643134-3F2E-4593-B4A7-19F63B57F39C}"/>
              </a:ext>
            </a:extLst>
          </p:cNvPr>
          <p:cNvSpPr>
            <a:spLocks noGrp="1"/>
          </p:cNvSpPr>
          <p:nvPr>
            <p:ph sz="quarter" idx="12"/>
          </p:nvPr>
        </p:nvSpPr>
        <p:spPr>
          <a:xfrm>
            <a:off x="626892" y="1867991"/>
            <a:ext cx="5264150" cy="4394264"/>
          </a:xfrm>
        </p:spPr>
        <p:txBody>
          <a:bodyPr/>
          <a:lstStyle>
            <a:lvl1pPr>
              <a:buClr>
                <a:schemeClr val="accent3"/>
              </a:buClr>
              <a:buSzPct val="120000"/>
              <a:defRPr/>
            </a:lvl1pPr>
            <a:lvl2pPr marL="685800" indent="-228600">
              <a:buFont typeface="Arial" panose="020B0604020202020204" pitchFamily="34"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24" name="Content Placeholder 7">
            <a:extLst>
              <a:ext uri="{FF2B5EF4-FFF2-40B4-BE49-F238E27FC236}">
                <a16:creationId xmlns:a16="http://schemas.microsoft.com/office/drawing/2014/main" id="{8187A6BA-3196-4867-8A77-D44094BDC17C}"/>
              </a:ext>
            </a:extLst>
          </p:cNvPr>
          <p:cNvSpPr>
            <a:spLocks noGrp="1"/>
          </p:cNvSpPr>
          <p:nvPr>
            <p:ph sz="quarter" idx="13"/>
          </p:nvPr>
        </p:nvSpPr>
        <p:spPr>
          <a:xfrm>
            <a:off x="6300958" y="1867991"/>
            <a:ext cx="5264150" cy="4394264"/>
          </a:xfrm>
        </p:spPr>
        <p:txBody>
          <a:bodyPr/>
          <a:lstStyle>
            <a:lvl1pPr>
              <a:buClr>
                <a:schemeClr val="accent3"/>
              </a:buClr>
              <a:buSzPct val="120000"/>
              <a:defRPr/>
            </a:lvl1pPr>
            <a:lvl2pPr marL="685800" indent="-228600">
              <a:buFont typeface="Arial" panose="020B0604020202020204" pitchFamily="34"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9" name="Title 1">
            <a:extLst>
              <a:ext uri="{FF2B5EF4-FFF2-40B4-BE49-F238E27FC236}">
                <a16:creationId xmlns:a16="http://schemas.microsoft.com/office/drawing/2014/main" id="{020677AB-7AD2-488C-A5E8-5509A1259189}"/>
              </a:ext>
            </a:extLst>
          </p:cNvPr>
          <p:cNvSpPr>
            <a:spLocks noGrp="1"/>
          </p:cNvSpPr>
          <p:nvPr>
            <p:ph type="title" hasCustomPrompt="1"/>
          </p:nvPr>
        </p:nvSpPr>
        <p:spPr>
          <a:xfrm>
            <a:off x="626892" y="468903"/>
            <a:ext cx="10938216" cy="627010"/>
          </a:xfrm>
        </p:spPr>
        <p:txBody>
          <a:bodyPr anchor="ctr">
            <a:normAutofit/>
          </a:bodyPr>
          <a:lstStyle>
            <a:lvl1pPr>
              <a:defRPr sz="4000" b="1" i="0">
                <a:solidFill>
                  <a:schemeClr val="accent3"/>
                </a:solidFill>
                <a:latin typeface="Helvetica Neue Condensed" panose="02000503000000020004" pitchFamily="2" charset="0"/>
                <a:ea typeface="Roboto" panose="02000000000000000000" pitchFamily="2" charset="0"/>
              </a:defRPr>
            </a:lvl1pPr>
          </a:lstStyle>
          <a:p>
            <a:r>
              <a:rPr lang="en-US" dirty="0"/>
              <a:t>CLICK TO EDIT MASTER TITLE STYLE</a:t>
            </a:r>
            <a:endParaRPr lang="en-PH" dirty="0"/>
          </a:p>
        </p:txBody>
      </p:sp>
      <p:sp>
        <p:nvSpPr>
          <p:cNvPr id="10" name="Text Placeholder 2">
            <a:extLst>
              <a:ext uri="{FF2B5EF4-FFF2-40B4-BE49-F238E27FC236}">
                <a16:creationId xmlns:a16="http://schemas.microsoft.com/office/drawing/2014/main" id="{F4452890-1804-4999-A2F6-CFB04FE3B223}"/>
              </a:ext>
            </a:extLst>
          </p:cNvPr>
          <p:cNvSpPr>
            <a:spLocks noGrp="1"/>
          </p:cNvSpPr>
          <p:nvPr>
            <p:ph type="body" idx="1" hasCustomPrompt="1"/>
          </p:nvPr>
        </p:nvSpPr>
        <p:spPr>
          <a:xfrm>
            <a:off x="626892" y="1107610"/>
            <a:ext cx="10938216" cy="399018"/>
          </a:xfrm>
        </p:spPr>
        <p:txBody>
          <a:bodyPr>
            <a:normAutofit/>
          </a:bodyPr>
          <a:lstStyle>
            <a:lvl1pPr marL="0" indent="0">
              <a:lnSpc>
                <a:spcPct val="150000"/>
              </a:lnSpc>
              <a:buNone/>
              <a:defRPr sz="1400" cap="all" baseline="0">
                <a:solidFill>
                  <a:srgbClr val="31434E"/>
                </a:solidFill>
                <a:latin typeface="HelveticaNeue Condensed" panose="0200050605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SUBCOPY HERE.</a:t>
            </a:r>
          </a:p>
        </p:txBody>
      </p:sp>
      <p:cxnSp>
        <p:nvCxnSpPr>
          <p:cNvPr id="11" name="Straight Connector 10">
            <a:extLst>
              <a:ext uri="{FF2B5EF4-FFF2-40B4-BE49-F238E27FC236}">
                <a16:creationId xmlns:a16="http://schemas.microsoft.com/office/drawing/2014/main" id="{5138DB3E-DC86-4F7D-994C-8585480EFAA0}"/>
              </a:ext>
            </a:extLst>
          </p:cNvPr>
          <p:cNvCxnSpPr>
            <a:cxnSpLocks/>
          </p:cNvCxnSpPr>
          <p:nvPr userDrawn="1"/>
        </p:nvCxnSpPr>
        <p:spPr>
          <a:xfrm>
            <a:off x="626892" y="1547181"/>
            <a:ext cx="10938216" cy="0"/>
          </a:xfrm>
          <a:prstGeom prst="line">
            <a:avLst/>
          </a:prstGeom>
          <a:ln w="28575">
            <a:solidFill>
              <a:schemeClr val="bg1">
                <a:lumMod val="8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922108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4">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E643134-3F2E-4593-B4A7-19F63B57F39C}"/>
              </a:ext>
            </a:extLst>
          </p:cNvPr>
          <p:cNvSpPr>
            <a:spLocks noGrp="1"/>
          </p:cNvSpPr>
          <p:nvPr>
            <p:ph sz="quarter" idx="12"/>
          </p:nvPr>
        </p:nvSpPr>
        <p:spPr>
          <a:xfrm>
            <a:off x="626892" y="1528355"/>
            <a:ext cx="5264150" cy="4733900"/>
          </a:xfrm>
        </p:spPr>
        <p:txBody>
          <a:bodyPr/>
          <a:lstStyle>
            <a:lvl1pPr>
              <a:buClr>
                <a:schemeClr val="accent3"/>
              </a:buClr>
              <a:buSzPct val="120000"/>
              <a:defRPr/>
            </a:lvl1pPr>
            <a:lvl2pPr marL="685800" indent="-228600">
              <a:buFont typeface="Arial" panose="020B0604020202020204" pitchFamily="34"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24" name="Content Placeholder 7">
            <a:extLst>
              <a:ext uri="{FF2B5EF4-FFF2-40B4-BE49-F238E27FC236}">
                <a16:creationId xmlns:a16="http://schemas.microsoft.com/office/drawing/2014/main" id="{8187A6BA-3196-4867-8A77-D44094BDC17C}"/>
              </a:ext>
            </a:extLst>
          </p:cNvPr>
          <p:cNvSpPr>
            <a:spLocks noGrp="1"/>
          </p:cNvSpPr>
          <p:nvPr>
            <p:ph sz="quarter" idx="13"/>
          </p:nvPr>
        </p:nvSpPr>
        <p:spPr>
          <a:xfrm>
            <a:off x="6300958" y="1528355"/>
            <a:ext cx="5264150" cy="4733900"/>
          </a:xfrm>
        </p:spPr>
        <p:txBody>
          <a:bodyPr/>
          <a:lstStyle>
            <a:lvl1pPr>
              <a:buClr>
                <a:schemeClr val="accent3"/>
              </a:buClr>
              <a:buSzPct val="120000"/>
              <a:defRPr/>
            </a:lvl1pPr>
            <a:lvl2pPr marL="685800" indent="-228600">
              <a:buFont typeface="Arial" panose="020B0604020202020204" pitchFamily="34"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9" name="Title 1">
            <a:extLst>
              <a:ext uri="{FF2B5EF4-FFF2-40B4-BE49-F238E27FC236}">
                <a16:creationId xmlns:a16="http://schemas.microsoft.com/office/drawing/2014/main" id="{020677AB-7AD2-488C-A5E8-5509A1259189}"/>
              </a:ext>
            </a:extLst>
          </p:cNvPr>
          <p:cNvSpPr>
            <a:spLocks noGrp="1"/>
          </p:cNvSpPr>
          <p:nvPr>
            <p:ph type="title" hasCustomPrompt="1"/>
          </p:nvPr>
        </p:nvSpPr>
        <p:spPr>
          <a:xfrm>
            <a:off x="626892" y="158660"/>
            <a:ext cx="10938216" cy="627010"/>
          </a:xfrm>
        </p:spPr>
        <p:txBody>
          <a:bodyPr anchor="ctr">
            <a:normAutofit/>
          </a:bodyPr>
          <a:lstStyle>
            <a:lvl1pPr>
              <a:defRPr sz="4000" b="1" i="0">
                <a:solidFill>
                  <a:schemeClr val="accent3"/>
                </a:solidFill>
                <a:latin typeface="Helvetica Neue Condensed" panose="02000503000000020004" pitchFamily="2" charset="0"/>
                <a:ea typeface="Roboto" panose="02000000000000000000" pitchFamily="2" charset="0"/>
              </a:defRPr>
            </a:lvl1pPr>
          </a:lstStyle>
          <a:p>
            <a:r>
              <a:rPr lang="en-US" dirty="0"/>
              <a:t>CLICK TO EDIT MASTER TITLE STYLE</a:t>
            </a:r>
            <a:endParaRPr lang="en-PH" dirty="0"/>
          </a:p>
        </p:txBody>
      </p:sp>
    </p:spTree>
    <p:extLst>
      <p:ext uri="{BB962C8B-B14F-4D97-AF65-F5344CB8AC3E}">
        <p14:creationId xmlns:p14="http://schemas.microsoft.com/office/powerpoint/2010/main" val="29646808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14" name="Content Placeholder 7">
            <a:extLst>
              <a:ext uri="{FF2B5EF4-FFF2-40B4-BE49-F238E27FC236}">
                <a16:creationId xmlns:a16="http://schemas.microsoft.com/office/drawing/2014/main" id="{EB958D9C-DC5F-47A5-AE06-0642659042BF}"/>
              </a:ext>
            </a:extLst>
          </p:cNvPr>
          <p:cNvSpPr>
            <a:spLocks noGrp="1"/>
          </p:cNvSpPr>
          <p:nvPr>
            <p:ph sz="quarter" idx="12"/>
          </p:nvPr>
        </p:nvSpPr>
        <p:spPr>
          <a:xfrm>
            <a:off x="626892" y="2429691"/>
            <a:ext cx="5264150" cy="3832565"/>
          </a:xfrm>
        </p:spPr>
        <p:txBody>
          <a:bodyPr/>
          <a:lstStyle>
            <a:lvl1pPr>
              <a:buClr>
                <a:schemeClr val="accent3"/>
              </a:buClr>
              <a:buSzPct val="120000"/>
              <a:defRPr/>
            </a:lvl1pPr>
            <a:lvl2pPr marL="685800" indent="-228600">
              <a:buFont typeface="Arial" panose="020B0604020202020204" pitchFamily="34"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15" name="Content Placeholder 7">
            <a:extLst>
              <a:ext uri="{FF2B5EF4-FFF2-40B4-BE49-F238E27FC236}">
                <a16:creationId xmlns:a16="http://schemas.microsoft.com/office/drawing/2014/main" id="{E3803218-DB34-4577-99DA-3DCCA03366BC}"/>
              </a:ext>
            </a:extLst>
          </p:cNvPr>
          <p:cNvSpPr>
            <a:spLocks noGrp="1"/>
          </p:cNvSpPr>
          <p:nvPr>
            <p:ph sz="quarter" idx="13"/>
          </p:nvPr>
        </p:nvSpPr>
        <p:spPr>
          <a:xfrm>
            <a:off x="6300958" y="2429691"/>
            <a:ext cx="5264150" cy="3832565"/>
          </a:xfrm>
        </p:spPr>
        <p:txBody>
          <a:bodyPr/>
          <a:lstStyle>
            <a:lvl1pPr>
              <a:buClr>
                <a:schemeClr val="accent3"/>
              </a:buClr>
              <a:buSzPct val="120000"/>
              <a:defRPr/>
            </a:lvl1pPr>
            <a:lvl2pPr marL="685800" indent="-228600">
              <a:buFont typeface="Arial" panose="020B0604020202020204" pitchFamily="34"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5" name="Text Placeholder 4">
            <a:extLst>
              <a:ext uri="{FF2B5EF4-FFF2-40B4-BE49-F238E27FC236}">
                <a16:creationId xmlns:a16="http://schemas.microsoft.com/office/drawing/2014/main" id="{0B72D563-3FDC-4687-8A02-CEFA208B174E}"/>
              </a:ext>
            </a:extLst>
          </p:cNvPr>
          <p:cNvSpPr>
            <a:spLocks noGrp="1"/>
          </p:cNvSpPr>
          <p:nvPr>
            <p:ph type="body" sz="quarter" idx="14" hasCustomPrompt="1"/>
          </p:nvPr>
        </p:nvSpPr>
        <p:spPr>
          <a:xfrm>
            <a:off x="626892" y="1859539"/>
            <a:ext cx="5264150" cy="400050"/>
          </a:xfrm>
        </p:spPr>
        <p:txBody>
          <a:bodyPr>
            <a:normAutofit/>
          </a:bodyPr>
          <a:lstStyle>
            <a:lvl1pPr marL="0" indent="0">
              <a:buNone/>
              <a:defRPr sz="1800" b="1" i="0" cap="all" baseline="0">
                <a:latin typeface="Helvetica Neue Condensed" panose="02000503000000020004" pitchFamily="2" charset="0"/>
              </a:defRPr>
            </a:lvl1pPr>
          </a:lstStyle>
          <a:p>
            <a:pPr lvl="0"/>
            <a:r>
              <a:rPr lang="en-US" dirty="0"/>
              <a:t>CLICK TO EDIT MASTER TITLE STYLE</a:t>
            </a:r>
            <a:endParaRPr lang="en-PH" dirty="0"/>
          </a:p>
        </p:txBody>
      </p:sp>
      <p:sp>
        <p:nvSpPr>
          <p:cNvPr id="16" name="Text Placeholder 4">
            <a:extLst>
              <a:ext uri="{FF2B5EF4-FFF2-40B4-BE49-F238E27FC236}">
                <a16:creationId xmlns:a16="http://schemas.microsoft.com/office/drawing/2014/main" id="{3F718178-5F3E-48AE-AA1F-8D37C5DF7F96}"/>
              </a:ext>
            </a:extLst>
          </p:cNvPr>
          <p:cNvSpPr>
            <a:spLocks noGrp="1"/>
          </p:cNvSpPr>
          <p:nvPr>
            <p:ph type="body" sz="quarter" idx="15" hasCustomPrompt="1"/>
          </p:nvPr>
        </p:nvSpPr>
        <p:spPr>
          <a:xfrm>
            <a:off x="6300958" y="1859539"/>
            <a:ext cx="5264150" cy="400050"/>
          </a:xfrm>
        </p:spPr>
        <p:txBody>
          <a:bodyPr>
            <a:normAutofit/>
          </a:bodyPr>
          <a:lstStyle>
            <a:lvl1pPr marL="0" indent="0">
              <a:buNone/>
              <a:defRPr sz="1800" b="1" i="0" cap="all" baseline="0">
                <a:latin typeface="Helvetica Neue Condensed" panose="02000503000000020004" pitchFamily="2" charset="0"/>
              </a:defRPr>
            </a:lvl1pPr>
          </a:lstStyle>
          <a:p>
            <a:pPr lvl="0"/>
            <a:r>
              <a:rPr lang="en-US" dirty="0"/>
              <a:t>CLICK TO EDIT MASTER TITLE STYLE</a:t>
            </a:r>
            <a:endParaRPr lang="en-PH" dirty="0"/>
          </a:p>
        </p:txBody>
      </p:sp>
      <p:sp>
        <p:nvSpPr>
          <p:cNvPr id="17" name="Title 1">
            <a:extLst>
              <a:ext uri="{FF2B5EF4-FFF2-40B4-BE49-F238E27FC236}">
                <a16:creationId xmlns:a16="http://schemas.microsoft.com/office/drawing/2014/main" id="{358314E6-7A62-4A48-95C8-960222D483A0}"/>
              </a:ext>
            </a:extLst>
          </p:cNvPr>
          <p:cNvSpPr>
            <a:spLocks noGrp="1"/>
          </p:cNvSpPr>
          <p:nvPr>
            <p:ph type="title" hasCustomPrompt="1"/>
          </p:nvPr>
        </p:nvSpPr>
        <p:spPr>
          <a:xfrm>
            <a:off x="626892" y="468903"/>
            <a:ext cx="10938216" cy="627010"/>
          </a:xfrm>
        </p:spPr>
        <p:txBody>
          <a:bodyPr anchor="ctr">
            <a:normAutofit/>
          </a:bodyPr>
          <a:lstStyle>
            <a:lvl1pPr>
              <a:defRPr sz="4000" b="1" i="0">
                <a:solidFill>
                  <a:schemeClr val="accent3"/>
                </a:solidFill>
                <a:latin typeface="Helvetica Neue Condensed" panose="02000503000000020004" pitchFamily="2" charset="0"/>
                <a:ea typeface="Roboto" panose="02000000000000000000" pitchFamily="2" charset="0"/>
              </a:defRPr>
            </a:lvl1pPr>
          </a:lstStyle>
          <a:p>
            <a:r>
              <a:rPr lang="en-US" dirty="0"/>
              <a:t>CLICK TO EDIT MASTER TITLE STYLE</a:t>
            </a:r>
            <a:endParaRPr lang="en-PH" dirty="0"/>
          </a:p>
        </p:txBody>
      </p:sp>
      <p:sp>
        <p:nvSpPr>
          <p:cNvPr id="18" name="Text Placeholder 2">
            <a:extLst>
              <a:ext uri="{FF2B5EF4-FFF2-40B4-BE49-F238E27FC236}">
                <a16:creationId xmlns:a16="http://schemas.microsoft.com/office/drawing/2014/main" id="{D4C0ADF9-EA67-43B3-9E43-521CC20F432C}"/>
              </a:ext>
            </a:extLst>
          </p:cNvPr>
          <p:cNvSpPr>
            <a:spLocks noGrp="1"/>
          </p:cNvSpPr>
          <p:nvPr>
            <p:ph type="body" idx="1" hasCustomPrompt="1"/>
          </p:nvPr>
        </p:nvSpPr>
        <p:spPr>
          <a:xfrm>
            <a:off x="626892" y="1107610"/>
            <a:ext cx="10938216" cy="399018"/>
          </a:xfrm>
        </p:spPr>
        <p:txBody>
          <a:bodyPr>
            <a:normAutofit/>
          </a:bodyPr>
          <a:lstStyle>
            <a:lvl1pPr marL="0" indent="0">
              <a:lnSpc>
                <a:spcPct val="150000"/>
              </a:lnSpc>
              <a:buNone/>
              <a:defRPr sz="1400" cap="all" baseline="0">
                <a:solidFill>
                  <a:srgbClr val="31434E"/>
                </a:solidFill>
                <a:latin typeface="HelveticaNeue Condensed" panose="0200050605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SUBCOPY HERE.</a:t>
            </a:r>
          </a:p>
        </p:txBody>
      </p:sp>
      <p:cxnSp>
        <p:nvCxnSpPr>
          <p:cNvPr id="19" name="Straight Connector 18">
            <a:extLst>
              <a:ext uri="{FF2B5EF4-FFF2-40B4-BE49-F238E27FC236}">
                <a16:creationId xmlns:a16="http://schemas.microsoft.com/office/drawing/2014/main" id="{156B6305-209D-461C-A8A6-56A7417267DA}"/>
              </a:ext>
            </a:extLst>
          </p:cNvPr>
          <p:cNvCxnSpPr>
            <a:cxnSpLocks/>
          </p:cNvCxnSpPr>
          <p:nvPr userDrawn="1"/>
        </p:nvCxnSpPr>
        <p:spPr>
          <a:xfrm>
            <a:off x="626892" y="1547181"/>
            <a:ext cx="10938216" cy="0"/>
          </a:xfrm>
          <a:prstGeom prst="line">
            <a:avLst/>
          </a:prstGeom>
          <a:ln w="28575">
            <a:solidFill>
              <a:schemeClr val="bg1">
                <a:lumMod val="8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490788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 5">
    <p:spTree>
      <p:nvGrpSpPr>
        <p:cNvPr id="1" name=""/>
        <p:cNvGrpSpPr/>
        <p:nvPr/>
      </p:nvGrpSpPr>
      <p:grpSpPr>
        <a:xfrm>
          <a:off x="0" y="0"/>
          <a:ext cx="0" cy="0"/>
          <a:chOff x="0" y="0"/>
          <a:chExt cx="0" cy="0"/>
        </a:xfrm>
      </p:grpSpPr>
      <p:sp>
        <p:nvSpPr>
          <p:cNvPr id="14" name="Content Placeholder 7">
            <a:extLst>
              <a:ext uri="{FF2B5EF4-FFF2-40B4-BE49-F238E27FC236}">
                <a16:creationId xmlns:a16="http://schemas.microsoft.com/office/drawing/2014/main" id="{EB958D9C-DC5F-47A5-AE06-0642659042BF}"/>
              </a:ext>
            </a:extLst>
          </p:cNvPr>
          <p:cNvSpPr>
            <a:spLocks noGrp="1"/>
          </p:cNvSpPr>
          <p:nvPr>
            <p:ph sz="quarter" idx="12"/>
          </p:nvPr>
        </p:nvSpPr>
        <p:spPr>
          <a:xfrm>
            <a:off x="626892" y="1933303"/>
            <a:ext cx="5264150" cy="4328953"/>
          </a:xfrm>
        </p:spPr>
        <p:txBody>
          <a:bodyPr/>
          <a:lstStyle>
            <a:lvl1pPr>
              <a:buClr>
                <a:schemeClr val="accent3"/>
              </a:buClr>
              <a:buSzPct val="120000"/>
              <a:defRPr/>
            </a:lvl1pPr>
            <a:lvl2pPr marL="685800" indent="-228600">
              <a:buFont typeface="Arial" panose="020B0604020202020204" pitchFamily="34"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15" name="Content Placeholder 7">
            <a:extLst>
              <a:ext uri="{FF2B5EF4-FFF2-40B4-BE49-F238E27FC236}">
                <a16:creationId xmlns:a16="http://schemas.microsoft.com/office/drawing/2014/main" id="{E3803218-DB34-4577-99DA-3DCCA03366BC}"/>
              </a:ext>
            </a:extLst>
          </p:cNvPr>
          <p:cNvSpPr>
            <a:spLocks noGrp="1"/>
          </p:cNvSpPr>
          <p:nvPr>
            <p:ph sz="quarter" idx="13"/>
          </p:nvPr>
        </p:nvSpPr>
        <p:spPr>
          <a:xfrm>
            <a:off x="6300958" y="1933303"/>
            <a:ext cx="5264150" cy="4328953"/>
          </a:xfrm>
        </p:spPr>
        <p:txBody>
          <a:bodyPr/>
          <a:lstStyle>
            <a:lvl1pPr>
              <a:buClr>
                <a:schemeClr val="accent3"/>
              </a:buClr>
              <a:buSzPct val="120000"/>
              <a:defRPr/>
            </a:lvl1pPr>
            <a:lvl2pPr marL="685800" indent="-228600">
              <a:buFont typeface="Arial" panose="020B0604020202020204" pitchFamily="34"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5" name="Text Placeholder 4">
            <a:extLst>
              <a:ext uri="{FF2B5EF4-FFF2-40B4-BE49-F238E27FC236}">
                <a16:creationId xmlns:a16="http://schemas.microsoft.com/office/drawing/2014/main" id="{0B72D563-3FDC-4687-8A02-CEFA208B174E}"/>
              </a:ext>
            </a:extLst>
          </p:cNvPr>
          <p:cNvSpPr>
            <a:spLocks noGrp="1"/>
          </p:cNvSpPr>
          <p:nvPr>
            <p:ph type="body" sz="quarter" idx="14" hasCustomPrompt="1"/>
          </p:nvPr>
        </p:nvSpPr>
        <p:spPr>
          <a:xfrm>
            <a:off x="626892" y="1362751"/>
            <a:ext cx="5264150" cy="400050"/>
          </a:xfrm>
        </p:spPr>
        <p:txBody>
          <a:bodyPr>
            <a:normAutofit/>
          </a:bodyPr>
          <a:lstStyle>
            <a:lvl1pPr marL="0" indent="0">
              <a:buNone/>
              <a:defRPr sz="1800" b="1" i="0" cap="all" baseline="0">
                <a:latin typeface="Helvetica Neue Condensed" panose="02000503000000020004" pitchFamily="2" charset="0"/>
              </a:defRPr>
            </a:lvl1pPr>
          </a:lstStyle>
          <a:p>
            <a:pPr lvl="0"/>
            <a:r>
              <a:rPr lang="en-US" dirty="0"/>
              <a:t>CLICK TO EDIT MASTER TITLE STYLE</a:t>
            </a:r>
            <a:endParaRPr lang="en-PH" dirty="0"/>
          </a:p>
        </p:txBody>
      </p:sp>
      <p:sp>
        <p:nvSpPr>
          <p:cNvPr id="16" name="Text Placeholder 4">
            <a:extLst>
              <a:ext uri="{FF2B5EF4-FFF2-40B4-BE49-F238E27FC236}">
                <a16:creationId xmlns:a16="http://schemas.microsoft.com/office/drawing/2014/main" id="{3F718178-5F3E-48AE-AA1F-8D37C5DF7F96}"/>
              </a:ext>
            </a:extLst>
          </p:cNvPr>
          <p:cNvSpPr>
            <a:spLocks noGrp="1"/>
          </p:cNvSpPr>
          <p:nvPr>
            <p:ph type="body" sz="quarter" idx="15" hasCustomPrompt="1"/>
          </p:nvPr>
        </p:nvSpPr>
        <p:spPr>
          <a:xfrm>
            <a:off x="6300958" y="1362751"/>
            <a:ext cx="5264150" cy="400050"/>
          </a:xfrm>
        </p:spPr>
        <p:txBody>
          <a:bodyPr>
            <a:normAutofit/>
          </a:bodyPr>
          <a:lstStyle>
            <a:lvl1pPr marL="0" indent="0">
              <a:buNone/>
              <a:defRPr sz="1800" b="1" i="0" cap="all" baseline="0">
                <a:latin typeface="Helvetica Neue Condensed" panose="02000503000000020004" pitchFamily="2" charset="0"/>
              </a:defRPr>
            </a:lvl1pPr>
          </a:lstStyle>
          <a:p>
            <a:pPr lvl="0"/>
            <a:r>
              <a:rPr lang="en-US" dirty="0"/>
              <a:t>CLICK TO EDIT MASTER TITLE STYLE</a:t>
            </a:r>
            <a:endParaRPr lang="en-PH" dirty="0"/>
          </a:p>
        </p:txBody>
      </p:sp>
      <p:sp>
        <p:nvSpPr>
          <p:cNvPr id="17" name="Title 1">
            <a:extLst>
              <a:ext uri="{FF2B5EF4-FFF2-40B4-BE49-F238E27FC236}">
                <a16:creationId xmlns:a16="http://schemas.microsoft.com/office/drawing/2014/main" id="{358314E6-7A62-4A48-95C8-960222D483A0}"/>
              </a:ext>
            </a:extLst>
          </p:cNvPr>
          <p:cNvSpPr>
            <a:spLocks noGrp="1"/>
          </p:cNvSpPr>
          <p:nvPr>
            <p:ph type="title" hasCustomPrompt="1"/>
          </p:nvPr>
        </p:nvSpPr>
        <p:spPr>
          <a:xfrm>
            <a:off x="626892" y="468903"/>
            <a:ext cx="10938216" cy="627010"/>
          </a:xfrm>
        </p:spPr>
        <p:txBody>
          <a:bodyPr anchor="ctr">
            <a:normAutofit/>
          </a:bodyPr>
          <a:lstStyle>
            <a:lvl1pPr>
              <a:defRPr sz="4000" b="1" i="0" baseline="0">
                <a:solidFill>
                  <a:schemeClr val="accent3"/>
                </a:solidFill>
                <a:latin typeface="Helvetica Neue Condensed" panose="02000503000000020004" pitchFamily="2" charset="0"/>
                <a:ea typeface="Roboto" panose="02000000000000000000" pitchFamily="2" charset="0"/>
              </a:defRPr>
            </a:lvl1pPr>
          </a:lstStyle>
          <a:p>
            <a:r>
              <a:rPr lang="en-US" dirty="0"/>
              <a:t>CLICK TO EDIT MASTER TITLE STYLE</a:t>
            </a:r>
            <a:endParaRPr lang="en-PH" dirty="0"/>
          </a:p>
        </p:txBody>
      </p:sp>
      <p:cxnSp>
        <p:nvCxnSpPr>
          <p:cNvPr id="19" name="Straight Connector 18">
            <a:extLst>
              <a:ext uri="{FF2B5EF4-FFF2-40B4-BE49-F238E27FC236}">
                <a16:creationId xmlns:a16="http://schemas.microsoft.com/office/drawing/2014/main" id="{156B6305-209D-461C-A8A6-56A7417267DA}"/>
              </a:ext>
            </a:extLst>
          </p:cNvPr>
          <p:cNvCxnSpPr>
            <a:cxnSpLocks/>
          </p:cNvCxnSpPr>
          <p:nvPr userDrawn="1"/>
        </p:nvCxnSpPr>
        <p:spPr>
          <a:xfrm>
            <a:off x="626892" y="1095913"/>
            <a:ext cx="10938216" cy="0"/>
          </a:xfrm>
          <a:prstGeom prst="line">
            <a:avLst/>
          </a:prstGeom>
          <a:ln w="28575">
            <a:solidFill>
              <a:schemeClr val="bg1">
                <a:lumMod val="8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7729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E62CB8A-A34A-45BD-A8FB-0D96010313A3}"/>
              </a:ext>
            </a:extLst>
          </p:cNvPr>
          <p:cNvCxnSpPr>
            <a:cxnSpLocks/>
          </p:cNvCxnSpPr>
          <p:nvPr userDrawn="1"/>
        </p:nvCxnSpPr>
        <p:spPr>
          <a:xfrm>
            <a:off x="626892" y="2578003"/>
            <a:ext cx="3425498" cy="0"/>
          </a:xfrm>
          <a:prstGeom prst="line">
            <a:avLst/>
          </a:prstGeom>
          <a:ln w="38100">
            <a:solidFill>
              <a:schemeClr val="accent3"/>
            </a:solidFill>
          </a:ln>
        </p:spPr>
        <p:style>
          <a:lnRef idx="3">
            <a:schemeClr val="dk1"/>
          </a:lnRef>
          <a:fillRef idx="0">
            <a:schemeClr val="dk1"/>
          </a:fillRef>
          <a:effectRef idx="2">
            <a:schemeClr val="dk1"/>
          </a:effectRef>
          <a:fontRef idx="minor">
            <a:schemeClr val="tx1"/>
          </a:fontRef>
        </p:style>
      </p:cxnSp>
      <p:sp>
        <p:nvSpPr>
          <p:cNvPr id="7" name="Text Placeholder 6">
            <a:extLst>
              <a:ext uri="{FF2B5EF4-FFF2-40B4-BE49-F238E27FC236}">
                <a16:creationId xmlns:a16="http://schemas.microsoft.com/office/drawing/2014/main" id="{94117C14-7827-4B30-BF9E-FC92AC2FA5AF}"/>
              </a:ext>
            </a:extLst>
          </p:cNvPr>
          <p:cNvSpPr>
            <a:spLocks noGrp="1"/>
          </p:cNvSpPr>
          <p:nvPr>
            <p:ph type="body" sz="quarter" idx="11" hasCustomPrompt="1"/>
          </p:nvPr>
        </p:nvSpPr>
        <p:spPr>
          <a:xfrm>
            <a:off x="626892" y="2790194"/>
            <a:ext cx="3425498" cy="430213"/>
          </a:xfrm>
        </p:spPr>
        <p:txBody>
          <a:bodyPr>
            <a:normAutofit/>
          </a:bodyPr>
          <a:lstStyle>
            <a:lvl1pPr marL="0" indent="0">
              <a:buNone/>
              <a:defRPr sz="1400" b="1" i="0">
                <a:solidFill>
                  <a:schemeClr val="accent3"/>
                </a:solidFill>
                <a:latin typeface="Helvetica Neue Condensed" panose="02000503000000020004" pitchFamily="2" charset="0"/>
                <a:ea typeface="Roboto" panose="02000000000000000000" pitchFamily="2" charset="0"/>
              </a:defRPr>
            </a:lvl1pPr>
          </a:lstStyle>
          <a:p>
            <a:pPr lvl="0"/>
            <a:r>
              <a:rPr lang="en-US" dirty="0"/>
              <a:t>Item Title Here</a:t>
            </a:r>
            <a:endParaRPr lang="en-PH" dirty="0"/>
          </a:p>
        </p:txBody>
      </p:sp>
      <p:sp>
        <p:nvSpPr>
          <p:cNvPr id="12" name="Text Placeholder 6">
            <a:extLst>
              <a:ext uri="{FF2B5EF4-FFF2-40B4-BE49-F238E27FC236}">
                <a16:creationId xmlns:a16="http://schemas.microsoft.com/office/drawing/2014/main" id="{38F311E9-5336-45FF-AC8C-03FB91D679E2}"/>
              </a:ext>
            </a:extLst>
          </p:cNvPr>
          <p:cNvSpPr>
            <a:spLocks noGrp="1"/>
          </p:cNvSpPr>
          <p:nvPr>
            <p:ph type="body" sz="quarter" idx="12" hasCustomPrompt="1"/>
          </p:nvPr>
        </p:nvSpPr>
        <p:spPr>
          <a:xfrm>
            <a:off x="626892" y="3428999"/>
            <a:ext cx="3425498" cy="2829465"/>
          </a:xfrm>
        </p:spPr>
        <p:txBody>
          <a:bodyPr>
            <a:normAutofit/>
          </a:bodyPr>
          <a:lstStyle>
            <a:lvl1pPr marL="0" indent="0">
              <a:lnSpc>
                <a:spcPct val="100000"/>
              </a:lnSpc>
              <a:buNone/>
              <a:defRPr sz="1400" b="0">
                <a:solidFill>
                  <a:srgbClr val="231F20"/>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endParaRPr lang="en-PH" dirty="0"/>
          </a:p>
        </p:txBody>
      </p:sp>
      <p:cxnSp>
        <p:nvCxnSpPr>
          <p:cNvPr id="13" name="Straight Connector 12">
            <a:extLst>
              <a:ext uri="{FF2B5EF4-FFF2-40B4-BE49-F238E27FC236}">
                <a16:creationId xmlns:a16="http://schemas.microsoft.com/office/drawing/2014/main" id="{C923853A-B7D7-4EF6-8BEF-7278FB04CB20}"/>
              </a:ext>
            </a:extLst>
          </p:cNvPr>
          <p:cNvCxnSpPr>
            <a:cxnSpLocks/>
          </p:cNvCxnSpPr>
          <p:nvPr userDrawn="1"/>
        </p:nvCxnSpPr>
        <p:spPr>
          <a:xfrm>
            <a:off x="4373092" y="2578003"/>
            <a:ext cx="3425498" cy="0"/>
          </a:xfrm>
          <a:prstGeom prst="line">
            <a:avLst/>
          </a:prstGeom>
          <a:ln w="38100">
            <a:solidFill>
              <a:schemeClr val="accent3"/>
            </a:solidFill>
          </a:ln>
        </p:spPr>
        <p:style>
          <a:lnRef idx="3">
            <a:schemeClr val="dk1"/>
          </a:lnRef>
          <a:fillRef idx="0">
            <a:schemeClr val="dk1"/>
          </a:fillRef>
          <a:effectRef idx="2">
            <a:schemeClr val="dk1"/>
          </a:effectRef>
          <a:fontRef idx="minor">
            <a:schemeClr val="tx1"/>
          </a:fontRef>
        </p:style>
      </p:cxnSp>
      <p:sp>
        <p:nvSpPr>
          <p:cNvPr id="15" name="Text Placeholder 6">
            <a:extLst>
              <a:ext uri="{FF2B5EF4-FFF2-40B4-BE49-F238E27FC236}">
                <a16:creationId xmlns:a16="http://schemas.microsoft.com/office/drawing/2014/main" id="{2096A6EF-65E4-4508-938D-4EC6FEF51FBC}"/>
              </a:ext>
            </a:extLst>
          </p:cNvPr>
          <p:cNvSpPr>
            <a:spLocks noGrp="1"/>
          </p:cNvSpPr>
          <p:nvPr>
            <p:ph type="body" sz="quarter" idx="13" hasCustomPrompt="1"/>
          </p:nvPr>
        </p:nvSpPr>
        <p:spPr>
          <a:xfrm>
            <a:off x="4393412" y="2790194"/>
            <a:ext cx="3425498" cy="430213"/>
          </a:xfrm>
        </p:spPr>
        <p:txBody>
          <a:bodyPr>
            <a:normAutofit/>
          </a:bodyPr>
          <a:lstStyle>
            <a:lvl1pPr marL="0" indent="0">
              <a:buNone/>
              <a:defRPr sz="1400" b="1" i="0">
                <a:solidFill>
                  <a:schemeClr val="accent3"/>
                </a:solidFill>
                <a:latin typeface="Helvetica Neue Condensed" panose="02000503000000020004" pitchFamily="2" charset="0"/>
                <a:ea typeface="Roboto" panose="02000000000000000000" pitchFamily="2" charset="0"/>
              </a:defRPr>
            </a:lvl1pPr>
          </a:lstStyle>
          <a:p>
            <a:pPr lvl="0"/>
            <a:r>
              <a:rPr lang="en-US" dirty="0"/>
              <a:t>Item Title Here</a:t>
            </a:r>
            <a:endParaRPr lang="en-PH" dirty="0"/>
          </a:p>
        </p:txBody>
      </p:sp>
      <p:sp>
        <p:nvSpPr>
          <p:cNvPr id="16" name="Text Placeholder 6">
            <a:extLst>
              <a:ext uri="{FF2B5EF4-FFF2-40B4-BE49-F238E27FC236}">
                <a16:creationId xmlns:a16="http://schemas.microsoft.com/office/drawing/2014/main" id="{F9C12C57-936B-484A-8DEB-14F9AE009F9F}"/>
              </a:ext>
            </a:extLst>
          </p:cNvPr>
          <p:cNvSpPr>
            <a:spLocks noGrp="1"/>
          </p:cNvSpPr>
          <p:nvPr>
            <p:ph type="body" sz="quarter" idx="14" hasCustomPrompt="1"/>
          </p:nvPr>
        </p:nvSpPr>
        <p:spPr>
          <a:xfrm>
            <a:off x="4373092" y="3428999"/>
            <a:ext cx="3425498" cy="2829465"/>
          </a:xfrm>
        </p:spPr>
        <p:txBody>
          <a:bodyPr>
            <a:normAutofit/>
          </a:bodyPr>
          <a:lstStyle>
            <a:lvl1pPr marL="0" indent="0">
              <a:buNone/>
              <a:defRPr sz="1400" b="0">
                <a:solidFill>
                  <a:srgbClr val="231F20"/>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endParaRPr lang="en-PH" dirty="0"/>
          </a:p>
        </p:txBody>
      </p:sp>
      <p:cxnSp>
        <p:nvCxnSpPr>
          <p:cNvPr id="18" name="Straight Connector 17">
            <a:extLst>
              <a:ext uri="{FF2B5EF4-FFF2-40B4-BE49-F238E27FC236}">
                <a16:creationId xmlns:a16="http://schemas.microsoft.com/office/drawing/2014/main" id="{991290E7-57F0-4A1E-BC68-60384FE09C44}"/>
              </a:ext>
            </a:extLst>
          </p:cNvPr>
          <p:cNvCxnSpPr>
            <a:cxnSpLocks/>
          </p:cNvCxnSpPr>
          <p:nvPr userDrawn="1"/>
        </p:nvCxnSpPr>
        <p:spPr>
          <a:xfrm>
            <a:off x="8139612" y="2578003"/>
            <a:ext cx="3425498" cy="0"/>
          </a:xfrm>
          <a:prstGeom prst="line">
            <a:avLst/>
          </a:prstGeom>
          <a:ln w="38100">
            <a:solidFill>
              <a:schemeClr val="accent3"/>
            </a:solidFill>
          </a:ln>
        </p:spPr>
        <p:style>
          <a:lnRef idx="3">
            <a:schemeClr val="dk1"/>
          </a:lnRef>
          <a:fillRef idx="0">
            <a:schemeClr val="dk1"/>
          </a:fillRef>
          <a:effectRef idx="2">
            <a:schemeClr val="dk1"/>
          </a:effectRef>
          <a:fontRef idx="minor">
            <a:schemeClr val="tx1"/>
          </a:fontRef>
        </p:style>
      </p:cxnSp>
      <p:sp>
        <p:nvSpPr>
          <p:cNvPr id="19" name="Text Placeholder 6">
            <a:extLst>
              <a:ext uri="{FF2B5EF4-FFF2-40B4-BE49-F238E27FC236}">
                <a16:creationId xmlns:a16="http://schemas.microsoft.com/office/drawing/2014/main" id="{E64E26EE-BCBE-4B93-BE8E-DE821A334264}"/>
              </a:ext>
            </a:extLst>
          </p:cNvPr>
          <p:cNvSpPr>
            <a:spLocks noGrp="1"/>
          </p:cNvSpPr>
          <p:nvPr>
            <p:ph type="body" sz="quarter" idx="15" hasCustomPrompt="1"/>
          </p:nvPr>
        </p:nvSpPr>
        <p:spPr>
          <a:xfrm>
            <a:off x="8139612" y="2790194"/>
            <a:ext cx="3425498" cy="430213"/>
          </a:xfrm>
        </p:spPr>
        <p:txBody>
          <a:bodyPr>
            <a:normAutofit/>
          </a:bodyPr>
          <a:lstStyle>
            <a:lvl1pPr marL="0" indent="0">
              <a:buNone/>
              <a:defRPr sz="1400" b="1" i="0">
                <a:solidFill>
                  <a:schemeClr val="accent3"/>
                </a:solidFill>
                <a:latin typeface="Helvetica Neue Condensed" panose="02000503000000020004" pitchFamily="2" charset="0"/>
                <a:ea typeface="Roboto" panose="02000000000000000000" pitchFamily="2" charset="0"/>
              </a:defRPr>
            </a:lvl1pPr>
          </a:lstStyle>
          <a:p>
            <a:pPr lvl="0"/>
            <a:r>
              <a:rPr lang="en-US" dirty="0"/>
              <a:t>Item Title Here</a:t>
            </a:r>
            <a:endParaRPr lang="en-PH" dirty="0"/>
          </a:p>
        </p:txBody>
      </p:sp>
      <p:sp>
        <p:nvSpPr>
          <p:cNvPr id="20" name="Text Placeholder 6">
            <a:extLst>
              <a:ext uri="{FF2B5EF4-FFF2-40B4-BE49-F238E27FC236}">
                <a16:creationId xmlns:a16="http://schemas.microsoft.com/office/drawing/2014/main" id="{449B708C-8B4B-4261-BFD4-26A5D584659D}"/>
              </a:ext>
            </a:extLst>
          </p:cNvPr>
          <p:cNvSpPr>
            <a:spLocks noGrp="1"/>
          </p:cNvSpPr>
          <p:nvPr>
            <p:ph type="body" sz="quarter" idx="16" hasCustomPrompt="1"/>
          </p:nvPr>
        </p:nvSpPr>
        <p:spPr>
          <a:xfrm>
            <a:off x="8139612" y="3428999"/>
            <a:ext cx="3425498" cy="2829465"/>
          </a:xfrm>
        </p:spPr>
        <p:txBody>
          <a:bodyPr>
            <a:normAutofit/>
          </a:bodyPr>
          <a:lstStyle>
            <a:lvl1pPr marL="0" indent="0">
              <a:buNone/>
              <a:defRPr sz="1400" b="0">
                <a:solidFill>
                  <a:srgbClr val="231F20"/>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endParaRPr lang="en-PH" dirty="0"/>
          </a:p>
        </p:txBody>
      </p:sp>
      <p:cxnSp>
        <p:nvCxnSpPr>
          <p:cNvPr id="22" name="Straight Connector 21">
            <a:extLst>
              <a:ext uri="{FF2B5EF4-FFF2-40B4-BE49-F238E27FC236}">
                <a16:creationId xmlns:a16="http://schemas.microsoft.com/office/drawing/2014/main" id="{D214169A-87D5-4C70-83B3-CA38320896AA}"/>
              </a:ext>
            </a:extLst>
          </p:cNvPr>
          <p:cNvCxnSpPr>
            <a:cxnSpLocks/>
          </p:cNvCxnSpPr>
          <p:nvPr userDrawn="1"/>
        </p:nvCxnSpPr>
        <p:spPr>
          <a:xfrm>
            <a:off x="3024652" y="6939241"/>
            <a:ext cx="10938216" cy="0"/>
          </a:xfrm>
          <a:prstGeom prst="line">
            <a:avLst/>
          </a:prstGeom>
          <a:ln w="28575">
            <a:solidFill>
              <a:schemeClr val="bg1">
                <a:lumMod val="85000"/>
              </a:schemeClr>
            </a:solidFill>
          </a:ln>
        </p:spPr>
        <p:style>
          <a:lnRef idx="2">
            <a:schemeClr val="dk1"/>
          </a:lnRef>
          <a:fillRef idx="0">
            <a:schemeClr val="dk1"/>
          </a:fillRef>
          <a:effectRef idx="1">
            <a:schemeClr val="dk1"/>
          </a:effectRef>
          <a:fontRef idx="minor">
            <a:schemeClr val="tx1"/>
          </a:fontRef>
        </p:style>
      </p:cxnSp>
      <p:sp>
        <p:nvSpPr>
          <p:cNvPr id="23" name="Title 1">
            <a:extLst>
              <a:ext uri="{FF2B5EF4-FFF2-40B4-BE49-F238E27FC236}">
                <a16:creationId xmlns:a16="http://schemas.microsoft.com/office/drawing/2014/main" id="{8FB1E5F7-89FF-4D88-A928-EB951D6D3DE8}"/>
              </a:ext>
            </a:extLst>
          </p:cNvPr>
          <p:cNvSpPr>
            <a:spLocks noGrp="1"/>
          </p:cNvSpPr>
          <p:nvPr>
            <p:ph type="title" hasCustomPrompt="1"/>
          </p:nvPr>
        </p:nvSpPr>
        <p:spPr>
          <a:xfrm>
            <a:off x="626892" y="468903"/>
            <a:ext cx="10938216" cy="627010"/>
          </a:xfrm>
        </p:spPr>
        <p:txBody>
          <a:bodyPr anchor="ctr">
            <a:normAutofit/>
          </a:bodyPr>
          <a:lstStyle>
            <a:lvl1pPr>
              <a:defRPr sz="4000" b="1" i="0">
                <a:solidFill>
                  <a:schemeClr val="accent3"/>
                </a:solidFill>
                <a:latin typeface="Helvetica Neue Condensed" panose="02000503000000020004" pitchFamily="2" charset="0"/>
                <a:ea typeface="Roboto" panose="02000000000000000000" pitchFamily="2" charset="0"/>
              </a:defRPr>
            </a:lvl1pPr>
          </a:lstStyle>
          <a:p>
            <a:r>
              <a:rPr lang="en-US" dirty="0"/>
              <a:t>CLICK TO EDIT MASTER TITLE STYLE</a:t>
            </a:r>
            <a:endParaRPr lang="en-PH" dirty="0"/>
          </a:p>
        </p:txBody>
      </p:sp>
      <p:sp>
        <p:nvSpPr>
          <p:cNvPr id="24" name="Text Placeholder 2">
            <a:extLst>
              <a:ext uri="{FF2B5EF4-FFF2-40B4-BE49-F238E27FC236}">
                <a16:creationId xmlns:a16="http://schemas.microsoft.com/office/drawing/2014/main" id="{2D1CA9CC-7427-46E7-995C-7E36E26019FF}"/>
              </a:ext>
            </a:extLst>
          </p:cNvPr>
          <p:cNvSpPr>
            <a:spLocks noGrp="1"/>
          </p:cNvSpPr>
          <p:nvPr>
            <p:ph type="body" idx="1" hasCustomPrompt="1"/>
          </p:nvPr>
        </p:nvSpPr>
        <p:spPr>
          <a:xfrm>
            <a:off x="626892" y="1107609"/>
            <a:ext cx="10938216" cy="669063"/>
          </a:xfrm>
        </p:spPr>
        <p:txBody>
          <a:bodyPr>
            <a:normAutofit/>
          </a:bodyPr>
          <a:lstStyle>
            <a:lvl1pPr marL="0" indent="0">
              <a:lnSpc>
                <a:spcPct val="150000"/>
              </a:lnSpc>
              <a:buNone/>
              <a:defRPr sz="1400" cap="all" baseline="0">
                <a:solidFill>
                  <a:srgbClr val="31434E"/>
                </a:solidFill>
                <a:latin typeface="HelveticaNeue Condensed" panose="0200050605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SUBCOPY HERE.</a:t>
            </a:r>
          </a:p>
        </p:txBody>
      </p:sp>
      <p:cxnSp>
        <p:nvCxnSpPr>
          <p:cNvPr id="25" name="Straight Connector 24">
            <a:extLst>
              <a:ext uri="{FF2B5EF4-FFF2-40B4-BE49-F238E27FC236}">
                <a16:creationId xmlns:a16="http://schemas.microsoft.com/office/drawing/2014/main" id="{717641FD-8979-4010-B46B-AA0A723A1F0B}"/>
              </a:ext>
            </a:extLst>
          </p:cNvPr>
          <p:cNvCxnSpPr>
            <a:cxnSpLocks/>
          </p:cNvCxnSpPr>
          <p:nvPr userDrawn="1"/>
        </p:nvCxnSpPr>
        <p:spPr>
          <a:xfrm>
            <a:off x="626892" y="1804334"/>
            <a:ext cx="10938216" cy="0"/>
          </a:xfrm>
          <a:prstGeom prst="line">
            <a:avLst/>
          </a:prstGeom>
          <a:ln w="28575">
            <a:solidFill>
              <a:schemeClr val="bg1">
                <a:lumMod val="8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5673716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t 6">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E62CB8A-A34A-45BD-A8FB-0D96010313A3}"/>
              </a:ext>
            </a:extLst>
          </p:cNvPr>
          <p:cNvCxnSpPr>
            <a:cxnSpLocks/>
          </p:cNvCxnSpPr>
          <p:nvPr userDrawn="1"/>
        </p:nvCxnSpPr>
        <p:spPr>
          <a:xfrm>
            <a:off x="626892" y="1959438"/>
            <a:ext cx="3425498" cy="0"/>
          </a:xfrm>
          <a:prstGeom prst="line">
            <a:avLst/>
          </a:prstGeom>
          <a:ln w="38100">
            <a:solidFill>
              <a:schemeClr val="accent3"/>
            </a:solidFill>
          </a:ln>
        </p:spPr>
        <p:style>
          <a:lnRef idx="3">
            <a:schemeClr val="dk1"/>
          </a:lnRef>
          <a:fillRef idx="0">
            <a:schemeClr val="dk1"/>
          </a:fillRef>
          <a:effectRef idx="2">
            <a:schemeClr val="dk1"/>
          </a:effectRef>
          <a:fontRef idx="minor">
            <a:schemeClr val="tx1"/>
          </a:fontRef>
        </p:style>
      </p:cxnSp>
      <p:sp>
        <p:nvSpPr>
          <p:cNvPr id="7" name="Text Placeholder 6">
            <a:extLst>
              <a:ext uri="{FF2B5EF4-FFF2-40B4-BE49-F238E27FC236}">
                <a16:creationId xmlns:a16="http://schemas.microsoft.com/office/drawing/2014/main" id="{94117C14-7827-4B30-BF9E-FC92AC2FA5AF}"/>
              </a:ext>
            </a:extLst>
          </p:cNvPr>
          <p:cNvSpPr>
            <a:spLocks noGrp="1"/>
          </p:cNvSpPr>
          <p:nvPr>
            <p:ph type="body" sz="quarter" idx="11" hasCustomPrompt="1"/>
          </p:nvPr>
        </p:nvSpPr>
        <p:spPr>
          <a:xfrm>
            <a:off x="626892" y="2171629"/>
            <a:ext cx="3425498" cy="430213"/>
          </a:xfrm>
        </p:spPr>
        <p:txBody>
          <a:bodyPr>
            <a:normAutofit/>
          </a:bodyPr>
          <a:lstStyle>
            <a:lvl1pPr marL="0" indent="0">
              <a:buNone/>
              <a:defRPr sz="1400" b="1" i="0">
                <a:solidFill>
                  <a:schemeClr val="accent3"/>
                </a:solidFill>
                <a:latin typeface="Helvetica Neue Condensed" panose="02000503000000020004" pitchFamily="2" charset="0"/>
                <a:ea typeface="Roboto" panose="02000000000000000000" pitchFamily="2" charset="0"/>
              </a:defRPr>
            </a:lvl1pPr>
          </a:lstStyle>
          <a:p>
            <a:pPr lvl="0"/>
            <a:r>
              <a:rPr lang="en-US" dirty="0"/>
              <a:t>Item Title Here</a:t>
            </a:r>
            <a:endParaRPr lang="en-PH" dirty="0"/>
          </a:p>
        </p:txBody>
      </p:sp>
      <p:sp>
        <p:nvSpPr>
          <p:cNvPr id="12" name="Text Placeholder 6">
            <a:extLst>
              <a:ext uri="{FF2B5EF4-FFF2-40B4-BE49-F238E27FC236}">
                <a16:creationId xmlns:a16="http://schemas.microsoft.com/office/drawing/2014/main" id="{38F311E9-5336-45FF-AC8C-03FB91D679E2}"/>
              </a:ext>
            </a:extLst>
          </p:cNvPr>
          <p:cNvSpPr>
            <a:spLocks noGrp="1"/>
          </p:cNvSpPr>
          <p:nvPr>
            <p:ph type="body" sz="quarter" idx="12" hasCustomPrompt="1"/>
          </p:nvPr>
        </p:nvSpPr>
        <p:spPr>
          <a:xfrm>
            <a:off x="626892" y="2810434"/>
            <a:ext cx="3425498" cy="3486401"/>
          </a:xfrm>
        </p:spPr>
        <p:txBody>
          <a:bodyPr>
            <a:normAutofit/>
          </a:bodyPr>
          <a:lstStyle>
            <a:lvl1pPr marL="0" indent="0">
              <a:lnSpc>
                <a:spcPct val="100000"/>
              </a:lnSpc>
              <a:buNone/>
              <a:defRPr sz="1400" b="0">
                <a:solidFill>
                  <a:srgbClr val="231F20"/>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endParaRPr lang="en-PH" dirty="0"/>
          </a:p>
        </p:txBody>
      </p:sp>
      <p:cxnSp>
        <p:nvCxnSpPr>
          <p:cNvPr id="13" name="Straight Connector 12">
            <a:extLst>
              <a:ext uri="{FF2B5EF4-FFF2-40B4-BE49-F238E27FC236}">
                <a16:creationId xmlns:a16="http://schemas.microsoft.com/office/drawing/2014/main" id="{C923853A-B7D7-4EF6-8BEF-7278FB04CB20}"/>
              </a:ext>
            </a:extLst>
          </p:cNvPr>
          <p:cNvCxnSpPr>
            <a:cxnSpLocks/>
          </p:cNvCxnSpPr>
          <p:nvPr userDrawn="1"/>
        </p:nvCxnSpPr>
        <p:spPr>
          <a:xfrm>
            <a:off x="4373092" y="1959438"/>
            <a:ext cx="3425498" cy="0"/>
          </a:xfrm>
          <a:prstGeom prst="line">
            <a:avLst/>
          </a:prstGeom>
          <a:ln w="38100">
            <a:solidFill>
              <a:schemeClr val="accent3"/>
            </a:solidFill>
          </a:ln>
        </p:spPr>
        <p:style>
          <a:lnRef idx="3">
            <a:schemeClr val="dk1"/>
          </a:lnRef>
          <a:fillRef idx="0">
            <a:schemeClr val="dk1"/>
          </a:fillRef>
          <a:effectRef idx="2">
            <a:schemeClr val="dk1"/>
          </a:effectRef>
          <a:fontRef idx="minor">
            <a:schemeClr val="tx1"/>
          </a:fontRef>
        </p:style>
      </p:cxnSp>
      <p:sp>
        <p:nvSpPr>
          <p:cNvPr id="15" name="Text Placeholder 6">
            <a:extLst>
              <a:ext uri="{FF2B5EF4-FFF2-40B4-BE49-F238E27FC236}">
                <a16:creationId xmlns:a16="http://schemas.microsoft.com/office/drawing/2014/main" id="{2096A6EF-65E4-4508-938D-4EC6FEF51FBC}"/>
              </a:ext>
            </a:extLst>
          </p:cNvPr>
          <p:cNvSpPr>
            <a:spLocks noGrp="1"/>
          </p:cNvSpPr>
          <p:nvPr>
            <p:ph type="body" sz="quarter" idx="13" hasCustomPrompt="1"/>
          </p:nvPr>
        </p:nvSpPr>
        <p:spPr>
          <a:xfrm>
            <a:off x="4393412" y="2171629"/>
            <a:ext cx="3425498" cy="430213"/>
          </a:xfrm>
        </p:spPr>
        <p:txBody>
          <a:bodyPr>
            <a:normAutofit/>
          </a:bodyPr>
          <a:lstStyle>
            <a:lvl1pPr marL="0" indent="0">
              <a:buNone/>
              <a:defRPr sz="1400" b="1" i="0">
                <a:solidFill>
                  <a:schemeClr val="accent3"/>
                </a:solidFill>
                <a:latin typeface="Helvetica Neue Condensed" panose="02000503000000020004" pitchFamily="2" charset="0"/>
                <a:ea typeface="Roboto" panose="02000000000000000000" pitchFamily="2" charset="0"/>
              </a:defRPr>
            </a:lvl1pPr>
          </a:lstStyle>
          <a:p>
            <a:pPr lvl="0"/>
            <a:r>
              <a:rPr lang="en-US" dirty="0"/>
              <a:t>Item Title Here</a:t>
            </a:r>
            <a:endParaRPr lang="en-PH" dirty="0"/>
          </a:p>
        </p:txBody>
      </p:sp>
      <p:sp>
        <p:nvSpPr>
          <p:cNvPr id="16" name="Text Placeholder 6">
            <a:extLst>
              <a:ext uri="{FF2B5EF4-FFF2-40B4-BE49-F238E27FC236}">
                <a16:creationId xmlns:a16="http://schemas.microsoft.com/office/drawing/2014/main" id="{F9C12C57-936B-484A-8DEB-14F9AE009F9F}"/>
              </a:ext>
            </a:extLst>
          </p:cNvPr>
          <p:cNvSpPr>
            <a:spLocks noGrp="1"/>
          </p:cNvSpPr>
          <p:nvPr>
            <p:ph type="body" sz="quarter" idx="14" hasCustomPrompt="1"/>
          </p:nvPr>
        </p:nvSpPr>
        <p:spPr>
          <a:xfrm>
            <a:off x="4373092" y="2810434"/>
            <a:ext cx="3425498" cy="3486401"/>
          </a:xfrm>
        </p:spPr>
        <p:txBody>
          <a:bodyPr>
            <a:normAutofit/>
          </a:bodyPr>
          <a:lstStyle>
            <a:lvl1pPr marL="0" indent="0">
              <a:buNone/>
              <a:defRPr sz="1400" b="0">
                <a:solidFill>
                  <a:srgbClr val="231F20"/>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endParaRPr lang="en-PH" dirty="0"/>
          </a:p>
        </p:txBody>
      </p:sp>
      <p:cxnSp>
        <p:nvCxnSpPr>
          <p:cNvPr id="18" name="Straight Connector 17">
            <a:extLst>
              <a:ext uri="{FF2B5EF4-FFF2-40B4-BE49-F238E27FC236}">
                <a16:creationId xmlns:a16="http://schemas.microsoft.com/office/drawing/2014/main" id="{991290E7-57F0-4A1E-BC68-60384FE09C44}"/>
              </a:ext>
            </a:extLst>
          </p:cNvPr>
          <p:cNvCxnSpPr>
            <a:cxnSpLocks/>
          </p:cNvCxnSpPr>
          <p:nvPr userDrawn="1"/>
        </p:nvCxnSpPr>
        <p:spPr>
          <a:xfrm>
            <a:off x="8139612" y="1959438"/>
            <a:ext cx="3425498" cy="0"/>
          </a:xfrm>
          <a:prstGeom prst="line">
            <a:avLst/>
          </a:prstGeom>
          <a:ln w="38100">
            <a:solidFill>
              <a:schemeClr val="accent3"/>
            </a:solidFill>
          </a:ln>
        </p:spPr>
        <p:style>
          <a:lnRef idx="3">
            <a:schemeClr val="dk1"/>
          </a:lnRef>
          <a:fillRef idx="0">
            <a:schemeClr val="dk1"/>
          </a:fillRef>
          <a:effectRef idx="2">
            <a:schemeClr val="dk1"/>
          </a:effectRef>
          <a:fontRef idx="minor">
            <a:schemeClr val="tx1"/>
          </a:fontRef>
        </p:style>
      </p:cxnSp>
      <p:sp>
        <p:nvSpPr>
          <p:cNvPr id="19" name="Text Placeholder 6">
            <a:extLst>
              <a:ext uri="{FF2B5EF4-FFF2-40B4-BE49-F238E27FC236}">
                <a16:creationId xmlns:a16="http://schemas.microsoft.com/office/drawing/2014/main" id="{E64E26EE-BCBE-4B93-BE8E-DE821A334264}"/>
              </a:ext>
            </a:extLst>
          </p:cNvPr>
          <p:cNvSpPr>
            <a:spLocks noGrp="1"/>
          </p:cNvSpPr>
          <p:nvPr>
            <p:ph type="body" sz="quarter" idx="15" hasCustomPrompt="1"/>
          </p:nvPr>
        </p:nvSpPr>
        <p:spPr>
          <a:xfrm>
            <a:off x="8139612" y="2171629"/>
            <a:ext cx="3425498" cy="430213"/>
          </a:xfrm>
        </p:spPr>
        <p:txBody>
          <a:bodyPr>
            <a:normAutofit/>
          </a:bodyPr>
          <a:lstStyle>
            <a:lvl1pPr marL="0" indent="0">
              <a:buNone/>
              <a:defRPr sz="1400" b="1" i="0">
                <a:solidFill>
                  <a:schemeClr val="accent3"/>
                </a:solidFill>
                <a:latin typeface="Helvetica Neue Condensed" panose="02000503000000020004" pitchFamily="2" charset="0"/>
                <a:ea typeface="Roboto" panose="02000000000000000000" pitchFamily="2" charset="0"/>
              </a:defRPr>
            </a:lvl1pPr>
          </a:lstStyle>
          <a:p>
            <a:pPr lvl="0"/>
            <a:r>
              <a:rPr lang="en-US" dirty="0"/>
              <a:t>Item Title Here</a:t>
            </a:r>
            <a:endParaRPr lang="en-PH" dirty="0"/>
          </a:p>
        </p:txBody>
      </p:sp>
      <p:sp>
        <p:nvSpPr>
          <p:cNvPr id="20" name="Text Placeholder 6">
            <a:extLst>
              <a:ext uri="{FF2B5EF4-FFF2-40B4-BE49-F238E27FC236}">
                <a16:creationId xmlns:a16="http://schemas.microsoft.com/office/drawing/2014/main" id="{449B708C-8B4B-4261-BFD4-26A5D584659D}"/>
              </a:ext>
            </a:extLst>
          </p:cNvPr>
          <p:cNvSpPr>
            <a:spLocks noGrp="1"/>
          </p:cNvSpPr>
          <p:nvPr>
            <p:ph type="body" sz="quarter" idx="16" hasCustomPrompt="1"/>
          </p:nvPr>
        </p:nvSpPr>
        <p:spPr>
          <a:xfrm>
            <a:off x="8139612" y="2810434"/>
            <a:ext cx="3425498" cy="3486401"/>
          </a:xfrm>
        </p:spPr>
        <p:txBody>
          <a:bodyPr>
            <a:normAutofit/>
          </a:bodyPr>
          <a:lstStyle>
            <a:lvl1pPr marL="0" indent="0">
              <a:buNone/>
              <a:defRPr sz="1400" b="0">
                <a:solidFill>
                  <a:srgbClr val="231F20"/>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endParaRPr lang="en-PH" dirty="0"/>
          </a:p>
        </p:txBody>
      </p:sp>
      <p:cxnSp>
        <p:nvCxnSpPr>
          <p:cNvPr id="22" name="Straight Connector 21">
            <a:extLst>
              <a:ext uri="{FF2B5EF4-FFF2-40B4-BE49-F238E27FC236}">
                <a16:creationId xmlns:a16="http://schemas.microsoft.com/office/drawing/2014/main" id="{D214169A-87D5-4C70-83B3-CA38320896AA}"/>
              </a:ext>
            </a:extLst>
          </p:cNvPr>
          <p:cNvCxnSpPr>
            <a:cxnSpLocks/>
          </p:cNvCxnSpPr>
          <p:nvPr userDrawn="1"/>
        </p:nvCxnSpPr>
        <p:spPr>
          <a:xfrm>
            <a:off x="3024652" y="6939241"/>
            <a:ext cx="10938216" cy="0"/>
          </a:xfrm>
          <a:prstGeom prst="line">
            <a:avLst/>
          </a:prstGeom>
          <a:ln w="28575">
            <a:solidFill>
              <a:schemeClr val="bg1">
                <a:lumMod val="85000"/>
              </a:schemeClr>
            </a:solidFill>
          </a:ln>
        </p:spPr>
        <p:style>
          <a:lnRef idx="2">
            <a:schemeClr val="dk1"/>
          </a:lnRef>
          <a:fillRef idx="0">
            <a:schemeClr val="dk1"/>
          </a:fillRef>
          <a:effectRef idx="1">
            <a:schemeClr val="dk1"/>
          </a:effectRef>
          <a:fontRef idx="minor">
            <a:schemeClr val="tx1"/>
          </a:fontRef>
        </p:style>
      </p:cxnSp>
      <p:sp>
        <p:nvSpPr>
          <p:cNvPr id="23" name="Title 1">
            <a:extLst>
              <a:ext uri="{FF2B5EF4-FFF2-40B4-BE49-F238E27FC236}">
                <a16:creationId xmlns:a16="http://schemas.microsoft.com/office/drawing/2014/main" id="{8FB1E5F7-89FF-4D88-A928-EB951D6D3DE8}"/>
              </a:ext>
            </a:extLst>
          </p:cNvPr>
          <p:cNvSpPr>
            <a:spLocks noGrp="1"/>
          </p:cNvSpPr>
          <p:nvPr>
            <p:ph type="title" hasCustomPrompt="1"/>
          </p:nvPr>
        </p:nvSpPr>
        <p:spPr>
          <a:xfrm>
            <a:off x="626892" y="468903"/>
            <a:ext cx="10938216" cy="627010"/>
          </a:xfrm>
        </p:spPr>
        <p:txBody>
          <a:bodyPr anchor="ctr">
            <a:normAutofit/>
          </a:bodyPr>
          <a:lstStyle>
            <a:lvl1pPr>
              <a:defRPr sz="4000" b="1" i="0">
                <a:solidFill>
                  <a:schemeClr val="accent3"/>
                </a:solidFill>
                <a:latin typeface="Helvetica Neue Condensed" panose="02000503000000020004" pitchFamily="2" charset="0"/>
                <a:ea typeface="Roboto" panose="02000000000000000000" pitchFamily="2" charset="0"/>
              </a:defRPr>
            </a:lvl1pPr>
          </a:lstStyle>
          <a:p>
            <a:r>
              <a:rPr lang="en-US" dirty="0"/>
              <a:t>CLICK TO EDIT MASTER TITLE STYLE</a:t>
            </a:r>
            <a:endParaRPr lang="en-PH" dirty="0"/>
          </a:p>
        </p:txBody>
      </p:sp>
      <p:cxnSp>
        <p:nvCxnSpPr>
          <p:cNvPr id="25" name="Straight Connector 24">
            <a:extLst>
              <a:ext uri="{FF2B5EF4-FFF2-40B4-BE49-F238E27FC236}">
                <a16:creationId xmlns:a16="http://schemas.microsoft.com/office/drawing/2014/main" id="{717641FD-8979-4010-B46B-AA0A723A1F0B}"/>
              </a:ext>
            </a:extLst>
          </p:cNvPr>
          <p:cNvCxnSpPr>
            <a:cxnSpLocks/>
          </p:cNvCxnSpPr>
          <p:nvPr userDrawn="1"/>
        </p:nvCxnSpPr>
        <p:spPr>
          <a:xfrm>
            <a:off x="626892" y="1095913"/>
            <a:ext cx="10938216" cy="0"/>
          </a:xfrm>
          <a:prstGeom prst="line">
            <a:avLst/>
          </a:prstGeom>
          <a:ln w="28575">
            <a:solidFill>
              <a:schemeClr val="bg1">
                <a:lumMod val="8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083833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54FFF3-48EF-4D16-8B2D-5001ED4C8584}"/>
              </a:ext>
            </a:extLst>
          </p:cNvPr>
          <p:cNvSpPr/>
          <p:nvPr userDrawn="1"/>
        </p:nvSpPr>
        <p:spPr>
          <a:xfrm>
            <a:off x="0" y="0"/>
            <a:ext cx="12192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 name="Title 1">
            <a:extLst>
              <a:ext uri="{FF2B5EF4-FFF2-40B4-BE49-F238E27FC236}">
                <a16:creationId xmlns:a16="http://schemas.microsoft.com/office/drawing/2014/main" id="{74584504-49D0-4A7B-B716-C4AAA1AA8F14}"/>
              </a:ext>
            </a:extLst>
          </p:cNvPr>
          <p:cNvSpPr>
            <a:spLocks noGrp="1"/>
          </p:cNvSpPr>
          <p:nvPr>
            <p:ph type="title" hasCustomPrompt="1"/>
          </p:nvPr>
        </p:nvSpPr>
        <p:spPr>
          <a:xfrm>
            <a:off x="838200" y="2766218"/>
            <a:ext cx="10515600" cy="1325563"/>
          </a:xfrm>
        </p:spPr>
        <p:txBody>
          <a:bodyPr/>
          <a:lstStyle>
            <a:lvl1pPr algn="ctr">
              <a:defRPr b="1" i="0" baseline="0">
                <a:solidFill>
                  <a:schemeClr val="bg1"/>
                </a:solidFill>
                <a:latin typeface="Helvetica Neue Condensed" panose="02000503000000020004" pitchFamily="2" charset="0"/>
              </a:defRPr>
            </a:lvl1pPr>
          </a:lstStyle>
          <a:p>
            <a:r>
              <a:rPr lang="en-PH" dirty="0"/>
              <a:t>PLACE PULL-OUT QUOTE/ MAIN HEADER/</a:t>
            </a:r>
            <a:br>
              <a:rPr lang="en-PH" dirty="0"/>
            </a:br>
            <a:r>
              <a:rPr lang="en-PH" dirty="0"/>
              <a:t>INTRODUCTION HERE</a:t>
            </a:r>
          </a:p>
        </p:txBody>
      </p:sp>
      <p:pic>
        <p:nvPicPr>
          <p:cNvPr id="4" name="Graphic 3">
            <a:extLst>
              <a:ext uri="{FF2B5EF4-FFF2-40B4-BE49-F238E27FC236}">
                <a16:creationId xmlns:a16="http://schemas.microsoft.com/office/drawing/2014/main" id="{4FBEFD4B-379B-41FE-9A42-7847C2FEB3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8350" y="6176963"/>
            <a:ext cx="495300" cy="476250"/>
          </a:xfrm>
          <a:prstGeom prst="rect">
            <a:avLst/>
          </a:prstGeom>
        </p:spPr>
      </p:pic>
    </p:spTree>
    <p:extLst>
      <p:ext uri="{BB962C8B-B14F-4D97-AF65-F5344CB8AC3E}">
        <p14:creationId xmlns:p14="http://schemas.microsoft.com/office/powerpoint/2010/main" val="31351687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84504-49D0-4A7B-B716-C4AAA1AA8F14}"/>
              </a:ext>
            </a:extLst>
          </p:cNvPr>
          <p:cNvSpPr>
            <a:spLocks noGrp="1"/>
          </p:cNvSpPr>
          <p:nvPr>
            <p:ph type="title" hasCustomPrompt="1"/>
          </p:nvPr>
        </p:nvSpPr>
        <p:spPr>
          <a:xfrm>
            <a:off x="838200" y="2766218"/>
            <a:ext cx="10515600" cy="1325563"/>
          </a:xfrm>
        </p:spPr>
        <p:txBody>
          <a:bodyPr/>
          <a:lstStyle>
            <a:lvl1pPr algn="ctr">
              <a:defRPr b="1" i="0" baseline="0">
                <a:solidFill>
                  <a:schemeClr val="bg1"/>
                </a:solidFill>
                <a:latin typeface="Helvetica Neue Condensed" panose="02000503000000020004" pitchFamily="2" charset="0"/>
              </a:defRPr>
            </a:lvl1pPr>
          </a:lstStyle>
          <a:p>
            <a:r>
              <a:rPr lang="en-PH" dirty="0"/>
              <a:t>PLACE PULL-OUT QUOTE/ MAIN HEADER/</a:t>
            </a:r>
            <a:br>
              <a:rPr lang="en-PH" dirty="0"/>
            </a:br>
            <a:r>
              <a:rPr lang="en-PH" dirty="0"/>
              <a:t>INTRODUCTION HERE</a:t>
            </a:r>
          </a:p>
        </p:txBody>
      </p:sp>
      <p:pic>
        <p:nvPicPr>
          <p:cNvPr id="4" name="Graphic 3">
            <a:extLst>
              <a:ext uri="{FF2B5EF4-FFF2-40B4-BE49-F238E27FC236}">
                <a16:creationId xmlns:a16="http://schemas.microsoft.com/office/drawing/2014/main" id="{4FBEFD4B-379B-41FE-9A42-7847C2FEB3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8350" y="6176963"/>
            <a:ext cx="495300" cy="476250"/>
          </a:xfrm>
          <a:prstGeom prst="rect">
            <a:avLst/>
          </a:prstGeom>
        </p:spPr>
      </p:pic>
    </p:spTree>
    <p:extLst>
      <p:ext uri="{BB962C8B-B14F-4D97-AF65-F5344CB8AC3E}">
        <p14:creationId xmlns:p14="http://schemas.microsoft.com/office/powerpoint/2010/main" val="28439656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54FFF3-48EF-4D16-8B2D-5001ED4C8584}"/>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 name="Title 1">
            <a:extLst>
              <a:ext uri="{FF2B5EF4-FFF2-40B4-BE49-F238E27FC236}">
                <a16:creationId xmlns:a16="http://schemas.microsoft.com/office/drawing/2014/main" id="{74584504-49D0-4A7B-B716-C4AAA1AA8F14}"/>
              </a:ext>
            </a:extLst>
          </p:cNvPr>
          <p:cNvSpPr>
            <a:spLocks noGrp="1"/>
          </p:cNvSpPr>
          <p:nvPr>
            <p:ph type="title" hasCustomPrompt="1"/>
          </p:nvPr>
        </p:nvSpPr>
        <p:spPr>
          <a:xfrm>
            <a:off x="838200" y="2164700"/>
            <a:ext cx="10515600" cy="1325563"/>
          </a:xfrm>
        </p:spPr>
        <p:txBody>
          <a:bodyPr/>
          <a:lstStyle>
            <a:lvl1pPr algn="ctr">
              <a:defRPr b="1" i="0">
                <a:solidFill>
                  <a:schemeClr val="bg1"/>
                </a:solidFill>
                <a:latin typeface="Helvetica Neue Condensed" panose="02000503000000020004" pitchFamily="2" charset="0"/>
              </a:defRPr>
            </a:lvl1pPr>
          </a:lstStyle>
          <a:p>
            <a:r>
              <a:rPr lang="en-PH" dirty="0"/>
              <a:t>PLACE PULL-OUT QUOTE/ MAIN HEADER/</a:t>
            </a:r>
            <a:br>
              <a:rPr lang="en-PH" dirty="0"/>
            </a:br>
            <a:r>
              <a:rPr lang="en-PH" dirty="0"/>
              <a:t>INTRODUCTION HERE</a:t>
            </a:r>
          </a:p>
        </p:txBody>
      </p:sp>
      <p:pic>
        <p:nvPicPr>
          <p:cNvPr id="4" name="Graphic 3">
            <a:extLst>
              <a:ext uri="{FF2B5EF4-FFF2-40B4-BE49-F238E27FC236}">
                <a16:creationId xmlns:a16="http://schemas.microsoft.com/office/drawing/2014/main" id="{4FBEFD4B-379B-41FE-9A42-7847C2FEB3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8350" y="6176963"/>
            <a:ext cx="495300" cy="476250"/>
          </a:xfrm>
          <a:prstGeom prst="rect">
            <a:avLst/>
          </a:prstGeom>
        </p:spPr>
      </p:pic>
      <p:sp>
        <p:nvSpPr>
          <p:cNvPr id="7" name="Text Placeholder 2">
            <a:extLst>
              <a:ext uri="{FF2B5EF4-FFF2-40B4-BE49-F238E27FC236}">
                <a16:creationId xmlns:a16="http://schemas.microsoft.com/office/drawing/2014/main" id="{A10B608A-577C-461F-88A4-CA5CE0442DF3}"/>
              </a:ext>
            </a:extLst>
          </p:cNvPr>
          <p:cNvSpPr>
            <a:spLocks noGrp="1"/>
          </p:cNvSpPr>
          <p:nvPr>
            <p:ph type="body" idx="1" hasCustomPrompt="1"/>
          </p:nvPr>
        </p:nvSpPr>
        <p:spPr>
          <a:xfrm>
            <a:off x="2554431" y="3823855"/>
            <a:ext cx="7083137" cy="1142999"/>
          </a:xfrm>
        </p:spPr>
        <p:txBody>
          <a:bodyPr>
            <a:normAutofit/>
          </a:bodyPr>
          <a:lstStyle>
            <a:lvl1pPr marL="0" indent="0" algn="ctr">
              <a:lnSpc>
                <a:spcPct val="150000"/>
              </a:lnSpc>
              <a:buNone/>
              <a:defRPr sz="1400" cap="all" baseline="0">
                <a:solidFill>
                  <a:srgbClr val="31434E"/>
                </a:solidFill>
                <a:latin typeface="HelveticaNeue Condensed" panose="0200050605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SUBCOPY HERE.</a:t>
            </a:r>
          </a:p>
        </p:txBody>
      </p:sp>
    </p:spTree>
    <p:extLst>
      <p:ext uri="{BB962C8B-B14F-4D97-AF65-F5344CB8AC3E}">
        <p14:creationId xmlns:p14="http://schemas.microsoft.com/office/powerpoint/2010/main" val="36005212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 8">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54FFF3-48EF-4D16-8B2D-5001ED4C8584}"/>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 name="Title 1">
            <a:extLst>
              <a:ext uri="{FF2B5EF4-FFF2-40B4-BE49-F238E27FC236}">
                <a16:creationId xmlns:a16="http://schemas.microsoft.com/office/drawing/2014/main" id="{74584504-49D0-4A7B-B716-C4AAA1AA8F14}"/>
              </a:ext>
            </a:extLst>
          </p:cNvPr>
          <p:cNvSpPr>
            <a:spLocks noGrp="1"/>
          </p:cNvSpPr>
          <p:nvPr>
            <p:ph type="title" hasCustomPrompt="1"/>
          </p:nvPr>
        </p:nvSpPr>
        <p:spPr>
          <a:xfrm>
            <a:off x="838200" y="2766218"/>
            <a:ext cx="10515600" cy="1325563"/>
          </a:xfrm>
        </p:spPr>
        <p:txBody>
          <a:bodyPr/>
          <a:lstStyle>
            <a:lvl1pPr algn="ctr">
              <a:defRPr b="1" i="0">
                <a:solidFill>
                  <a:schemeClr val="bg1"/>
                </a:solidFill>
                <a:latin typeface="Helvetica Neue Condensed" panose="02000503000000020004" pitchFamily="2" charset="0"/>
              </a:defRPr>
            </a:lvl1pPr>
          </a:lstStyle>
          <a:p>
            <a:r>
              <a:rPr lang="en-PH" dirty="0"/>
              <a:t>PLACE PULL-OUT QUOTE/ MAIN HEADER/</a:t>
            </a:r>
            <a:br>
              <a:rPr lang="en-PH" dirty="0"/>
            </a:br>
            <a:r>
              <a:rPr lang="en-PH" dirty="0"/>
              <a:t>INTRODUCTION HERE</a:t>
            </a:r>
          </a:p>
        </p:txBody>
      </p:sp>
      <p:pic>
        <p:nvPicPr>
          <p:cNvPr id="4" name="Graphic 3">
            <a:extLst>
              <a:ext uri="{FF2B5EF4-FFF2-40B4-BE49-F238E27FC236}">
                <a16:creationId xmlns:a16="http://schemas.microsoft.com/office/drawing/2014/main" id="{4FBEFD4B-379B-41FE-9A42-7847C2FEB3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8350" y="6176963"/>
            <a:ext cx="495300" cy="476250"/>
          </a:xfrm>
          <a:prstGeom prst="rect">
            <a:avLst/>
          </a:prstGeom>
        </p:spPr>
      </p:pic>
    </p:spTree>
    <p:extLst>
      <p:ext uri="{BB962C8B-B14F-4D97-AF65-F5344CB8AC3E}">
        <p14:creationId xmlns:p14="http://schemas.microsoft.com/office/powerpoint/2010/main" val="3534443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Slide 4">
    <p:bg>
      <p:bgPr>
        <a:solidFill>
          <a:schemeClr val="dk1"/>
        </a:solidFill>
        <a:effectLst/>
      </p:bgPr>
    </p:bg>
    <p:spTree>
      <p:nvGrpSpPr>
        <p:cNvPr id="1" name="Shape 50"/>
        <p:cNvGrpSpPr/>
        <p:nvPr/>
      </p:nvGrpSpPr>
      <p:grpSpPr>
        <a:xfrm>
          <a:off x="0" y="0"/>
          <a:ext cx="0" cy="0"/>
          <a:chOff x="0" y="0"/>
          <a:chExt cx="0" cy="0"/>
        </a:xfrm>
      </p:grpSpPr>
      <p:sp>
        <p:nvSpPr>
          <p:cNvPr id="51" name="Google Shape;51;p31"/>
          <p:cNvSpPr>
            <a:spLocks/>
          </p:cNvSpPr>
          <p:nvPr/>
        </p:nvSpPr>
        <p:spPr>
          <a:xfrm>
            <a:off x="3917022" y="-1"/>
            <a:ext cx="4615033" cy="3159207"/>
          </a:xfrm>
          <a:custGeom>
            <a:avLst/>
            <a:gdLst/>
            <a:ahLst/>
            <a:cxnLst/>
            <a:rect l="l" t="t" r="r" b="b"/>
            <a:pathLst>
              <a:path w="4615033" h="3159207" extrusionOk="0">
                <a:moveTo>
                  <a:pt x="10347" y="0"/>
                </a:moveTo>
                <a:lnTo>
                  <a:pt x="1607942" y="0"/>
                </a:lnTo>
                <a:lnTo>
                  <a:pt x="1593644" y="62575"/>
                </a:lnTo>
                <a:cubicBezTo>
                  <a:pt x="1577080" y="165234"/>
                  <a:pt x="1572674" y="277140"/>
                  <a:pt x="1583225" y="398853"/>
                </a:cubicBezTo>
                <a:cubicBezTo>
                  <a:pt x="1662355" y="1311703"/>
                  <a:pt x="2286026" y="1631682"/>
                  <a:pt x="2691374" y="1664250"/>
                </a:cubicBezTo>
                <a:lnTo>
                  <a:pt x="2722929" y="1665372"/>
                </a:lnTo>
                <a:lnTo>
                  <a:pt x="2722929" y="1665373"/>
                </a:lnTo>
                <a:lnTo>
                  <a:pt x="2599112" y="1665373"/>
                </a:lnTo>
                <a:cubicBezTo>
                  <a:pt x="2461606" y="1665373"/>
                  <a:pt x="2350135" y="1776844"/>
                  <a:pt x="2350135" y="1914350"/>
                </a:cubicBezTo>
                <a:lnTo>
                  <a:pt x="2350135" y="1914351"/>
                </a:lnTo>
                <a:cubicBezTo>
                  <a:pt x="2350135" y="1776845"/>
                  <a:pt x="2461606" y="1665374"/>
                  <a:pt x="2599112" y="1665374"/>
                </a:cubicBezTo>
                <a:lnTo>
                  <a:pt x="2722929" y="1665374"/>
                </a:lnTo>
                <a:lnTo>
                  <a:pt x="2722929" y="1667023"/>
                </a:lnTo>
                <a:lnTo>
                  <a:pt x="2769307" y="1667023"/>
                </a:lnTo>
                <a:lnTo>
                  <a:pt x="4382415" y="1667023"/>
                </a:lnTo>
                <a:lnTo>
                  <a:pt x="4416233" y="1670432"/>
                </a:lnTo>
                <a:cubicBezTo>
                  <a:pt x="4529688" y="1693649"/>
                  <a:pt x="4615033" y="1794033"/>
                  <a:pt x="4615033" y="1914351"/>
                </a:cubicBezTo>
                <a:lnTo>
                  <a:pt x="4615033" y="1920050"/>
                </a:lnTo>
                <a:lnTo>
                  <a:pt x="4615033" y="2910230"/>
                </a:lnTo>
                <a:cubicBezTo>
                  <a:pt x="4615033" y="3047736"/>
                  <a:pt x="4503562" y="3159207"/>
                  <a:pt x="4366056" y="3159207"/>
                </a:cubicBezTo>
                <a:lnTo>
                  <a:pt x="2599112" y="3159207"/>
                </a:lnTo>
                <a:cubicBezTo>
                  <a:pt x="2581924" y="3159207"/>
                  <a:pt x="2565143" y="3157465"/>
                  <a:pt x="2548935" y="3154149"/>
                </a:cubicBezTo>
                <a:lnTo>
                  <a:pt x="2531288" y="3148671"/>
                </a:lnTo>
                <a:lnTo>
                  <a:pt x="2531284" y="3148670"/>
                </a:lnTo>
                <a:lnTo>
                  <a:pt x="2527765" y="3148445"/>
                </a:lnTo>
                <a:cubicBezTo>
                  <a:pt x="1126524" y="2997777"/>
                  <a:pt x="0" y="1844530"/>
                  <a:pt x="0" y="236069"/>
                </a:cubicBezTo>
                <a:close/>
              </a:path>
            </a:pathLst>
          </a:custGeom>
          <a:blipFill rotWithShape="1">
            <a:blip r:embed="rId2"/>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uFillTx/>
              <a:latin typeface="Arial"/>
              <a:ea typeface="Arial"/>
              <a:cs typeface="Arial"/>
              <a:sym typeface="Arial"/>
            </a:endParaRPr>
          </a:p>
        </p:txBody>
      </p:sp>
      <p:sp>
        <p:nvSpPr>
          <p:cNvPr id="52" name="Google Shape;52;p31"/>
          <p:cNvSpPr txBox="1">
            <a:spLocks noGrp="1"/>
          </p:cNvSpPr>
          <p:nvPr>
            <p:ph type="ctrTitle"/>
          </p:nvPr>
        </p:nvSpPr>
        <p:spPr>
          <a:xfrm>
            <a:off x="561704" y="3159206"/>
            <a:ext cx="6710634" cy="184223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3"/>
              </a:buClr>
              <a:buSzPts val="6000"/>
              <a:buFont typeface="Helvetica Neue"/>
              <a:buNone/>
              <a:defRPr sz="6000" b="1" i="0" cap="none">
                <a:solidFill>
                  <a:schemeClr val="accent3"/>
                </a:solidFill>
                <a:uFillTx/>
                <a:latin typeface="Helvetica Neue"/>
                <a:ea typeface="Helvetica Neue"/>
                <a:cs typeface="Helvetica Neue"/>
                <a:sym typeface="Helvetica Neue"/>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p>
        </p:txBody>
      </p:sp>
      <p:pic>
        <p:nvPicPr>
          <p:cNvPr id="53" name="Google Shape;53;p31"/>
          <p:cNvPicPr preferRelativeResize="0"/>
          <p:nvPr/>
        </p:nvPicPr>
        <p:blipFill rotWithShape="1">
          <a:blip r:embed="rId3"/>
          <a:srcRect/>
          <a:stretch/>
        </p:blipFill>
        <p:spPr>
          <a:xfrm>
            <a:off x="446315" y="365125"/>
            <a:ext cx="1565366" cy="454461"/>
          </a:xfrm>
          <a:prstGeom prst="rect">
            <a:avLst/>
          </a:prstGeom>
          <a:noFill/>
          <a:ln>
            <a:noFill/>
          </a:ln>
        </p:spPr>
      </p:pic>
      <p:sp>
        <p:nvSpPr>
          <p:cNvPr id="54" name="Google Shape;54;p31"/>
          <p:cNvSpPr>
            <a:spLocks/>
          </p:cNvSpPr>
          <p:nvPr/>
        </p:nvSpPr>
        <p:spPr>
          <a:xfrm>
            <a:off x="6639951" y="1665372"/>
            <a:ext cx="46378" cy="1650"/>
          </a:xfrm>
          <a:custGeom>
            <a:avLst/>
            <a:gdLst/>
            <a:ahLst/>
            <a:cxnLst/>
            <a:rect l="l" t="t" r="r" b="b"/>
            <a:pathLst>
              <a:path w="46378" h="1650" extrusionOk="0">
                <a:moveTo>
                  <a:pt x="0" y="0"/>
                </a:moveTo>
                <a:lnTo>
                  <a:pt x="46378" y="1650"/>
                </a:lnTo>
                <a:lnTo>
                  <a:pt x="0" y="1650"/>
                </a:lnTo>
                <a:lnTo>
                  <a:pt x="0" y="0"/>
                </a:lnTo>
                <a:close/>
              </a:path>
            </a:pathLst>
          </a:custGeom>
          <a:solidFill>
            <a:schemeClr val="accent1"/>
          </a:solidFill>
          <a:ln w="12700" cap="flat" cmpd="sng">
            <a:solidFill>
              <a:srgbClr val="2B36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uFillTx/>
              <a:latin typeface="Arial"/>
              <a:ea typeface="Arial"/>
              <a:cs typeface="Arial"/>
              <a:sym typeface="Arial"/>
            </a:endParaRPr>
          </a:p>
        </p:txBody>
      </p:sp>
      <p:pic>
        <p:nvPicPr>
          <p:cNvPr id="55" name="Google Shape;55;p31"/>
          <p:cNvPicPr preferRelativeResize="0"/>
          <p:nvPr/>
        </p:nvPicPr>
        <p:blipFill rotWithShape="1">
          <a:blip r:embed="rId4"/>
          <a:srcRect/>
          <a:stretch/>
        </p:blipFill>
        <p:spPr>
          <a:xfrm>
            <a:off x="9252831" y="-1"/>
            <a:ext cx="2928938" cy="6858000"/>
          </a:xfrm>
          <a:prstGeom prst="rect">
            <a:avLst/>
          </a:prstGeom>
          <a:noFill/>
          <a:ln>
            <a:noFill/>
          </a:ln>
        </p:spPr>
      </p:pic>
      <p:sp>
        <p:nvSpPr>
          <p:cNvPr id="56" name="Google Shape;56;p31"/>
          <p:cNvSpPr txBox="1">
            <a:spLocks noGrp="1"/>
          </p:cNvSpPr>
          <p:nvPr>
            <p:ph type="subTitle" idx="1"/>
          </p:nvPr>
        </p:nvSpPr>
        <p:spPr>
          <a:xfrm>
            <a:off x="569257" y="5014501"/>
            <a:ext cx="5148263" cy="84756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None/>
              <a:defRPr sz="2000" cap="none">
                <a:solidFill>
                  <a:schemeClr val="lt1"/>
                </a:solidFill>
                <a:uFillTx/>
                <a:latin typeface="Helvetica Neue"/>
                <a:ea typeface="Helvetica Neue"/>
                <a:cs typeface="Helvetica Neue"/>
                <a:sym typeface="Helvetica Neue"/>
              </a:defRPr>
            </a:lvl1pPr>
            <a:lvl2pPr lvl="1" algn="ctr">
              <a:lnSpc>
                <a:spcPct val="90000"/>
              </a:lnSpc>
              <a:spcBef>
                <a:spcPts val="500"/>
              </a:spcBef>
              <a:spcAft>
                <a:spcPts val="0"/>
              </a:spcAft>
              <a:buClr>
                <a:schemeClr val="dk1"/>
              </a:buClr>
              <a:buSzPts val="2000"/>
              <a:buNone/>
              <a:defRPr sz="2000">
                <a:uFillTx/>
              </a:defRPr>
            </a:lvl2pPr>
            <a:lvl3pPr lvl="2" algn="ctr">
              <a:lnSpc>
                <a:spcPct val="90000"/>
              </a:lnSpc>
              <a:spcBef>
                <a:spcPts val="500"/>
              </a:spcBef>
              <a:spcAft>
                <a:spcPts val="0"/>
              </a:spcAft>
              <a:buClr>
                <a:schemeClr val="dk1"/>
              </a:buClr>
              <a:buSzPts val="1800"/>
              <a:buNone/>
              <a:defRPr sz="1800">
                <a:uFillTx/>
              </a:defRPr>
            </a:lvl3pPr>
            <a:lvl4pPr lvl="3" algn="ctr">
              <a:lnSpc>
                <a:spcPct val="90000"/>
              </a:lnSpc>
              <a:spcBef>
                <a:spcPts val="500"/>
              </a:spcBef>
              <a:spcAft>
                <a:spcPts val="0"/>
              </a:spcAft>
              <a:buClr>
                <a:schemeClr val="dk1"/>
              </a:buClr>
              <a:buSzPts val="1600"/>
              <a:buNone/>
              <a:defRPr sz="1600">
                <a:uFillTx/>
              </a:defRPr>
            </a:lvl4pPr>
            <a:lvl5pPr lvl="4" algn="ctr">
              <a:lnSpc>
                <a:spcPct val="90000"/>
              </a:lnSpc>
              <a:spcBef>
                <a:spcPts val="500"/>
              </a:spcBef>
              <a:spcAft>
                <a:spcPts val="0"/>
              </a:spcAft>
              <a:buClr>
                <a:schemeClr val="dk1"/>
              </a:buClr>
              <a:buSzPts val="1600"/>
              <a:buNone/>
              <a:defRPr sz="1600">
                <a:uFillTx/>
              </a:defRPr>
            </a:lvl5pPr>
            <a:lvl6pPr lvl="5" algn="ctr">
              <a:lnSpc>
                <a:spcPct val="90000"/>
              </a:lnSpc>
              <a:spcBef>
                <a:spcPts val="500"/>
              </a:spcBef>
              <a:spcAft>
                <a:spcPts val="0"/>
              </a:spcAft>
              <a:buClr>
                <a:schemeClr val="dk1"/>
              </a:buClr>
              <a:buSzPts val="1600"/>
              <a:buNone/>
              <a:defRPr sz="1600">
                <a:uFillTx/>
              </a:defRPr>
            </a:lvl6pPr>
            <a:lvl7pPr lvl="6" algn="ctr">
              <a:lnSpc>
                <a:spcPct val="90000"/>
              </a:lnSpc>
              <a:spcBef>
                <a:spcPts val="500"/>
              </a:spcBef>
              <a:spcAft>
                <a:spcPts val="0"/>
              </a:spcAft>
              <a:buClr>
                <a:schemeClr val="dk1"/>
              </a:buClr>
              <a:buSzPts val="1600"/>
              <a:buNone/>
              <a:defRPr sz="1600">
                <a:uFillTx/>
              </a:defRPr>
            </a:lvl7pPr>
            <a:lvl8pPr lvl="7" algn="ctr">
              <a:lnSpc>
                <a:spcPct val="90000"/>
              </a:lnSpc>
              <a:spcBef>
                <a:spcPts val="500"/>
              </a:spcBef>
              <a:spcAft>
                <a:spcPts val="0"/>
              </a:spcAft>
              <a:buClr>
                <a:schemeClr val="dk1"/>
              </a:buClr>
              <a:buSzPts val="1600"/>
              <a:buNone/>
              <a:defRPr sz="1600">
                <a:uFillTx/>
              </a:defRPr>
            </a:lvl8pPr>
            <a:lvl9pPr lvl="8" algn="ctr">
              <a:lnSpc>
                <a:spcPct val="90000"/>
              </a:lnSpc>
              <a:spcBef>
                <a:spcPts val="500"/>
              </a:spcBef>
              <a:spcAft>
                <a:spcPts val="0"/>
              </a:spcAft>
              <a:buClr>
                <a:schemeClr val="dk1"/>
              </a:buClr>
              <a:buSzPts val="1600"/>
              <a:buNone/>
              <a:defRPr sz="1600">
                <a:uFillTx/>
              </a:defRPr>
            </a:lvl9pPr>
          </a:lstStyle>
          <a:p>
            <a:endParaRPr/>
          </a:p>
        </p:txBody>
      </p:sp>
      <p:sp>
        <p:nvSpPr>
          <p:cNvPr id="57" name="Google Shape;57;p31"/>
          <p:cNvSpPr txBox="1">
            <a:spLocks noGrp="1"/>
          </p:cNvSpPr>
          <p:nvPr>
            <p:ph type="body" idx="2"/>
          </p:nvPr>
        </p:nvSpPr>
        <p:spPr>
          <a:xfrm>
            <a:off x="561704" y="5993493"/>
            <a:ext cx="4610100" cy="26307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Font typeface="Helvetica Neue"/>
              <a:buNone/>
              <a:defRPr sz="1600">
                <a:solidFill>
                  <a:schemeClr val="lt1"/>
                </a:solidFill>
                <a:uFillTx/>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p>
        </p:txBody>
      </p:sp>
      <p:sp>
        <p:nvSpPr>
          <p:cNvPr id="58" name="Google Shape;58;p31"/>
          <p:cNvSpPr txBox="1">
            <a:spLocks noGrp="1"/>
          </p:cNvSpPr>
          <p:nvPr>
            <p:ph type="body" idx="3"/>
          </p:nvPr>
        </p:nvSpPr>
        <p:spPr>
          <a:xfrm>
            <a:off x="569257" y="6387997"/>
            <a:ext cx="1793007" cy="246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000"/>
              <a:buFont typeface="Arial"/>
              <a:buNone/>
              <a:defRPr sz="1000">
                <a:solidFill>
                  <a:schemeClr val="lt1"/>
                </a:solidFill>
                <a:uFillTx/>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p>
        </p:txBody>
      </p:sp>
      <p:sp>
        <p:nvSpPr>
          <p:cNvPr id="59" name="Google Shape;59;p31"/>
          <p:cNvSpPr txBox="1">
            <a:spLocks/>
          </p:cNvSpPr>
          <p:nvPr/>
        </p:nvSpPr>
        <p:spPr>
          <a:xfrm>
            <a:off x="10202094" y="6387998"/>
            <a:ext cx="1671542" cy="24622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a:solidFill>
                  <a:schemeClr val="lt1"/>
                </a:solidFill>
                <a:uFillTx/>
                <a:latin typeface="Arial"/>
                <a:ea typeface="Arial"/>
                <a:cs typeface="Arial"/>
                <a:sym typeface="Arial"/>
              </a:rPr>
              <a:t>© 2020 CONFIDENTIAL</a:t>
            </a:r>
            <a:endParaRPr sz="1000">
              <a:solidFill>
                <a:schemeClr val="lt1"/>
              </a:solidFill>
              <a:uFillTx/>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A0F5A-AA59-4569-8ED8-5675919479E0}"/>
              </a:ext>
            </a:extLst>
          </p:cNvPr>
          <p:cNvSpPr>
            <a:spLocks noGrp="1"/>
          </p:cNvSpPr>
          <p:nvPr>
            <p:ph type="title" hasCustomPrompt="1"/>
          </p:nvPr>
        </p:nvSpPr>
        <p:spPr>
          <a:xfrm>
            <a:off x="689611" y="2001626"/>
            <a:ext cx="3464379" cy="718450"/>
          </a:xfrm>
        </p:spPr>
        <p:txBody>
          <a:bodyPr anchor="ctr">
            <a:noAutofit/>
          </a:bodyPr>
          <a:lstStyle>
            <a:lvl1pPr>
              <a:defRPr sz="3800" b="1" i="0" baseline="0">
                <a:solidFill>
                  <a:schemeClr val="accent3"/>
                </a:solidFill>
                <a:latin typeface="Helvetica Neue Condensed" panose="02000503000000020004" pitchFamily="2" charset="0"/>
                <a:ea typeface="Roboto" panose="02000000000000000000" pitchFamily="2" charset="0"/>
              </a:defRPr>
            </a:lvl1pPr>
          </a:lstStyle>
          <a:p>
            <a:r>
              <a:rPr lang="en-US" dirty="0"/>
              <a:t>PLACE SUBJECT HEADER HERE</a:t>
            </a:r>
            <a:endParaRPr lang="en-PH" dirty="0"/>
          </a:p>
        </p:txBody>
      </p:sp>
      <p:cxnSp>
        <p:nvCxnSpPr>
          <p:cNvPr id="10" name="Straight Connector 9">
            <a:extLst>
              <a:ext uri="{FF2B5EF4-FFF2-40B4-BE49-F238E27FC236}">
                <a16:creationId xmlns:a16="http://schemas.microsoft.com/office/drawing/2014/main" id="{7E62CB8A-A34A-45BD-A8FB-0D96010313A3}"/>
              </a:ext>
            </a:extLst>
          </p:cNvPr>
          <p:cNvCxnSpPr>
            <a:cxnSpLocks/>
          </p:cNvCxnSpPr>
          <p:nvPr userDrawn="1"/>
        </p:nvCxnSpPr>
        <p:spPr>
          <a:xfrm>
            <a:off x="0" y="3230483"/>
            <a:ext cx="4153990" cy="0"/>
          </a:xfrm>
          <a:prstGeom prst="line">
            <a:avLst/>
          </a:prstGeom>
          <a:ln w="38100">
            <a:solidFill>
              <a:srgbClr val="4BC1B1"/>
            </a:solidFill>
          </a:ln>
        </p:spPr>
        <p:style>
          <a:lnRef idx="3">
            <a:schemeClr val="dk1"/>
          </a:lnRef>
          <a:fillRef idx="0">
            <a:schemeClr val="dk1"/>
          </a:fillRef>
          <a:effectRef idx="2">
            <a:schemeClr val="dk1"/>
          </a:effectRef>
          <a:fontRef idx="minor">
            <a:schemeClr val="tx1"/>
          </a:fontRef>
        </p:style>
      </p:cxnSp>
      <p:sp>
        <p:nvSpPr>
          <p:cNvPr id="12" name="Text Placeholder 6">
            <a:extLst>
              <a:ext uri="{FF2B5EF4-FFF2-40B4-BE49-F238E27FC236}">
                <a16:creationId xmlns:a16="http://schemas.microsoft.com/office/drawing/2014/main" id="{38F311E9-5336-45FF-AC8C-03FB91D679E2}"/>
              </a:ext>
            </a:extLst>
          </p:cNvPr>
          <p:cNvSpPr>
            <a:spLocks noGrp="1"/>
          </p:cNvSpPr>
          <p:nvPr>
            <p:ph type="body" sz="quarter" idx="12" hasCustomPrompt="1"/>
          </p:nvPr>
        </p:nvSpPr>
        <p:spPr>
          <a:xfrm>
            <a:off x="689611" y="3627517"/>
            <a:ext cx="3464380" cy="1411831"/>
          </a:xfrm>
        </p:spPr>
        <p:txBody>
          <a:bodyPr>
            <a:normAutofit/>
          </a:bodyPr>
          <a:lstStyle>
            <a:lvl1pPr marL="0" indent="0">
              <a:lnSpc>
                <a:spcPct val="150000"/>
              </a:lnSpc>
              <a:buNone/>
              <a:defRPr sz="1400" b="0" cap="all" baseline="0">
                <a:solidFill>
                  <a:srgbClr val="31434E"/>
                </a:solidFill>
                <a:latin typeface="HelveticaNeue Condensed" panose="02000506050000020004" pitchFamily="2" charset="0"/>
                <a:ea typeface="Roboto" panose="02000000000000000000" pitchFamily="2" charset="0"/>
                <a:cs typeface="Arial" panose="020B0604020202020204" pitchFamily="34" charset="0"/>
              </a:defRPr>
            </a:lvl1pPr>
          </a:lstStyle>
          <a:p>
            <a:pPr lvl="0"/>
            <a:r>
              <a:rPr lang="en-US" dirty="0"/>
              <a:t>CLICK TO EDIT SUBCOPY HERE.</a:t>
            </a:r>
            <a:endParaRPr lang="en-PH" dirty="0"/>
          </a:p>
        </p:txBody>
      </p:sp>
      <p:sp>
        <p:nvSpPr>
          <p:cNvPr id="6" name="Rectangle 5">
            <a:extLst>
              <a:ext uri="{FF2B5EF4-FFF2-40B4-BE49-F238E27FC236}">
                <a16:creationId xmlns:a16="http://schemas.microsoft.com/office/drawing/2014/main" id="{350C8FF5-9B11-435C-83B0-76D880BEF0B1}"/>
              </a:ext>
            </a:extLst>
          </p:cNvPr>
          <p:cNvSpPr/>
          <p:nvPr userDrawn="1"/>
        </p:nvSpPr>
        <p:spPr>
          <a:xfrm>
            <a:off x="0" y="1"/>
            <a:ext cx="12192000" cy="113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2" name="Text Placeholder 2">
            <a:extLst>
              <a:ext uri="{FF2B5EF4-FFF2-40B4-BE49-F238E27FC236}">
                <a16:creationId xmlns:a16="http://schemas.microsoft.com/office/drawing/2014/main" id="{1E64DAA7-C095-4255-A407-17BF919A99D0}"/>
              </a:ext>
            </a:extLst>
          </p:cNvPr>
          <p:cNvSpPr>
            <a:spLocks noGrp="1"/>
          </p:cNvSpPr>
          <p:nvPr>
            <p:ph type="body" idx="1" hasCustomPrompt="1"/>
          </p:nvPr>
        </p:nvSpPr>
        <p:spPr>
          <a:xfrm>
            <a:off x="5039360" y="966743"/>
            <a:ext cx="6320789" cy="5129254"/>
          </a:xfrm>
        </p:spPr>
        <p:txBody>
          <a:bodyPr>
            <a:noAutofit/>
          </a:bodyPr>
          <a:lstStyle>
            <a:lvl1pPr marL="0" indent="0">
              <a:lnSpc>
                <a:spcPct val="150000"/>
              </a:lnSpc>
              <a:buNone/>
              <a:defRPr sz="1400">
                <a:solidFill>
                  <a:srgbClr val="231F2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a:t>
            </a:r>
            <a:r>
              <a:rPr lang="en-US" dirty="0" err="1"/>
              <a:t>eros</a:t>
            </a:r>
            <a:r>
              <a:rPr lang="en-US" dirty="0"/>
              <a:t>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endParaRPr lang="en-US" dirty="0"/>
          </a:p>
        </p:txBody>
      </p:sp>
    </p:spTree>
    <p:extLst>
      <p:ext uri="{BB962C8B-B14F-4D97-AF65-F5344CB8AC3E}">
        <p14:creationId xmlns:p14="http://schemas.microsoft.com/office/powerpoint/2010/main" val="18503965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A0F5A-AA59-4569-8ED8-5675919479E0}"/>
              </a:ext>
            </a:extLst>
          </p:cNvPr>
          <p:cNvSpPr>
            <a:spLocks noGrp="1"/>
          </p:cNvSpPr>
          <p:nvPr>
            <p:ph type="title" hasCustomPrompt="1"/>
          </p:nvPr>
        </p:nvSpPr>
        <p:spPr>
          <a:xfrm>
            <a:off x="689611" y="2001626"/>
            <a:ext cx="3464379" cy="718450"/>
          </a:xfrm>
        </p:spPr>
        <p:txBody>
          <a:bodyPr anchor="ctr">
            <a:noAutofit/>
          </a:bodyPr>
          <a:lstStyle>
            <a:lvl1pPr>
              <a:defRPr sz="3800" b="1" i="0" baseline="0">
                <a:solidFill>
                  <a:schemeClr val="accent3"/>
                </a:solidFill>
                <a:latin typeface="Helvetica Neue Condensed" panose="02000503000000020004" pitchFamily="2" charset="0"/>
                <a:ea typeface="Roboto" panose="02000000000000000000" pitchFamily="2" charset="0"/>
              </a:defRPr>
            </a:lvl1pPr>
          </a:lstStyle>
          <a:p>
            <a:r>
              <a:rPr lang="en-US" dirty="0"/>
              <a:t>PLACE SUBJECT HEADER HERE</a:t>
            </a:r>
            <a:endParaRPr lang="en-PH" dirty="0"/>
          </a:p>
        </p:txBody>
      </p:sp>
      <p:cxnSp>
        <p:nvCxnSpPr>
          <p:cNvPr id="10" name="Straight Connector 9">
            <a:extLst>
              <a:ext uri="{FF2B5EF4-FFF2-40B4-BE49-F238E27FC236}">
                <a16:creationId xmlns:a16="http://schemas.microsoft.com/office/drawing/2014/main" id="{7E62CB8A-A34A-45BD-A8FB-0D96010313A3}"/>
              </a:ext>
            </a:extLst>
          </p:cNvPr>
          <p:cNvCxnSpPr>
            <a:cxnSpLocks/>
          </p:cNvCxnSpPr>
          <p:nvPr userDrawn="1"/>
        </p:nvCxnSpPr>
        <p:spPr>
          <a:xfrm>
            <a:off x="0" y="3230483"/>
            <a:ext cx="4153990" cy="0"/>
          </a:xfrm>
          <a:prstGeom prst="line">
            <a:avLst/>
          </a:prstGeom>
          <a:ln w="38100">
            <a:solidFill>
              <a:srgbClr val="4BC1B1"/>
            </a:solidFill>
          </a:ln>
        </p:spPr>
        <p:style>
          <a:lnRef idx="3">
            <a:schemeClr val="dk1"/>
          </a:lnRef>
          <a:fillRef idx="0">
            <a:schemeClr val="dk1"/>
          </a:fillRef>
          <a:effectRef idx="2">
            <a:schemeClr val="dk1"/>
          </a:effectRef>
          <a:fontRef idx="minor">
            <a:schemeClr val="tx1"/>
          </a:fontRef>
        </p:style>
      </p:cxnSp>
      <p:sp>
        <p:nvSpPr>
          <p:cNvPr id="6" name="Rectangle 5">
            <a:extLst>
              <a:ext uri="{FF2B5EF4-FFF2-40B4-BE49-F238E27FC236}">
                <a16:creationId xmlns:a16="http://schemas.microsoft.com/office/drawing/2014/main" id="{350C8FF5-9B11-435C-83B0-76D880BEF0B1}"/>
              </a:ext>
            </a:extLst>
          </p:cNvPr>
          <p:cNvSpPr/>
          <p:nvPr userDrawn="1"/>
        </p:nvSpPr>
        <p:spPr>
          <a:xfrm>
            <a:off x="0" y="1"/>
            <a:ext cx="12192000" cy="113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2" name="Text Placeholder 2">
            <a:extLst>
              <a:ext uri="{FF2B5EF4-FFF2-40B4-BE49-F238E27FC236}">
                <a16:creationId xmlns:a16="http://schemas.microsoft.com/office/drawing/2014/main" id="{1E64DAA7-C095-4255-A407-17BF919A99D0}"/>
              </a:ext>
            </a:extLst>
          </p:cNvPr>
          <p:cNvSpPr>
            <a:spLocks noGrp="1"/>
          </p:cNvSpPr>
          <p:nvPr>
            <p:ph type="body" idx="1" hasCustomPrompt="1"/>
          </p:nvPr>
        </p:nvSpPr>
        <p:spPr>
          <a:xfrm>
            <a:off x="5039360" y="966743"/>
            <a:ext cx="6320789" cy="5129254"/>
          </a:xfrm>
        </p:spPr>
        <p:txBody>
          <a:bodyPr>
            <a:noAutofit/>
          </a:bodyPr>
          <a:lstStyle>
            <a:lvl1pPr marL="0" indent="0">
              <a:lnSpc>
                <a:spcPct val="150000"/>
              </a:lnSpc>
              <a:buNone/>
              <a:defRPr sz="1400">
                <a:solidFill>
                  <a:srgbClr val="231F2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a:t>
            </a:r>
            <a:r>
              <a:rPr lang="en-US" dirty="0" err="1"/>
              <a:t>eros</a:t>
            </a:r>
            <a:r>
              <a:rPr lang="en-US" dirty="0"/>
              <a:t>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endParaRPr lang="en-US" dirty="0"/>
          </a:p>
        </p:txBody>
      </p:sp>
    </p:spTree>
    <p:extLst>
      <p:ext uri="{BB962C8B-B14F-4D97-AF65-F5344CB8AC3E}">
        <p14:creationId xmlns:p14="http://schemas.microsoft.com/office/powerpoint/2010/main" val="16169132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Conten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A0F5A-AA59-4569-8ED8-5675919479E0}"/>
              </a:ext>
            </a:extLst>
          </p:cNvPr>
          <p:cNvSpPr>
            <a:spLocks noGrp="1"/>
          </p:cNvSpPr>
          <p:nvPr>
            <p:ph type="title" hasCustomPrompt="1"/>
          </p:nvPr>
        </p:nvSpPr>
        <p:spPr>
          <a:xfrm>
            <a:off x="689611" y="1151953"/>
            <a:ext cx="4153990" cy="718450"/>
          </a:xfrm>
        </p:spPr>
        <p:txBody>
          <a:bodyPr anchor="ctr">
            <a:noAutofit/>
          </a:bodyPr>
          <a:lstStyle>
            <a:lvl1pPr>
              <a:defRPr sz="3800" b="1" i="0" baseline="0">
                <a:solidFill>
                  <a:schemeClr val="accent3"/>
                </a:solidFill>
                <a:latin typeface="Helvetica Neue Condensed" panose="02000503000000020004" pitchFamily="2" charset="0"/>
                <a:ea typeface="Roboto" panose="02000000000000000000" pitchFamily="2" charset="0"/>
              </a:defRPr>
            </a:lvl1pPr>
          </a:lstStyle>
          <a:p>
            <a:r>
              <a:rPr lang="en-US" dirty="0"/>
              <a:t>PLACE SUBJECT HEADER HERE</a:t>
            </a:r>
            <a:endParaRPr lang="en-PH" dirty="0"/>
          </a:p>
        </p:txBody>
      </p:sp>
      <p:cxnSp>
        <p:nvCxnSpPr>
          <p:cNvPr id="10" name="Straight Connector 9">
            <a:extLst>
              <a:ext uri="{FF2B5EF4-FFF2-40B4-BE49-F238E27FC236}">
                <a16:creationId xmlns:a16="http://schemas.microsoft.com/office/drawing/2014/main" id="{7E62CB8A-A34A-45BD-A8FB-0D96010313A3}"/>
              </a:ext>
            </a:extLst>
          </p:cNvPr>
          <p:cNvCxnSpPr>
            <a:cxnSpLocks/>
          </p:cNvCxnSpPr>
          <p:nvPr userDrawn="1"/>
        </p:nvCxnSpPr>
        <p:spPr>
          <a:xfrm>
            <a:off x="0" y="2380810"/>
            <a:ext cx="4843601" cy="0"/>
          </a:xfrm>
          <a:prstGeom prst="line">
            <a:avLst/>
          </a:prstGeom>
          <a:ln w="38100">
            <a:solidFill>
              <a:srgbClr val="4BC1B1"/>
            </a:solidFill>
          </a:ln>
        </p:spPr>
        <p:style>
          <a:lnRef idx="3">
            <a:schemeClr val="dk1"/>
          </a:lnRef>
          <a:fillRef idx="0">
            <a:schemeClr val="dk1"/>
          </a:fillRef>
          <a:effectRef idx="2">
            <a:schemeClr val="dk1"/>
          </a:effectRef>
          <a:fontRef idx="minor">
            <a:schemeClr val="tx1"/>
          </a:fontRef>
        </p:style>
      </p:cxnSp>
      <p:sp>
        <p:nvSpPr>
          <p:cNvPr id="12" name="Text Placeholder 6">
            <a:extLst>
              <a:ext uri="{FF2B5EF4-FFF2-40B4-BE49-F238E27FC236}">
                <a16:creationId xmlns:a16="http://schemas.microsoft.com/office/drawing/2014/main" id="{38F311E9-5336-45FF-AC8C-03FB91D679E2}"/>
              </a:ext>
            </a:extLst>
          </p:cNvPr>
          <p:cNvSpPr>
            <a:spLocks noGrp="1"/>
          </p:cNvSpPr>
          <p:nvPr>
            <p:ph type="body" sz="quarter" idx="12" hasCustomPrompt="1"/>
          </p:nvPr>
        </p:nvSpPr>
        <p:spPr>
          <a:xfrm>
            <a:off x="689611" y="2891218"/>
            <a:ext cx="4153990" cy="3195254"/>
          </a:xfrm>
        </p:spPr>
        <p:txBody>
          <a:bodyPr>
            <a:normAutofit/>
          </a:bodyPr>
          <a:lstStyle>
            <a:lvl1pPr marL="0" indent="0">
              <a:lnSpc>
                <a:spcPct val="150000"/>
              </a:lnSpc>
              <a:buNone/>
              <a:defRPr sz="1400" b="0" cap="none" baseline="0">
                <a:solidFill>
                  <a:srgbClr val="31434E"/>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edit sub copy here.</a:t>
            </a:r>
            <a:endParaRPr lang="en-PH" dirty="0"/>
          </a:p>
        </p:txBody>
      </p:sp>
      <p:sp>
        <p:nvSpPr>
          <p:cNvPr id="6" name="Rectangle 5">
            <a:extLst>
              <a:ext uri="{FF2B5EF4-FFF2-40B4-BE49-F238E27FC236}">
                <a16:creationId xmlns:a16="http://schemas.microsoft.com/office/drawing/2014/main" id="{350C8FF5-9B11-435C-83B0-76D880BEF0B1}"/>
              </a:ext>
            </a:extLst>
          </p:cNvPr>
          <p:cNvSpPr/>
          <p:nvPr userDrawn="1"/>
        </p:nvSpPr>
        <p:spPr>
          <a:xfrm>
            <a:off x="0" y="1"/>
            <a:ext cx="12192000" cy="113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9" name="Picture Placeholder 3">
            <a:extLst>
              <a:ext uri="{FF2B5EF4-FFF2-40B4-BE49-F238E27FC236}">
                <a16:creationId xmlns:a16="http://schemas.microsoft.com/office/drawing/2014/main" id="{A0D94631-D97E-4866-96EF-9CE2F6F51665}"/>
              </a:ext>
            </a:extLst>
          </p:cNvPr>
          <p:cNvSpPr>
            <a:spLocks noGrp="1"/>
          </p:cNvSpPr>
          <p:nvPr>
            <p:ph type="pic" sz="quarter" idx="13"/>
          </p:nvPr>
        </p:nvSpPr>
        <p:spPr>
          <a:xfrm>
            <a:off x="5630091" y="1151953"/>
            <a:ext cx="5707834" cy="4934517"/>
          </a:xfrm>
        </p:spPr>
        <p:txBody>
          <a:bodyPr/>
          <a:lstStyle/>
          <a:p>
            <a:endParaRPr lang="en-PH" dirty="0"/>
          </a:p>
        </p:txBody>
      </p:sp>
    </p:spTree>
    <p:extLst>
      <p:ext uri="{BB962C8B-B14F-4D97-AF65-F5344CB8AC3E}">
        <p14:creationId xmlns:p14="http://schemas.microsoft.com/office/powerpoint/2010/main" val="6562509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nten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A0F5A-AA59-4569-8ED8-5675919479E0}"/>
              </a:ext>
            </a:extLst>
          </p:cNvPr>
          <p:cNvSpPr>
            <a:spLocks noGrp="1"/>
          </p:cNvSpPr>
          <p:nvPr>
            <p:ph type="title" hasCustomPrompt="1"/>
          </p:nvPr>
        </p:nvSpPr>
        <p:spPr>
          <a:xfrm>
            <a:off x="8038010" y="2001626"/>
            <a:ext cx="3464379" cy="718450"/>
          </a:xfrm>
        </p:spPr>
        <p:txBody>
          <a:bodyPr anchor="ctr">
            <a:noAutofit/>
          </a:bodyPr>
          <a:lstStyle>
            <a:lvl1pPr>
              <a:defRPr sz="3800" b="1" i="0" baseline="0">
                <a:solidFill>
                  <a:schemeClr val="accent3"/>
                </a:solidFill>
                <a:latin typeface="Helvetica Neue Condensed" panose="02000503000000020004" pitchFamily="2" charset="0"/>
                <a:ea typeface="Roboto" panose="02000000000000000000" pitchFamily="2" charset="0"/>
              </a:defRPr>
            </a:lvl1pPr>
          </a:lstStyle>
          <a:p>
            <a:r>
              <a:rPr lang="en-US" dirty="0"/>
              <a:t>PLACE SUBJECT HEADER HERE</a:t>
            </a:r>
            <a:endParaRPr lang="en-PH" dirty="0"/>
          </a:p>
        </p:txBody>
      </p:sp>
      <p:cxnSp>
        <p:nvCxnSpPr>
          <p:cNvPr id="10" name="Straight Connector 9">
            <a:extLst>
              <a:ext uri="{FF2B5EF4-FFF2-40B4-BE49-F238E27FC236}">
                <a16:creationId xmlns:a16="http://schemas.microsoft.com/office/drawing/2014/main" id="{7E62CB8A-A34A-45BD-A8FB-0D96010313A3}"/>
              </a:ext>
            </a:extLst>
          </p:cNvPr>
          <p:cNvCxnSpPr>
            <a:cxnSpLocks/>
          </p:cNvCxnSpPr>
          <p:nvPr userDrawn="1"/>
        </p:nvCxnSpPr>
        <p:spPr>
          <a:xfrm>
            <a:off x="8038010" y="3230483"/>
            <a:ext cx="4153990" cy="0"/>
          </a:xfrm>
          <a:prstGeom prst="line">
            <a:avLst/>
          </a:prstGeom>
          <a:ln w="38100">
            <a:solidFill>
              <a:srgbClr val="4BC1B1"/>
            </a:solidFill>
          </a:ln>
        </p:spPr>
        <p:style>
          <a:lnRef idx="3">
            <a:schemeClr val="dk1"/>
          </a:lnRef>
          <a:fillRef idx="0">
            <a:schemeClr val="dk1"/>
          </a:fillRef>
          <a:effectRef idx="2">
            <a:schemeClr val="dk1"/>
          </a:effectRef>
          <a:fontRef idx="minor">
            <a:schemeClr val="tx1"/>
          </a:fontRef>
        </p:style>
      </p:cxnSp>
      <p:sp>
        <p:nvSpPr>
          <p:cNvPr id="12" name="Text Placeholder 6">
            <a:extLst>
              <a:ext uri="{FF2B5EF4-FFF2-40B4-BE49-F238E27FC236}">
                <a16:creationId xmlns:a16="http://schemas.microsoft.com/office/drawing/2014/main" id="{38F311E9-5336-45FF-AC8C-03FB91D679E2}"/>
              </a:ext>
            </a:extLst>
          </p:cNvPr>
          <p:cNvSpPr>
            <a:spLocks noGrp="1"/>
          </p:cNvSpPr>
          <p:nvPr>
            <p:ph type="body" sz="quarter" idx="12" hasCustomPrompt="1"/>
          </p:nvPr>
        </p:nvSpPr>
        <p:spPr>
          <a:xfrm>
            <a:off x="8038010" y="3627517"/>
            <a:ext cx="3464380" cy="1411831"/>
          </a:xfrm>
        </p:spPr>
        <p:txBody>
          <a:bodyPr>
            <a:normAutofit/>
          </a:bodyPr>
          <a:lstStyle>
            <a:lvl1pPr marL="0" indent="0">
              <a:lnSpc>
                <a:spcPct val="150000"/>
              </a:lnSpc>
              <a:buNone/>
              <a:defRPr sz="1400" b="0" cap="all" baseline="0">
                <a:solidFill>
                  <a:srgbClr val="31434E"/>
                </a:solidFill>
                <a:latin typeface="HelveticaNeue Condensed" panose="02000506050000020004" pitchFamily="2" charset="0"/>
                <a:ea typeface="Roboto" panose="02000000000000000000" pitchFamily="2" charset="0"/>
                <a:cs typeface="Arial" panose="020B0604020202020204" pitchFamily="34" charset="0"/>
              </a:defRPr>
            </a:lvl1pPr>
          </a:lstStyle>
          <a:p>
            <a:pPr lvl="0"/>
            <a:r>
              <a:rPr lang="en-US" dirty="0"/>
              <a:t>CLICK TO EDIT SUBCOPY HERE.</a:t>
            </a:r>
            <a:endParaRPr lang="en-PH" dirty="0"/>
          </a:p>
        </p:txBody>
      </p:sp>
      <p:sp>
        <p:nvSpPr>
          <p:cNvPr id="6" name="Rectangle 5">
            <a:extLst>
              <a:ext uri="{FF2B5EF4-FFF2-40B4-BE49-F238E27FC236}">
                <a16:creationId xmlns:a16="http://schemas.microsoft.com/office/drawing/2014/main" id="{350C8FF5-9B11-435C-83B0-76D880BEF0B1}"/>
              </a:ext>
            </a:extLst>
          </p:cNvPr>
          <p:cNvSpPr/>
          <p:nvPr userDrawn="1"/>
        </p:nvSpPr>
        <p:spPr>
          <a:xfrm>
            <a:off x="0" y="1"/>
            <a:ext cx="12192000" cy="113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2" name="Text Placeholder 2">
            <a:extLst>
              <a:ext uri="{FF2B5EF4-FFF2-40B4-BE49-F238E27FC236}">
                <a16:creationId xmlns:a16="http://schemas.microsoft.com/office/drawing/2014/main" id="{1E64DAA7-C095-4255-A407-17BF919A99D0}"/>
              </a:ext>
            </a:extLst>
          </p:cNvPr>
          <p:cNvSpPr>
            <a:spLocks noGrp="1"/>
          </p:cNvSpPr>
          <p:nvPr>
            <p:ph type="body" idx="1" hasCustomPrompt="1"/>
          </p:nvPr>
        </p:nvSpPr>
        <p:spPr>
          <a:xfrm>
            <a:off x="820239" y="966743"/>
            <a:ext cx="6320789" cy="5129254"/>
          </a:xfrm>
        </p:spPr>
        <p:txBody>
          <a:bodyPr>
            <a:noAutofit/>
          </a:bodyPr>
          <a:lstStyle>
            <a:lvl1pPr marL="0" indent="0">
              <a:lnSpc>
                <a:spcPct val="150000"/>
              </a:lnSpc>
              <a:buNone/>
              <a:defRPr sz="1400">
                <a:solidFill>
                  <a:srgbClr val="231F2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a:t>
            </a:r>
            <a:r>
              <a:rPr lang="en-US" dirty="0" err="1"/>
              <a:t>eros</a:t>
            </a:r>
            <a:r>
              <a:rPr lang="en-US" dirty="0"/>
              <a:t>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endParaRPr lang="en-US" dirty="0"/>
          </a:p>
        </p:txBody>
      </p:sp>
    </p:spTree>
    <p:extLst>
      <p:ext uri="{BB962C8B-B14F-4D97-AF65-F5344CB8AC3E}">
        <p14:creationId xmlns:p14="http://schemas.microsoft.com/office/powerpoint/2010/main" val="37370280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onten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A0F5A-AA59-4569-8ED8-5675919479E0}"/>
              </a:ext>
            </a:extLst>
          </p:cNvPr>
          <p:cNvSpPr>
            <a:spLocks noGrp="1"/>
          </p:cNvSpPr>
          <p:nvPr>
            <p:ph type="title" hasCustomPrompt="1"/>
          </p:nvPr>
        </p:nvSpPr>
        <p:spPr>
          <a:xfrm>
            <a:off x="8038010" y="2001626"/>
            <a:ext cx="3464379" cy="718450"/>
          </a:xfrm>
        </p:spPr>
        <p:txBody>
          <a:bodyPr anchor="ctr">
            <a:noAutofit/>
          </a:bodyPr>
          <a:lstStyle>
            <a:lvl1pPr>
              <a:defRPr sz="3800" b="1" i="0" baseline="0">
                <a:solidFill>
                  <a:schemeClr val="accent3"/>
                </a:solidFill>
                <a:latin typeface="Helvetica Neue Condensed" panose="02000503000000020004" pitchFamily="2" charset="0"/>
                <a:ea typeface="Roboto" panose="02000000000000000000" pitchFamily="2" charset="0"/>
              </a:defRPr>
            </a:lvl1pPr>
          </a:lstStyle>
          <a:p>
            <a:r>
              <a:rPr lang="en-US" dirty="0"/>
              <a:t>PLACE SUBJECT HEADER HERE</a:t>
            </a:r>
            <a:endParaRPr lang="en-PH" dirty="0"/>
          </a:p>
        </p:txBody>
      </p:sp>
      <p:cxnSp>
        <p:nvCxnSpPr>
          <p:cNvPr id="10" name="Straight Connector 9">
            <a:extLst>
              <a:ext uri="{FF2B5EF4-FFF2-40B4-BE49-F238E27FC236}">
                <a16:creationId xmlns:a16="http://schemas.microsoft.com/office/drawing/2014/main" id="{7E62CB8A-A34A-45BD-A8FB-0D96010313A3}"/>
              </a:ext>
            </a:extLst>
          </p:cNvPr>
          <p:cNvCxnSpPr>
            <a:cxnSpLocks/>
          </p:cNvCxnSpPr>
          <p:nvPr userDrawn="1"/>
        </p:nvCxnSpPr>
        <p:spPr>
          <a:xfrm>
            <a:off x="8038010" y="3230483"/>
            <a:ext cx="4153990" cy="0"/>
          </a:xfrm>
          <a:prstGeom prst="line">
            <a:avLst/>
          </a:prstGeom>
          <a:ln w="38100">
            <a:solidFill>
              <a:srgbClr val="4BC1B1"/>
            </a:solidFill>
          </a:ln>
        </p:spPr>
        <p:style>
          <a:lnRef idx="3">
            <a:schemeClr val="dk1"/>
          </a:lnRef>
          <a:fillRef idx="0">
            <a:schemeClr val="dk1"/>
          </a:fillRef>
          <a:effectRef idx="2">
            <a:schemeClr val="dk1"/>
          </a:effectRef>
          <a:fontRef idx="minor">
            <a:schemeClr val="tx1"/>
          </a:fontRef>
        </p:style>
      </p:cxnSp>
      <p:sp>
        <p:nvSpPr>
          <p:cNvPr id="6" name="Rectangle 5">
            <a:extLst>
              <a:ext uri="{FF2B5EF4-FFF2-40B4-BE49-F238E27FC236}">
                <a16:creationId xmlns:a16="http://schemas.microsoft.com/office/drawing/2014/main" id="{350C8FF5-9B11-435C-83B0-76D880BEF0B1}"/>
              </a:ext>
            </a:extLst>
          </p:cNvPr>
          <p:cNvSpPr/>
          <p:nvPr userDrawn="1"/>
        </p:nvSpPr>
        <p:spPr>
          <a:xfrm>
            <a:off x="0" y="1"/>
            <a:ext cx="12192000" cy="113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2" name="Text Placeholder 2">
            <a:extLst>
              <a:ext uri="{FF2B5EF4-FFF2-40B4-BE49-F238E27FC236}">
                <a16:creationId xmlns:a16="http://schemas.microsoft.com/office/drawing/2014/main" id="{1E64DAA7-C095-4255-A407-17BF919A99D0}"/>
              </a:ext>
            </a:extLst>
          </p:cNvPr>
          <p:cNvSpPr>
            <a:spLocks noGrp="1"/>
          </p:cNvSpPr>
          <p:nvPr>
            <p:ph type="body" idx="1" hasCustomPrompt="1"/>
          </p:nvPr>
        </p:nvSpPr>
        <p:spPr>
          <a:xfrm>
            <a:off x="820239" y="966743"/>
            <a:ext cx="6320789" cy="5129254"/>
          </a:xfrm>
        </p:spPr>
        <p:txBody>
          <a:bodyPr>
            <a:noAutofit/>
          </a:bodyPr>
          <a:lstStyle>
            <a:lvl1pPr marL="0" indent="0">
              <a:lnSpc>
                <a:spcPct val="150000"/>
              </a:lnSpc>
              <a:buNone/>
              <a:defRPr sz="1400">
                <a:solidFill>
                  <a:srgbClr val="231F2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a:t>
            </a:r>
            <a:r>
              <a:rPr lang="en-US" dirty="0" err="1"/>
              <a:t>eros</a:t>
            </a:r>
            <a:r>
              <a:rPr lang="en-US" dirty="0"/>
              <a:t>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endParaRPr lang="en-US" dirty="0"/>
          </a:p>
        </p:txBody>
      </p:sp>
    </p:spTree>
    <p:extLst>
      <p:ext uri="{BB962C8B-B14F-4D97-AF65-F5344CB8AC3E}">
        <p14:creationId xmlns:p14="http://schemas.microsoft.com/office/powerpoint/2010/main" val="1231539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onten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A0F5A-AA59-4569-8ED8-5675919479E0}"/>
              </a:ext>
            </a:extLst>
          </p:cNvPr>
          <p:cNvSpPr>
            <a:spLocks noGrp="1"/>
          </p:cNvSpPr>
          <p:nvPr>
            <p:ph type="title" hasCustomPrompt="1"/>
          </p:nvPr>
        </p:nvSpPr>
        <p:spPr>
          <a:xfrm>
            <a:off x="7351668" y="1151953"/>
            <a:ext cx="4153990" cy="718450"/>
          </a:xfrm>
        </p:spPr>
        <p:txBody>
          <a:bodyPr anchor="ctr">
            <a:noAutofit/>
          </a:bodyPr>
          <a:lstStyle>
            <a:lvl1pPr>
              <a:defRPr sz="3800" b="1" i="0" baseline="0">
                <a:solidFill>
                  <a:schemeClr val="accent3"/>
                </a:solidFill>
                <a:latin typeface="Helvetica Neue Condensed" panose="02000503000000020004" pitchFamily="2" charset="0"/>
                <a:ea typeface="Roboto" panose="02000000000000000000" pitchFamily="2" charset="0"/>
              </a:defRPr>
            </a:lvl1pPr>
          </a:lstStyle>
          <a:p>
            <a:r>
              <a:rPr lang="en-US" dirty="0"/>
              <a:t>PLACE SUBJECT HEADER HERE</a:t>
            </a:r>
            <a:endParaRPr lang="en-PH" dirty="0"/>
          </a:p>
        </p:txBody>
      </p:sp>
      <p:cxnSp>
        <p:nvCxnSpPr>
          <p:cNvPr id="10" name="Straight Connector 9">
            <a:extLst>
              <a:ext uri="{FF2B5EF4-FFF2-40B4-BE49-F238E27FC236}">
                <a16:creationId xmlns:a16="http://schemas.microsoft.com/office/drawing/2014/main" id="{7E62CB8A-A34A-45BD-A8FB-0D96010313A3}"/>
              </a:ext>
            </a:extLst>
          </p:cNvPr>
          <p:cNvCxnSpPr>
            <a:cxnSpLocks/>
          </p:cNvCxnSpPr>
          <p:nvPr userDrawn="1"/>
        </p:nvCxnSpPr>
        <p:spPr>
          <a:xfrm>
            <a:off x="7351668" y="2380810"/>
            <a:ext cx="4843601" cy="0"/>
          </a:xfrm>
          <a:prstGeom prst="line">
            <a:avLst/>
          </a:prstGeom>
          <a:ln w="38100">
            <a:solidFill>
              <a:srgbClr val="4BC1B1"/>
            </a:solidFill>
          </a:ln>
        </p:spPr>
        <p:style>
          <a:lnRef idx="3">
            <a:schemeClr val="dk1"/>
          </a:lnRef>
          <a:fillRef idx="0">
            <a:schemeClr val="dk1"/>
          </a:fillRef>
          <a:effectRef idx="2">
            <a:schemeClr val="dk1"/>
          </a:effectRef>
          <a:fontRef idx="minor">
            <a:schemeClr val="tx1"/>
          </a:fontRef>
        </p:style>
      </p:cxnSp>
      <p:sp>
        <p:nvSpPr>
          <p:cNvPr id="12" name="Text Placeholder 6">
            <a:extLst>
              <a:ext uri="{FF2B5EF4-FFF2-40B4-BE49-F238E27FC236}">
                <a16:creationId xmlns:a16="http://schemas.microsoft.com/office/drawing/2014/main" id="{38F311E9-5336-45FF-AC8C-03FB91D679E2}"/>
              </a:ext>
            </a:extLst>
          </p:cNvPr>
          <p:cNvSpPr>
            <a:spLocks noGrp="1"/>
          </p:cNvSpPr>
          <p:nvPr>
            <p:ph type="body" sz="quarter" idx="12" hasCustomPrompt="1"/>
          </p:nvPr>
        </p:nvSpPr>
        <p:spPr>
          <a:xfrm>
            <a:off x="7351668" y="2891218"/>
            <a:ext cx="4153990" cy="3195254"/>
          </a:xfrm>
        </p:spPr>
        <p:txBody>
          <a:bodyPr>
            <a:normAutofit/>
          </a:bodyPr>
          <a:lstStyle>
            <a:lvl1pPr marL="0" indent="0">
              <a:lnSpc>
                <a:spcPct val="150000"/>
              </a:lnSpc>
              <a:buNone/>
              <a:defRPr sz="1400" b="0" cap="none" baseline="0">
                <a:solidFill>
                  <a:srgbClr val="31434E"/>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edit sub copy here.</a:t>
            </a:r>
            <a:endParaRPr lang="en-PH" dirty="0"/>
          </a:p>
        </p:txBody>
      </p:sp>
      <p:sp>
        <p:nvSpPr>
          <p:cNvPr id="6" name="Rectangle 5">
            <a:extLst>
              <a:ext uri="{FF2B5EF4-FFF2-40B4-BE49-F238E27FC236}">
                <a16:creationId xmlns:a16="http://schemas.microsoft.com/office/drawing/2014/main" id="{350C8FF5-9B11-435C-83B0-76D880BEF0B1}"/>
              </a:ext>
            </a:extLst>
          </p:cNvPr>
          <p:cNvSpPr/>
          <p:nvPr userDrawn="1"/>
        </p:nvSpPr>
        <p:spPr>
          <a:xfrm>
            <a:off x="0" y="1"/>
            <a:ext cx="12192000" cy="113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9" name="Picture Placeholder 3">
            <a:extLst>
              <a:ext uri="{FF2B5EF4-FFF2-40B4-BE49-F238E27FC236}">
                <a16:creationId xmlns:a16="http://schemas.microsoft.com/office/drawing/2014/main" id="{A0D94631-D97E-4866-96EF-9CE2F6F51665}"/>
              </a:ext>
            </a:extLst>
          </p:cNvPr>
          <p:cNvSpPr>
            <a:spLocks noGrp="1"/>
          </p:cNvSpPr>
          <p:nvPr>
            <p:ph type="pic" sz="quarter" idx="13"/>
          </p:nvPr>
        </p:nvSpPr>
        <p:spPr>
          <a:xfrm>
            <a:off x="836022" y="1151953"/>
            <a:ext cx="5707834" cy="4934517"/>
          </a:xfrm>
        </p:spPr>
        <p:txBody>
          <a:bodyPr/>
          <a:lstStyle/>
          <a:p>
            <a:endParaRPr lang="en-PH" dirty="0"/>
          </a:p>
        </p:txBody>
      </p:sp>
    </p:spTree>
    <p:extLst>
      <p:ext uri="{BB962C8B-B14F-4D97-AF65-F5344CB8AC3E}">
        <p14:creationId xmlns:p14="http://schemas.microsoft.com/office/powerpoint/2010/main" val="28186862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1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4332F0-21D7-4999-A1C2-FCD2B3154B88}"/>
              </a:ext>
            </a:extLst>
          </p:cNvPr>
          <p:cNvSpPr/>
          <p:nvPr userDrawn="1"/>
        </p:nvSpPr>
        <p:spPr>
          <a:xfrm>
            <a:off x="9286240" y="0"/>
            <a:ext cx="290576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 name="Title 1">
            <a:extLst>
              <a:ext uri="{FF2B5EF4-FFF2-40B4-BE49-F238E27FC236}">
                <a16:creationId xmlns:a16="http://schemas.microsoft.com/office/drawing/2014/main" id="{654A0F5A-AA59-4569-8ED8-5675919479E0}"/>
              </a:ext>
            </a:extLst>
          </p:cNvPr>
          <p:cNvSpPr>
            <a:spLocks noGrp="1"/>
          </p:cNvSpPr>
          <p:nvPr>
            <p:ph type="title" hasCustomPrompt="1"/>
          </p:nvPr>
        </p:nvSpPr>
        <p:spPr>
          <a:xfrm>
            <a:off x="831850" y="1428204"/>
            <a:ext cx="7722870" cy="718450"/>
          </a:xfrm>
        </p:spPr>
        <p:txBody>
          <a:bodyPr anchor="ctr">
            <a:noAutofit/>
          </a:bodyPr>
          <a:lstStyle>
            <a:lvl1pPr>
              <a:defRPr sz="6000" b="1" i="0" baseline="0">
                <a:solidFill>
                  <a:schemeClr val="accent3"/>
                </a:solidFill>
                <a:latin typeface="Helvetica Neue Condensed" panose="02000503000000020004" pitchFamily="2" charset="0"/>
                <a:ea typeface="Roboto" panose="02000000000000000000" pitchFamily="2" charset="0"/>
              </a:defRPr>
            </a:lvl1pPr>
          </a:lstStyle>
          <a:p>
            <a:r>
              <a:rPr lang="en-US" dirty="0"/>
              <a:t>PLACE SUBJECT				HEADER HERE.</a:t>
            </a:r>
            <a:endParaRPr lang="en-PH" dirty="0"/>
          </a:p>
        </p:txBody>
      </p:sp>
      <p:sp>
        <p:nvSpPr>
          <p:cNvPr id="17" name="Text Placeholder 2">
            <a:extLst>
              <a:ext uri="{FF2B5EF4-FFF2-40B4-BE49-F238E27FC236}">
                <a16:creationId xmlns:a16="http://schemas.microsoft.com/office/drawing/2014/main" id="{F5DAB7D6-C007-48E2-8306-5C3C522ABE7A}"/>
              </a:ext>
            </a:extLst>
          </p:cNvPr>
          <p:cNvSpPr>
            <a:spLocks noGrp="1"/>
          </p:cNvSpPr>
          <p:nvPr>
            <p:ph type="body" idx="1" hasCustomPrompt="1"/>
          </p:nvPr>
        </p:nvSpPr>
        <p:spPr>
          <a:xfrm>
            <a:off x="831850" y="3210561"/>
            <a:ext cx="7722870" cy="3048000"/>
          </a:xfrm>
        </p:spPr>
        <p:txBody>
          <a:bodyPr>
            <a:normAutofit/>
          </a:bodyPr>
          <a:lstStyle>
            <a:lvl1pPr marL="0" indent="0">
              <a:lnSpc>
                <a:spcPct val="150000"/>
              </a:lnSpc>
              <a:buNone/>
              <a:defRPr sz="1400">
                <a:solidFill>
                  <a:srgbClr val="231F2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volutpat.Duis</a:t>
            </a:r>
            <a:r>
              <a:rPr lang="en-US" dirty="0"/>
              <a:t>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a:t>
            </a:r>
            <a:r>
              <a:rPr lang="en-US" dirty="0" err="1"/>
              <a:t>eros</a:t>
            </a:r>
            <a:r>
              <a:rPr lang="en-US" dirty="0"/>
              <a:t> et </a:t>
            </a:r>
            <a:r>
              <a:rPr lang="en-US" dirty="0" err="1"/>
              <a:t>accumsan</a:t>
            </a:r>
            <a:r>
              <a:rPr lang="en-US" dirty="0"/>
              <a:t> et </a:t>
            </a:r>
            <a:r>
              <a:rPr lang="en-US" dirty="0" err="1"/>
              <a:t>iusto</a:t>
            </a:r>
            <a:r>
              <a:rPr lang="en-US" dirty="0"/>
              <a:t> </a:t>
            </a:r>
            <a:r>
              <a:rPr lang="en-US" dirty="0" err="1"/>
              <a:t>odio</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pic>
        <p:nvPicPr>
          <p:cNvPr id="21" name="Graphic 20">
            <a:extLst>
              <a:ext uri="{FF2B5EF4-FFF2-40B4-BE49-F238E27FC236}">
                <a16:creationId xmlns:a16="http://schemas.microsoft.com/office/drawing/2014/main" id="{970094EA-9C56-4F07-9196-ED859CD00D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73077" y="6082844"/>
            <a:ext cx="495300" cy="476250"/>
          </a:xfrm>
          <a:prstGeom prst="rect">
            <a:avLst/>
          </a:prstGeom>
        </p:spPr>
      </p:pic>
    </p:spTree>
    <p:extLst>
      <p:ext uri="{BB962C8B-B14F-4D97-AF65-F5344CB8AC3E}">
        <p14:creationId xmlns:p14="http://schemas.microsoft.com/office/powerpoint/2010/main" val="3881992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1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DF814B-8F3A-4533-91A8-6AEBEAD05709}"/>
              </a:ext>
            </a:extLst>
          </p:cNvPr>
          <p:cNvSpPr>
            <a:spLocks noGrp="1"/>
          </p:cNvSpPr>
          <p:nvPr>
            <p:ph type="body" idx="1" hasCustomPrompt="1"/>
          </p:nvPr>
        </p:nvSpPr>
        <p:spPr>
          <a:xfrm>
            <a:off x="5547360" y="2748348"/>
            <a:ext cx="5831840" cy="3347651"/>
          </a:xfrm>
        </p:spPr>
        <p:txBody>
          <a:bodyPr>
            <a:normAutofit/>
          </a:bodyPr>
          <a:lstStyle>
            <a:lvl1pPr marL="0" indent="0">
              <a:lnSpc>
                <a:spcPct val="150000"/>
              </a:lnSpc>
              <a:buNone/>
              <a:defRPr sz="1400">
                <a:solidFill>
                  <a:srgbClr val="231F2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volutpat.Duis</a:t>
            </a:r>
            <a:r>
              <a:rPr lang="en-US" dirty="0"/>
              <a:t>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a:t>
            </a:r>
            <a:r>
              <a:rPr lang="en-US" dirty="0" err="1"/>
              <a:t>eros</a:t>
            </a:r>
            <a:r>
              <a:rPr lang="en-US" dirty="0"/>
              <a:t> et </a:t>
            </a:r>
            <a:r>
              <a:rPr lang="en-US" dirty="0" err="1"/>
              <a:t>accumsan</a:t>
            </a:r>
            <a:r>
              <a:rPr lang="en-US" dirty="0"/>
              <a:t> et </a:t>
            </a:r>
            <a:r>
              <a:rPr lang="en-US" dirty="0" err="1"/>
              <a:t>iusto</a:t>
            </a:r>
            <a:r>
              <a:rPr lang="en-US" dirty="0"/>
              <a:t> </a:t>
            </a:r>
            <a:r>
              <a:rPr lang="en-US" dirty="0" err="1"/>
              <a:t>odio</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cxnSp>
        <p:nvCxnSpPr>
          <p:cNvPr id="10" name="Straight Connector 9">
            <a:extLst>
              <a:ext uri="{FF2B5EF4-FFF2-40B4-BE49-F238E27FC236}">
                <a16:creationId xmlns:a16="http://schemas.microsoft.com/office/drawing/2014/main" id="{7E62CB8A-A34A-45BD-A8FB-0D96010313A3}"/>
              </a:ext>
            </a:extLst>
          </p:cNvPr>
          <p:cNvCxnSpPr>
            <a:cxnSpLocks/>
          </p:cNvCxnSpPr>
          <p:nvPr userDrawn="1"/>
        </p:nvCxnSpPr>
        <p:spPr>
          <a:xfrm>
            <a:off x="5547360" y="2266734"/>
            <a:ext cx="6685280" cy="0"/>
          </a:xfrm>
          <a:prstGeom prst="line">
            <a:avLst/>
          </a:prstGeom>
          <a:ln w="38100">
            <a:solidFill>
              <a:srgbClr val="4BC1B1"/>
            </a:solidFill>
          </a:ln>
        </p:spPr>
        <p:style>
          <a:lnRef idx="3">
            <a:schemeClr val="dk1"/>
          </a:lnRef>
          <a:fillRef idx="0">
            <a:schemeClr val="dk1"/>
          </a:fillRef>
          <a:effectRef idx="2">
            <a:schemeClr val="dk1"/>
          </a:effectRef>
          <a:fontRef idx="minor">
            <a:schemeClr val="tx1"/>
          </a:fontRef>
        </p:style>
      </p:cxnSp>
      <p:sp>
        <p:nvSpPr>
          <p:cNvPr id="22" name="Freeform: Shape 21">
            <a:extLst>
              <a:ext uri="{FF2B5EF4-FFF2-40B4-BE49-F238E27FC236}">
                <a16:creationId xmlns:a16="http://schemas.microsoft.com/office/drawing/2014/main" id="{E114929F-A70F-4192-B1B2-3C156FFF0471}"/>
              </a:ext>
            </a:extLst>
          </p:cNvPr>
          <p:cNvSpPr/>
          <p:nvPr userDrawn="1"/>
        </p:nvSpPr>
        <p:spPr>
          <a:xfrm>
            <a:off x="0" y="2105842"/>
            <a:ext cx="4985054" cy="4752158"/>
          </a:xfrm>
          <a:custGeom>
            <a:avLst/>
            <a:gdLst>
              <a:gd name="connsiteX0" fmla="*/ 177857 w 4985054"/>
              <a:gd name="connsiteY0" fmla="*/ 465 h 4752158"/>
              <a:gd name="connsiteX1" fmla="*/ 4961698 w 4985054"/>
              <a:gd name="connsiteY1" fmla="*/ 4463705 h 4752158"/>
              <a:gd name="connsiteX2" fmla="*/ 4985054 w 4985054"/>
              <a:gd name="connsiteY2" fmla="*/ 4752158 h 4752158"/>
              <a:gd name="connsiteX3" fmla="*/ 2311738 w 4985054"/>
              <a:gd name="connsiteY3" fmla="*/ 4752158 h 4752158"/>
              <a:gd name="connsiteX4" fmla="*/ 2298132 w 4985054"/>
              <a:gd name="connsiteY4" fmla="*/ 4635496 h 4752158"/>
              <a:gd name="connsiteX5" fmla="*/ 42313 w 4985054"/>
              <a:gd name="connsiteY5" fmla="*/ 2506747 h 4752158"/>
              <a:gd name="connsiteX6" fmla="*/ 0 w 4985054"/>
              <a:gd name="connsiteY6" fmla="*/ 2507728 h 4752158"/>
              <a:gd name="connsiteX7" fmla="*/ 0 w 4985054"/>
              <a:gd name="connsiteY7" fmla="*/ 8918 h 4752158"/>
              <a:gd name="connsiteX8" fmla="*/ 21910 w 4985054"/>
              <a:gd name="connsiteY8" fmla="*/ 6859 h 4752158"/>
              <a:gd name="connsiteX9" fmla="*/ 177857 w 4985054"/>
              <a:gd name="connsiteY9" fmla="*/ 465 h 475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5054" h="4752158">
                <a:moveTo>
                  <a:pt x="177857" y="465"/>
                </a:moveTo>
                <a:cubicBezTo>
                  <a:pt x="1690627" y="-24542"/>
                  <a:pt x="4585032" y="951092"/>
                  <a:pt x="4961698" y="4463705"/>
                </a:cubicBezTo>
                <a:lnTo>
                  <a:pt x="4985054" y="4752158"/>
                </a:lnTo>
                <a:lnTo>
                  <a:pt x="2311738" y="4752158"/>
                </a:lnTo>
                <a:lnTo>
                  <a:pt x="2298132" y="4635496"/>
                </a:lnTo>
                <a:cubicBezTo>
                  <a:pt x="2037880" y="2731137"/>
                  <a:pt x="844889" y="2502904"/>
                  <a:pt x="42313" y="2506747"/>
                </a:cubicBezTo>
                <a:lnTo>
                  <a:pt x="0" y="2507728"/>
                </a:lnTo>
                <a:lnTo>
                  <a:pt x="0" y="8918"/>
                </a:lnTo>
                <a:lnTo>
                  <a:pt x="21910" y="6859"/>
                </a:lnTo>
                <a:cubicBezTo>
                  <a:pt x="72029" y="3509"/>
                  <a:pt x="124070" y="1355"/>
                  <a:pt x="177857" y="465"/>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9" name="Title 1">
            <a:extLst>
              <a:ext uri="{FF2B5EF4-FFF2-40B4-BE49-F238E27FC236}">
                <a16:creationId xmlns:a16="http://schemas.microsoft.com/office/drawing/2014/main" id="{7E8281DD-630C-45B6-9E85-E2B06A5E8675}"/>
              </a:ext>
            </a:extLst>
          </p:cNvPr>
          <p:cNvSpPr>
            <a:spLocks noGrp="1"/>
          </p:cNvSpPr>
          <p:nvPr>
            <p:ph type="title" hasCustomPrompt="1"/>
          </p:nvPr>
        </p:nvSpPr>
        <p:spPr>
          <a:xfrm>
            <a:off x="5547360" y="919283"/>
            <a:ext cx="5831840" cy="718450"/>
          </a:xfrm>
        </p:spPr>
        <p:txBody>
          <a:bodyPr anchor="ctr">
            <a:noAutofit/>
          </a:bodyPr>
          <a:lstStyle>
            <a:lvl1pPr>
              <a:defRPr sz="3800" b="1" i="0" baseline="0">
                <a:solidFill>
                  <a:schemeClr val="accent3"/>
                </a:solidFill>
                <a:latin typeface="Helvetica Neue Condensed" panose="02000503000000020004" pitchFamily="2" charset="0"/>
                <a:ea typeface="Roboto" panose="02000000000000000000" pitchFamily="2" charset="0"/>
              </a:defRPr>
            </a:lvl1pPr>
          </a:lstStyle>
          <a:p>
            <a:r>
              <a:rPr lang="en-US" dirty="0"/>
              <a:t>PLACE SUBJECT HEADER HERE</a:t>
            </a:r>
            <a:endParaRPr lang="en-PH" dirty="0"/>
          </a:p>
        </p:txBody>
      </p:sp>
    </p:spTree>
    <p:extLst>
      <p:ext uri="{BB962C8B-B14F-4D97-AF65-F5344CB8AC3E}">
        <p14:creationId xmlns:p14="http://schemas.microsoft.com/office/powerpoint/2010/main" val="1965650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EB114-B441-CA44-9AD1-ADF5250BFA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A9CF14-6F8D-E046-A4C2-822A39712D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CA8545-AB91-E045-A167-0D840E71F6FF}"/>
              </a:ext>
            </a:extLst>
          </p:cNvPr>
          <p:cNvSpPr>
            <a:spLocks noGrp="1"/>
          </p:cNvSpPr>
          <p:nvPr>
            <p:ph type="dt" sz="half" idx="10"/>
          </p:nvPr>
        </p:nvSpPr>
        <p:spPr/>
        <p:txBody>
          <a:bodyPr/>
          <a:lstStyle/>
          <a:p>
            <a:fld id="{D52C12DF-7773-2142-9D73-A79A716D0D54}" type="datetimeFigureOut">
              <a:rPr lang="en-US" smtClean="0"/>
              <a:t>10/21/20</a:t>
            </a:fld>
            <a:endParaRPr lang="en-US"/>
          </a:p>
        </p:txBody>
      </p:sp>
      <p:sp>
        <p:nvSpPr>
          <p:cNvPr id="5" name="Footer Placeholder 4">
            <a:extLst>
              <a:ext uri="{FF2B5EF4-FFF2-40B4-BE49-F238E27FC236}">
                <a16:creationId xmlns:a16="http://schemas.microsoft.com/office/drawing/2014/main" id="{D43AA62F-A3D7-1B42-A0C9-E731BE18B5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BA8C3E-F1C3-7344-840A-9B58CECFAEE5}"/>
              </a:ext>
            </a:extLst>
          </p:cNvPr>
          <p:cNvSpPr>
            <a:spLocks noGrp="1"/>
          </p:cNvSpPr>
          <p:nvPr>
            <p:ph type="sldNum" sz="quarter" idx="12"/>
          </p:nvPr>
        </p:nvSpPr>
        <p:spPr/>
        <p:txBody>
          <a:bodyPr/>
          <a:lstStyle/>
          <a:p>
            <a:fld id="{6DF477FE-EE85-AF43-93C2-5AB1C07B4971}" type="slidenum">
              <a:rPr lang="en-US" smtClean="0"/>
              <a:t>‹#›</a:t>
            </a:fld>
            <a:endParaRPr lang="en-US"/>
          </a:p>
        </p:txBody>
      </p:sp>
    </p:spTree>
    <p:extLst>
      <p:ext uri="{BB962C8B-B14F-4D97-AF65-F5344CB8AC3E}">
        <p14:creationId xmlns:p14="http://schemas.microsoft.com/office/powerpoint/2010/main" val="36235890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10" name="Rectangle 9"/>
          <p:cNvSpPr/>
          <p:nvPr userDrawn="1"/>
        </p:nvSpPr>
        <p:spPr>
          <a:xfrm>
            <a:off x="1" y="-13336"/>
            <a:ext cx="12195176" cy="6309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Roboto"/>
            </a:endParaRPr>
          </a:p>
        </p:txBody>
      </p:sp>
    </p:spTree>
    <p:extLst>
      <p:ext uri="{BB962C8B-B14F-4D97-AF65-F5344CB8AC3E}">
        <p14:creationId xmlns:p14="http://schemas.microsoft.com/office/powerpoint/2010/main" val="80781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10" name="Rectangle 9"/>
          <p:cNvSpPr/>
          <p:nvPr userDrawn="1"/>
        </p:nvSpPr>
        <p:spPr>
          <a:xfrm>
            <a:off x="1" y="-13336"/>
            <a:ext cx="12195176" cy="6795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Roboto"/>
            </a:endParaRPr>
          </a:p>
        </p:txBody>
      </p:sp>
    </p:spTree>
    <p:extLst>
      <p:ext uri="{BB962C8B-B14F-4D97-AF65-F5344CB8AC3E}">
        <p14:creationId xmlns:p14="http://schemas.microsoft.com/office/powerpoint/2010/main" val="95497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rgbClr val="231F2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10711-4C28-4706-83C7-A56423CCDCE6}"/>
              </a:ext>
            </a:extLst>
          </p:cNvPr>
          <p:cNvSpPr>
            <a:spLocks noGrp="1"/>
          </p:cNvSpPr>
          <p:nvPr>
            <p:ph type="ctrTitle" hasCustomPrompt="1"/>
          </p:nvPr>
        </p:nvSpPr>
        <p:spPr>
          <a:xfrm>
            <a:off x="-131627" y="2235200"/>
            <a:ext cx="5970725" cy="2387600"/>
          </a:xfrm>
        </p:spPr>
        <p:txBody>
          <a:bodyPr anchor="ctr">
            <a:noAutofit/>
          </a:bodyPr>
          <a:lstStyle>
            <a:lvl1pPr algn="l">
              <a:defRPr sz="4799" b="1">
                <a:solidFill>
                  <a:schemeClr val="accent3"/>
                </a:solidFill>
                <a:latin typeface="Roboto Condensed" panose="02000000000000000000" pitchFamily="2" charset="0"/>
                <a:ea typeface="Roboto Condensed" panose="02000000000000000000" pitchFamily="2" charset="0"/>
              </a:defRPr>
            </a:lvl1pPr>
          </a:lstStyle>
          <a:p>
            <a:r>
              <a:rPr lang="en-US"/>
              <a:t>CLICK TO EDIT</a:t>
            </a:r>
            <a:br>
              <a:rPr lang="en-US"/>
            </a:br>
            <a:r>
              <a:rPr lang="en-US"/>
              <a:t>COVER TITLE HERE</a:t>
            </a:r>
            <a:endParaRPr lang="en-PH"/>
          </a:p>
        </p:txBody>
      </p:sp>
      <p:sp>
        <p:nvSpPr>
          <p:cNvPr id="5" name="Footer Placeholder 4">
            <a:extLst>
              <a:ext uri="{FF2B5EF4-FFF2-40B4-BE49-F238E27FC236}">
                <a16:creationId xmlns:a16="http://schemas.microsoft.com/office/drawing/2014/main" id="{DBB12A50-1DC5-40C8-B16E-2A83D37BF5E4}"/>
              </a:ext>
            </a:extLst>
          </p:cNvPr>
          <p:cNvSpPr>
            <a:spLocks noGrp="1"/>
          </p:cNvSpPr>
          <p:nvPr>
            <p:ph type="ftr" sz="quarter" idx="11"/>
          </p:nvPr>
        </p:nvSpPr>
        <p:spPr>
          <a:xfrm>
            <a:off x="10816046" y="365127"/>
            <a:ext cx="1086394" cy="365125"/>
          </a:xfrm>
          <a:prstGeom prst="rect">
            <a:avLst/>
          </a:prstGeom>
        </p:spPr>
        <p:txBody>
          <a:bodyPr/>
          <a:lstStyle/>
          <a:p>
            <a:endParaRPr lang="en-PH"/>
          </a:p>
        </p:txBody>
      </p:sp>
      <p:cxnSp>
        <p:nvCxnSpPr>
          <p:cNvPr id="16" name="Straight Connector 15">
            <a:extLst>
              <a:ext uri="{FF2B5EF4-FFF2-40B4-BE49-F238E27FC236}">
                <a16:creationId xmlns:a16="http://schemas.microsoft.com/office/drawing/2014/main" id="{83CB9B18-3421-482E-BC55-6EFB5E5A4A13}"/>
              </a:ext>
            </a:extLst>
          </p:cNvPr>
          <p:cNvCxnSpPr>
            <a:cxnSpLocks/>
          </p:cNvCxnSpPr>
          <p:nvPr userDrawn="1"/>
        </p:nvCxnSpPr>
        <p:spPr>
          <a:xfrm>
            <a:off x="561703" y="4876405"/>
            <a:ext cx="0" cy="1981597"/>
          </a:xfrm>
          <a:prstGeom prst="line">
            <a:avLst/>
          </a:prstGeom>
          <a:ln w="38100">
            <a:solidFill>
              <a:schemeClr val="bg1"/>
            </a:solidFill>
          </a:ln>
        </p:spPr>
        <p:style>
          <a:lnRef idx="3">
            <a:schemeClr val="dk1"/>
          </a:lnRef>
          <a:fillRef idx="0">
            <a:schemeClr val="dk1"/>
          </a:fillRef>
          <a:effectRef idx="2">
            <a:schemeClr val="dk1"/>
          </a:effectRef>
          <a:fontRef idx="minor">
            <a:schemeClr val="tx1"/>
          </a:fontRef>
        </p:style>
      </p:cxnSp>
      <p:pic>
        <p:nvPicPr>
          <p:cNvPr id="8" name="Graphic 7">
            <a:extLst>
              <a:ext uri="{FF2B5EF4-FFF2-40B4-BE49-F238E27FC236}">
                <a16:creationId xmlns:a16="http://schemas.microsoft.com/office/drawing/2014/main" id="{93148D37-71D3-46AA-BD3A-513046D25F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6315" y="365127"/>
            <a:ext cx="1565366" cy="454461"/>
          </a:xfrm>
          <a:prstGeom prst="rect">
            <a:avLst/>
          </a:prstGeom>
        </p:spPr>
      </p:pic>
      <p:pic>
        <p:nvPicPr>
          <p:cNvPr id="6" name="Graphic 5">
            <a:extLst>
              <a:ext uri="{FF2B5EF4-FFF2-40B4-BE49-F238E27FC236}">
                <a16:creationId xmlns:a16="http://schemas.microsoft.com/office/drawing/2014/main" id="{FB1928CF-96AC-4947-B435-7AFAD44D6D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62750" y="0"/>
            <a:ext cx="5429250" cy="6858000"/>
          </a:xfrm>
          <a:prstGeom prst="rect">
            <a:avLst/>
          </a:prstGeom>
        </p:spPr>
      </p:pic>
      <p:sp>
        <p:nvSpPr>
          <p:cNvPr id="13" name="Subtitle 2">
            <a:extLst>
              <a:ext uri="{FF2B5EF4-FFF2-40B4-BE49-F238E27FC236}">
                <a16:creationId xmlns:a16="http://schemas.microsoft.com/office/drawing/2014/main" id="{12F338D2-B711-4071-8F0A-6BFB7994ED40}"/>
              </a:ext>
            </a:extLst>
          </p:cNvPr>
          <p:cNvSpPr>
            <a:spLocks noGrp="1"/>
          </p:cNvSpPr>
          <p:nvPr>
            <p:ph type="subTitle" idx="1" hasCustomPrompt="1"/>
          </p:nvPr>
        </p:nvSpPr>
        <p:spPr>
          <a:xfrm>
            <a:off x="1038021" y="5159868"/>
            <a:ext cx="5148263" cy="688375"/>
          </a:xfrm>
        </p:spPr>
        <p:txBody>
          <a:bodyPr>
            <a:normAutofit/>
          </a:bodyPr>
          <a:lstStyle>
            <a:lvl1pPr marL="0" indent="0" algn="l">
              <a:buNone/>
              <a:defRPr sz="2399">
                <a:solidFill>
                  <a:schemeClr val="bg1"/>
                </a:solidFill>
                <a:latin typeface="Roboto Condensed" panose="02000000000000000000" pitchFamily="2" charset="0"/>
                <a:ea typeface="Roboto Condensed" panose="02000000000000000000"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sub copy here.</a:t>
            </a:r>
            <a:endParaRPr lang="en-PH"/>
          </a:p>
        </p:txBody>
      </p:sp>
      <p:sp>
        <p:nvSpPr>
          <p:cNvPr id="14" name="Text Placeholder 14">
            <a:extLst>
              <a:ext uri="{FF2B5EF4-FFF2-40B4-BE49-F238E27FC236}">
                <a16:creationId xmlns:a16="http://schemas.microsoft.com/office/drawing/2014/main" id="{E8326C62-490A-44F3-AE13-5F5931570E2E}"/>
              </a:ext>
            </a:extLst>
          </p:cNvPr>
          <p:cNvSpPr>
            <a:spLocks noGrp="1"/>
          </p:cNvSpPr>
          <p:nvPr>
            <p:ph type="body" sz="quarter" idx="12" hasCustomPrompt="1"/>
          </p:nvPr>
        </p:nvSpPr>
        <p:spPr>
          <a:xfrm>
            <a:off x="1037000" y="6217964"/>
            <a:ext cx="4610100" cy="263072"/>
          </a:xfrm>
        </p:spPr>
        <p:txBody>
          <a:bodyPr>
            <a:normAutofit/>
          </a:bodyPr>
          <a:lstStyle>
            <a:lvl1pPr marL="0" indent="0">
              <a:buFontTx/>
              <a:buNone/>
              <a:defRPr sz="1400">
                <a:solidFill>
                  <a:schemeClr val="bg1"/>
                </a:solidFill>
                <a:latin typeface="Calibri" panose="020F0502020204030204" pitchFamily="34" charset="0"/>
                <a:cs typeface="Calibri" panose="020F0502020204030204" pitchFamily="34" charset="0"/>
              </a:defRPr>
            </a:lvl1pPr>
          </a:lstStyle>
          <a:p>
            <a:pPr lvl="0"/>
            <a:r>
              <a:rPr lang="en-US"/>
              <a:t>Name, Title   |   name@contrastsecurity.com</a:t>
            </a:r>
            <a:endParaRPr lang="en-PH"/>
          </a:p>
        </p:txBody>
      </p:sp>
      <p:sp>
        <p:nvSpPr>
          <p:cNvPr id="15" name="Text Placeholder 14">
            <a:extLst>
              <a:ext uri="{FF2B5EF4-FFF2-40B4-BE49-F238E27FC236}">
                <a16:creationId xmlns:a16="http://schemas.microsoft.com/office/drawing/2014/main" id="{24C0D310-429E-4EFE-A844-0C93A347F44C}"/>
              </a:ext>
            </a:extLst>
          </p:cNvPr>
          <p:cNvSpPr>
            <a:spLocks noGrp="1"/>
          </p:cNvSpPr>
          <p:nvPr>
            <p:ph type="body" sz="quarter" idx="13" hasCustomPrompt="1"/>
          </p:nvPr>
        </p:nvSpPr>
        <p:spPr>
          <a:xfrm>
            <a:off x="5312775" y="6206125"/>
            <a:ext cx="1793007" cy="285480"/>
          </a:xfrm>
        </p:spPr>
        <p:txBody>
          <a:bodyPr>
            <a:normAutofit/>
          </a:bodyPr>
          <a:lstStyle>
            <a:lvl1pPr marL="0" indent="0" algn="r">
              <a:buFontTx/>
              <a:buNone/>
              <a:defRPr sz="1400">
                <a:solidFill>
                  <a:schemeClr val="bg1"/>
                </a:solidFill>
                <a:latin typeface="Calibri" panose="020F0502020204030204" pitchFamily="34" charset="0"/>
                <a:cs typeface="Calibri" panose="020F0502020204030204" pitchFamily="34" charset="0"/>
              </a:defRPr>
            </a:lvl1pPr>
          </a:lstStyle>
          <a:p>
            <a:pPr lvl="0"/>
            <a:r>
              <a:rPr lang="en-US"/>
              <a:t>Month 00, 2019</a:t>
            </a:r>
            <a:endParaRPr lang="en-PH"/>
          </a:p>
        </p:txBody>
      </p:sp>
    </p:spTree>
    <p:extLst>
      <p:ext uri="{BB962C8B-B14F-4D97-AF65-F5344CB8AC3E}">
        <p14:creationId xmlns:p14="http://schemas.microsoft.com/office/powerpoint/2010/main" val="24051171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tent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54FFF3-48EF-4D16-8B2D-5001ED4C8584}"/>
              </a:ext>
            </a:extLst>
          </p:cNvPr>
          <p:cNvSpPr/>
          <p:nvPr userDrawn="1"/>
        </p:nvSpPr>
        <p:spPr>
          <a:xfrm>
            <a:off x="1" y="-11747"/>
            <a:ext cx="12192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799"/>
          </a:p>
        </p:txBody>
      </p:sp>
      <p:sp>
        <p:nvSpPr>
          <p:cNvPr id="2" name="Title 1">
            <a:extLst>
              <a:ext uri="{FF2B5EF4-FFF2-40B4-BE49-F238E27FC236}">
                <a16:creationId xmlns:a16="http://schemas.microsoft.com/office/drawing/2014/main" id="{74584504-49D0-4A7B-B716-C4AAA1AA8F14}"/>
              </a:ext>
            </a:extLst>
          </p:cNvPr>
          <p:cNvSpPr>
            <a:spLocks noGrp="1"/>
          </p:cNvSpPr>
          <p:nvPr>
            <p:ph type="title" hasCustomPrompt="1"/>
          </p:nvPr>
        </p:nvSpPr>
        <p:spPr>
          <a:xfrm>
            <a:off x="838201" y="2766220"/>
            <a:ext cx="10515600" cy="1325563"/>
          </a:xfrm>
        </p:spPr>
        <p:txBody>
          <a:bodyPr/>
          <a:lstStyle>
            <a:lvl1pPr algn="ctr">
              <a:defRPr>
                <a:solidFill>
                  <a:schemeClr val="bg1"/>
                </a:solidFill>
                <a:latin typeface="Roboto Condensed" panose="02000000000000000000" pitchFamily="2" charset="0"/>
                <a:ea typeface="Roboto Condensed" panose="02000000000000000000" pitchFamily="2" charset="0"/>
              </a:defRPr>
            </a:lvl1pPr>
          </a:lstStyle>
          <a:p>
            <a:r>
              <a:rPr lang="en-PH"/>
              <a:t>Place pull-out quote/ Main header/</a:t>
            </a:r>
            <a:br>
              <a:rPr lang="en-PH"/>
            </a:br>
            <a:r>
              <a:rPr lang="en-PH"/>
              <a:t>Introduction here</a:t>
            </a:r>
          </a:p>
        </p:txBody>
      </p:sp>
      <p:pic>
        <p:nvPicPr>
          <p:cNvPr id="4" name="Graphic 3">
            <a:extLst>
              <a:ext uri="{FF2B5EF4-FFF2-40B4-BE49-F238E27FC236}">
                <a16:creationId xmlns:a16="http://schemas.microsoft.com/office/drawing/2014/main" id="{4FBEFD4B-379B-41FE-9A42-7847C2FEB3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8351" y="6176963"/>
            <a:ext cx="495300" cy="476250"/>
          </a:xfrm>
          <a:prstGeom prst="rect">
            <a:avLst/>
          </a:prstGeom>
        </p:spPr>
      </p:pic>
    </p:spTree>
    <p:extLst>
      <p:ext uri="{BB962C8B-B14F-4D97-AF65-F5344CB8AC3E}">
        <p14:creationId xmlns:p14="http://schemas.microsoft.com/office/powerpoint/2010/main" val="203127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ntent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54FFF3-48EF-4D16-8B2D-5001ED4C8584}"/>
              </a:ext>
            </a:extLst>
          </p:cNvPr>
          <p:cNvSpPr/>
          <p:nvPr userDrawn="1"/>
        </p:nvSpPr>
        <p:spPr>
          <a:xfrm>
            <a:off x="1" y="0"/>
            <a:ext cx="12192000" cy="6858000"/>
          </a:xfrm>
          <a:prstGeom prst="rect">
            <a:avLst/>
          </a:prstGeom>
          <a:blipFill dpi="0"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799"/>
          </a:p>
        </p:txBody>
      </p:sp>
      <p:sp>
        <p:nvSpPr>
          <p:cNvPr id="2" name="Title 1">
            <a:extLst>
              <a:ext uri="{FF2B5EF4-FFF2-40B4-BE49-F238E27FC236}">
                <a16:creationId xmlns:a16="http://schemas.microsoft.com/office/drawing/2014/main" id="{74584504-49D0-4A7B-B716-C4AAA1AA8F14}"/>
              </a:ext>
            </a:extLst>
          </p:cNvPr>
          <p:cNvSpPr>
            <a:spLocks noGrp="1"/>
          </p:cNvSpPr>
          <p:nvPr>
            <p:ph type="title" hasCustomPrompt="1"/>
          </p:nvPr>
        </p:nvSpPr>
        <p:spPr>
          <a:xfrm>
            <a:off x="838201" y="2766220"/>
            <a:ext cx="10515600" cy="1325563"/>
          </a:xfrm>
        </p:spPr>
        <p:txBody>
          <a:bodyPr/>
          <a:lstStyle>
            <a:lvl1pPr algn="ctr">
              <a:defRPr b="1" i="0" baseline="0">
                <a:solidFill>
                  <a:schemeClr val="bg1"/>
                </a:solidFill>
                <a:latin typeface="Calibri" panose="020F0502020204030204" pitchFamily="34" charset="0"/>
                <a:ea typeface="Helvetica Neue Condensed" panose="02000503000000020004" pitchFamily="2" charset="0"/>
                <a:cs typeface="Calibri" panose="020F0502020204030204" pitchFamily="34" charset="0"/>
              </a:defRPr>
            </a:lvl1pPr>
          </a:lstStyle>
          <a:p>
            <a:r>
              <a:rPr lang="en-PH"/>
              <a:t>PLACE PULL-OUT QUOTE/ MAIN HEADER/</a:t>
            </a:r>
            <a:br>
              <a:rPr lang="en-PH"/>
            </a:br>
            <a:r>
              <a:rPr lang="en-PH"/>
              <a:t>INTRODUCTION HERE</a:t>
            </a:r>
          </a:p>
        </p:txBody>
      </p:sp>
      <p:pic>
        <p:nvPicPr>
          <p:cNvPr id="4" name="Graphic 3">
            <a:extLst>
              <a:ext uri="{FF2B5EF4-FFF2-40B4-BE49-F238E27FC236}">
                <a16:creationId xmlns:a16="http://schemas.microsoft.com/office/drawing/2014/main" id="{4FBEFD4B-379B-41FE-9A42-7847C2FEB3A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848351" y="6176963"/>
            <a:ext cx="495300" cy="476250"/>
          </a:xfrm>
          <a:prstGeom prst="rect">
            <a:avLst/>
          </a:prstGeom>
        </p:spPr>
      </p:pic>
    </p:spTree>
    <p:extLst>
      <p:ext uri="{BB962C8B-B14F-4D97-AF65-F5344CB8AC3E}">
        <p14:creationId xmlns:p14="http://schemas.microsoft.com/office/powerpoint/2010/main" val="22606733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398">
                <a:solidFill>
                  <a:schemeClr val="tx1">
                    <a:lumMod val="65000"/>
                    <a:lumOff val="35000"/>
                  </a:schemeClr>
                </a:solidFill>
                <a:latin typeface="Calibri" panose="020F0502020204030204" pitchFamily="34" charset="0"/>
                <a:ea typeface="Helvetica Neue"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10687404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40599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6026393-FCD6-EF4A-9212-EDAB349ED654}"/>
              </a:ext>
            </a:extLst>
          </p:cNvPr>
          <p:cNvSpPr>
            <a:spLocks noGrp="1"/>
          </p:cNvSpPr>
          <p:nvPr>
            <p:ph type="pic" sz="quarter" idx="10"/>
          </p:nvPr>
        </p:nvSpPr>
        <p:spPr>
          <a:xfrm>
            <a:off x="2" y="0"/>
            <a:ext cx="12192000" cy="6858000"/>
          </a:xfrm>
          <a:solidFill>
            <a:schemeClr val="accent3"/>
          </a:solidFill>
        </p:spPr>
        <p:txBody>
          <a:bodyPr/>
          <a:lstStyle>
            <a:lvl1pPr>
              <a:defRPr b="0" i="0"/>
            </a:lvl1pPr>
          </a:lstStyle>
          <a:p>
            <a:endParaRPr lang="en-US"/>
          </a:p>
        </p:txBody>
      </p:sp>
      <p:sp>
        <p:nvSpPr>
          <p:cNvPr id="2" name="Title 1"/>
          <p:cNvSpPr>
            <a:spLocks noGrp="1"/>
          </p:cNvSpPr>
          <p:nvPr>
            <p:ph type="title"/>
          </p:nvPr>
        </p:nvSpPr>
        <p:spPr>
          <a:xfrm>
            <a:off x="609600" y="1136984"/>
            <a:ext cx="10972801" cy="4584032"/>
          </a:xfrm>
        </p:spPr>
        <p:txBody>
          <a:bodyPr anchor="ctr" anchorCtr="0"/>
          <a:lstStyle>
            <a:lvl1pPr>
              <a:defRPr sz="4799" b="1" i="0" cap="none" baseline="0">
                <a:solidFill>
                  <a:schemeClr val="bg1"/>
                </a:solidFill>
              </a:defRPr>
            </a:lvl1pPr>
          </a:lstStyle>
          <a:p>
            <a:r>
              <a:rPr lang="en-US"/>
              <a:t>Click to edit Master title style</a:t>
            </a:r>
          </a:p>
        </p:txBody>
      </p:sp>
      <p:pic>
        <p:nvPicPr>
          <p:cNvPr id="5" name="Picture 14">
            <a:extLst>
              <a:ext uri="{FF2B5EF4-FFF2-40B4-BE49-F238E27FC236}">
                <a16:creationId xmlns:a16="http://schemas.microsoft.com/office/drawing/2014/main" id="{9A32475F-6163-6B49-8690-D7B3526599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63580" y="6311055"/>
            <a:ext cx="1222205" cy="352069"/>
          </a:xfrm>
          <a:prstGeom prst="rect">
            <a:avLst/>
          </a:prstGeom>
        </p:spPr>
      </p:pic>
      <p:sp>
        <p:nvSpPr>
          <p:cNvPr id="8" name="TextBox 7">
            <a:extLst>
              <a:ext uri="{FF2B5EF4-FFF2-40B4-BE49-F238E27FC236}">
                <a16:creationId xmlns:a16="http://schemas.microsoft.com/office/drawing/2014/main" id="{421D2992-9635-F044-A7CA-69E1257B06B3}"/>
              </a:ext>
            </a:extLst>
          </p:cNvPr>
          <p:cNvSpPr txBox="1"/>
          <p:nvPr userDrawn="1"/>
        </p:nvSpPr>
        <p:spPr>
          <a:xfrm>
            <a:off x="8509767" y="6387823"/>
            <a:ext cx="1851795" cy="184666"/>
          </a:xfrm>
          <a:prstGeom prst="rect">
            <a:avLst/>
          </a:prstGeom>
          <a:noFill/>
        </p:spPr>
        <p:txBody>
          <a:bodyPr wrap="square" lIns="0" tIns="0" rIns="0" bIns="0" rtlCol="0">
            <a:spAutoFit/>
          </a:bodyPr>
          <a:lstStyle/>
          <a:p>
            <a:pPr algn="r"/>
            <a:fld id="{E7B3DFDB-9C06-284E-A647-6C49AFABE760}" type="slidenum">
              <a:rPr lang="en-US" sz="1200" b="1" i="0" smtClean="0">
                <a:solidFill>
                  <a:schemeClr val="bg1"/>
                </a:solidFill>
                <a:latin typeface="Roboto" panose="02000000000000000000" pitchFamily="2" charset="0"/>
                <a:ea typeface="Roboto" panose="02000000000000000000" pitchFamily="2" charset="0"/>
                <a:cs typeface="Helvetica Neue Bold Condensed"/>
              </a:rPr>
              <a:pPr algn="r"/>
              <a:t>‹#›</a:t>
            </a:fld>
            <a:endParaRPr lang="en-US" sz="1200" b="1" i="0">
              <a:solidFill>
                <a:schemeClr val="bg1"/>
              </a:solidFill>
              <a:latin typeface="Roboto" panose="02000000000000000000" pitchFamily="2" charset="0"/>
              <a:ea typeface="Roboto" panose="02000000000000000000" pitchFamily="2" charset="0"/>
              <a:cs typeface="Helvetica Neue Bold Condensed"/>
            </a:endParaRPr>
          </a:p>
        </p:txBody>
      </p:sp>
    </p:spTree>
    <p:extLst>
      <p:ext uri="{BB962C8B-B14F-4D97-AF65-F5344CB8AC3E}">
        <p14:creationId xmlns:p14="http://schemas.microsoft.com/office/powerpoint/2010/main" val="422054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1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DF814B-8F3A-4533-91A8-6AEBEAD05709}"/>
              </a:ext>
            </a:extLst>
          </p:cNvPr>
          <p:cNvSpPr>
            <a:spLocks noGrp="1"/>
          </p:cNvSpPr>
          <p:nvPr>
            <p:ph type="body" idx="1" hasCustomPrompt="1"/>
          </p:nvPr>
        </p:nvSpPr>
        <p:spPr>
          <a:xfrm>
            <a:off x="6096001" y="3398590"/>
            <a:ext cx="4785179" cy="2923829"/>
          </a:xfrm>
        </p:spPr>
        <p:txBody>
          <a:bodyPr>
            <a:normAutofit/>
          </a:bodyPr>
          <a:lstStyle>
            <a:lvl1pPr marL="0" indent="0">
              <a:lnSpc>
                <a:spcPct val="150000"/>
              </a:lnSpc>
              <a:buNone/>
              <a:defRPr sz="1400">
                <a:solidFill>
                  <a:srgbClr val="231F20"/>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volutpat.Duis</a:t>
            </a:r>
            <a:r>
              <a:rPr lang="en-US"/>
              <a:t>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a:t>
            </a:r>
            <a:r>
              <a:rPr lang="en-US" err="1"/>
              <a:t>eros</a:t>
            </a:r>
            <a:r>
              <a:rPr lang="en-US"/>
              <a:t> et </a:t>
            </a:r>
            <a:r>
              <a:rPr lang="en-US" err="1"/>
              <a:t>accumsan</a:t>
            </a:r>
            <a:r>
              <a:rPr lang="en-US"/>
              <a:t> et </a:t>
            </a:r>
            <a:r>
              <a:rPr lang="en-US" err="1"/>
              <a:t>iusto</a:t>
            </a:r>
            <a:r>
              <a:rPr lang="en-US"/>
              <a:t> </a:t>
            </a:r>
            <a:r>
              <a:rPr lang="en-US" err="1"/>
              <a:t>odio</a:t>
            </a:r>
            <a:r>
              <a:rPr lang="en-US"/>
              <a:t> </a:t>
            </a:r>
            <a:r>
              <a:rPr lang="en-US" err="1"/>
              <a:t>feugait</a:t>
            </a:r>
            <a:r>
              <a:rPr lang="en-US"/>
              <a:t> </a:t>
            </a:r>
            <a:r>
              <a:rPr lang="en-US" err="1"/>
              <a:t>nulla</a:t>
            </a:r>
            <a:r>
              <a:rPr lang="en-US"/>
              <a:t> </a:t>
            </a:r>
            <a:r>
              <a:rPr lang="en-US" err="1"/>
              <a:t>facilisi</a:t>
            </a:r>
            <a:r>
              <a:rPr lang="en-US"/>
              <a:t>.</a:t>
            </a:r>
          </a:p>
        </p:txBody>
      </p:sp>
      <p:sp>
        <p:nvSpPr>
          <p:cNvPr id="22" name="Freeform: Shape 21">
            <a:extLst>
              <a:ext uri="{FF2B5EF4-FFF2-40B4-BE49-F238E27FC236}">
                <a16:creationId xmlns:a16="http://schemas.microsoft.com/office/drawing/2014/main" id="{E114929F-A70F-4192-B1B2-3C156FFF0471}"/>
              </a:ext>
            </a:extLst>
          </p:cNvPr>
          <p:cNvSpPr/>
          <p:nvPr userDrawn="1"/>
        </p:nvSpPr>
        <p:spPr>
          <a:xfrm>
            <a:off x="0" y="2105842"/>
            <a:ext cx="4985054" cy="4752158"/>
          </a:xfrm>
          <a:custGeom>
            <a:avLst/>
            <a:gdLst>
              <a:gd name="connsiteX0" fmla="*/ 177857 w 4985054"/>
              <a:gd name="connsiteY0" fmla="*/ 465 h 4752158"/>
              <a:gd name="connsiteX1" fmla="*/ 4961698 w 4985054"/>
              <a:gd name="connsiteY1" fmla="*/ 4463705 h 4752158"/>
              <a:gd name="connsiteX2" fmla="*/ 4985054 w 4985054"/>
              <a:gd name="connsiteY2" fmla="*/ 4752158 h 4752158"/>
              <a:gd name="connsiteX3" fmla="*/ 2311738 w 4985054"/>
              <a:gd name="connsiteY3" fmla="*/ 4752158 h 4752158"/>
              <a:gd name="connsiteX4" fmla="*/ 2298132 w 4985054"/>
              <a:gd name="connsiteY4" fmla="*/ 4635496 h 4752158"/>
              <a:gd name="connsiteX5" fmla="*/ 42313 w 4985054"/>
              <a:gd name="connsiteY5" fmla="*/ 2506747 h 4752158"/>
              <a:gd name="connsiteX6" fmla="*/ 0 w 4985054"/>
              <a:gd name="connsiteY6" fmla="*/ 2507728 h 4752158"/>
              <a:gd name="connsiteX7" fmla="*/ 0 w 4985054"/>
              <a:gd name="connsiteY7" fmla="*/ 8918 h 4752158"/>
              <a:gd name="connsiteX8" fmla="*/ 21910 w 4985054"/>
              <a:gd name="connsiteY8" fmla="*/ 6859 h 4752158"/>
              <a:gd name="connsiteX9" fmla="*/ 177857 w 4985054"/>
              <a:gd name="connsiteY9" fmla="*/ 465 h 475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5054" h="4752158">
                <a:moveTo>
                  <a:pt x="177857" y="465"/>
                </a:moveTo>
                <a:cubicBezTo>
                  <a:pt x="1690627" y="-24542"/>
                  <a:pt x="4585032" y="951092"/>
                  <a:pt x="4961698" y="4463705"/>
                </a:cubicBezTo>
                <a:lnTo>
                  <a:pt x="4985054" y="4752158"/>
                </a:lnTo>
                <a:lnTo>
                  <a:pt x="2311738" y="4752158"/>
                </a:lnTo>
                <a:lnTo>
                  <a:pt x="2298132" y="4635496"/>
                </a:lnTo>
                <a:cubicBezTo>
                  <a:pt x="2037880" y="2731137"/>
                  <a:pt x="844889" y="2502904"/>
                  <a:pt x="42313" y="2506747"/>
                </a:cubicBezTo>
                <a:lnTo>
                  <a:pt x="0" y="2507728"/>
                </a:lnTo>
                <a:lnTo>
                  <a:pt x="0" y="8918"/>
                </a:lnTo>
                <a:lnTo>
                  <a:pt x="21910" y="6859"/>
                </a:lnTo>
                <a:cubicBezTo>
                  <a:pt x="72029" y="3509"/>
                  <a:pt x="124070" y="1355"/>
                  <a:pt x="177857" y="465"/>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799"/>
          </a:p>
        </p:txBody>
      </p:sp>
      <p:sp>
        <p:nvSpPr>
          <p:cNvPr id="9" name="Title 1">
            <a:extLst>
              <a:ext uri="{FF2B5EF4-FFF2-40B4-BE49-F238E27FC236}">
                <a16:creationId xmlns:a16="http://schemas.microsoft.com/office/drawing/2014/main" id="{7E8281DD-630C-45B6-9E85-E2B06A5E8675}"/>
              </a:ext>
            </a:extLst>
          </p:cNvPr>
          <p:cNvSpPr>
            <a:spLocks noGrp="1"/>
          </p:cNvSpPr>
          <p:nvPr>
            <p:ph type="title" hasCustomPrompt="1"/>
          </p:nvPr>
        </p:nvSpPr>
        <p:spPr>
          <a:xfrm>
            <a:off x="6096000" y="1386643"/>
            <a:ext cx="3464378" cy="718450"/>
          </a:xfrm>
        </p:spPr>
        <p:txBody>
          <a:bodyPr anchor="ctr">
            <a:normAutofit/>
          </a:bodyPr>
          <a:lstStyle>
            <a:lvl1pPr>
              <a:defRPr sz="3999">
                <a:solidFill>
                  <a:schemeClr val="accent3"/>
                </a:solidFill>
                <a:latin typeface="Calibri" panose="020F0502020204030204" pitchFamily="34" charset="0"/>
                <a:ea typeface="Roboto" panose="02000000000000000000" pitchFamily="2" charset="0"/>
                <a:cs typeface="Calibri" panose="020F0502020204030204" pitchFamily="34" charset="0"/>
              </a:defRPr>
            </a:lvl1pPr>
          </a:lstStyle>
          <a:p>
            <a:r>
              <a:rPr lang="en-US"/>
              <a:t>Place subject header here</a:t>
            </a:r>
            <a:endParaRPr lang="en-PH"/>
          </a:p>
        </p:txBody>
      </p:sp>
    </p:spTree>
    <p:extLst>
      <p:ext uri="{BB962C8B-B14F-4D97-AF65-F5344CB8AC3E}">
        <p14:creationId xmlns:p14="http://schemas.microsoft.com/office/powerpoint/2010/main" val="34088224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rgbClr val="231F20"/>
        </a:solidFill>
        <a:effectLst/>
      </p:bgPr>
    </p:bg>
    <p:spTree>
      <p:nvGrpSpPr>
        <p:cNvPr id="1" name=""/>
        <p:cNvGrpSpPr/>
        <p:nvPr/>
      </p:nvGrpSpPr>
      <p:grpSpPr>
        <a:xfrm>
          <a:off x="0" y="0"/>
          <a:ext cx="0" cy="0"/>
          <a:chOff x="0" y="0"/>
          <a:chExt cx="0" cy="0"/>
        </a:xfrm>
      </p:grpSpPr>
      <p:sp>
        <p:nvSpPr>
          <p:cNvPr id="39" name="Freeform: Shape 38">
            <a:extLst>
              <a:ext uri="{FF2B5EF4-FFF2-40B4-BE49-F238E27FC236}">
                <a16:creationId xmlns:a16="http://schemas.microsoft.com/office/drawing/2014/main" id="{4545BDC1-92D3-4CF1-B0AA-33495245377E}"/>
              </a:ext>
            </a:extLst>
          </p:cNvPr>
          <p:cNvSpPr/>
          <p:nvPr userDrawn="1"/>
        </p:nvSpPr>
        <p:spPr>
          <a:xfrm>
            <a:off x="3917023" y="-1"/>
            <a:ext cx="4615033" cy="3159207"/>
          </a:xfrm>
          <a:custGeom>
            <a:avLst/>
            <a:gdLst>
              <a:gd name="connsiteX0" fmla="*/ 10347 w 4615033"/>
              <a:gd name="connsiteY0" fmla="*/ 0 h 3159207"/>
              <a:gd name="connsiteX1" fmla="*/ 1607942 w 4615033"/>
              <a:gd name="connsiteY1" fmla="*/ 0 h 3159207"/>
              <a:gd name="connsiteX2" fmla="*/ 1593644 w 4615033"/>
              <a:gd name="connsiteY2" fmla="*/ 62575 h 3159207"/>
              <a:gd name="connsiteX3" fmla="*/ 1583225 w 4615033"/>
              <a:gd name="connsiteY3" fmla="*/ 398853 h 3159207"/>
              <a:gd name="connsiteX4" fmla="*/ 2691374 w 4615033"/>
              <a:gd name="connsiteY4" fmla="*/ 1664250 h 3159207"/>
              <a:gd name="connsiteX5" fmla="*/ 2722929 w 4615033"/>
              <a:gd name="connsiteY5" fmla="*/ 1665372 h 3159207"/>
              <a:gd name="connsiteX6" fmla="*/ 2722929 w 4615033"/>
              <a:gd name="connsiteY6" fmla="*/ 1665373 h 3159207"/>
              <a:gd name="connsiteX7" fmla="*/ 2599112 w 4615033"/>
              <a:gd name="connsiteY7" fmla="*/ 1665373 h 3159207"/>
              <a:gd name="connsiteX8" fmla="*/ 2350135 w 4615033"/>
              <a:gd name="connsiteY8" fmla="*/ 1914350 h 3159207"/>
              <a:gd name="connsiteX9" fmla="*/ 2350135 w 4615033"/>
              <a:gd name="connsiteY9" fmla="*/ 1914351 h 3159207"/>
              <a:gd name="connsiteX10" fmla="*/ 2599112 w 4615033"/>
              <a:gd name="connsiteY10" fmla="*/ 1665374 h 3159207"/>
              <a:gd name="connsiteX11" fmla="*/ 2722929 w 4615033"/>
              <a:gd name="connsiteY11" fmla="*/ 1665374 h 3159207"/>
              <a:gd name="connsiteX12" fmla="*/ 2722929 w 4615033"/>
              <a:gd name="connsiteY12" fmla="*/ 1667023 h 3159207"/>
              <a:gd name="connsiteX13" fmla="*/ 2769307 w 4615033"/>
              <a:gd name="connsiteY13" fmla="*/ 1667023 h 3159207"/>
              <a:gd name="connsiteX14" fmla="*/ 4382415 w 4615033"/>
              <a:gd name="connsiteY14" fmla="*/ 1667023 h 3159207"/>
              <a:gd name="connsiteX15" fmla="*/ 4416233 w 4615033"/>
              <a:gd name="connsiteY15" fmla="*/ 1670432 h 3159207"/>
              <a:gd name="connsiteX16" fmla="*/ 4615033 w 4615033"/>
              <a:gd name="connsiteY16" fmla="*/ 1914351 h 3159207"/>
              <a:gd name="connsiteX17" fmla="*/ 4615033 w 4615033"/>
              <a:gd name="connsiteY17" fmla="*/ 1920050 h 3159207"/>
              <a:gd name="connsiteX18" fmla="*/ 4615033 w 4615033"/>
              <a:gd name="connsiteY18" fmla="*/ 2910230 h 3159207"/>
              <a:gd name="connsiteX19" fmla="*/ 4366056 w 4615033"/>
              <a:gd name="connsiteY19" fmla="*/ 3159207 h 3159207"/>
              <a:gd name="connsiteX20" fmla="*/ 2599112 w 4615033"/>
              <a:gd name="connsiteY20" fmla="*/ 3159207 h 3159207"/>
              <a:gd name="connsiteX21" fmla="*/ 2548935 w 4615033"/>
              <a:gd name="connsiteY21" fmla="*/ 3154149 h 3159207"/>
              <a:gd name="connsiteX22" fmla="*/ 2531288 w 4615033"/>
              <a:gd name="connsiteY22" fmla="*/ 3148671 h 3159207"/>
              <a:gd name="connsiteX23" fmla="*/ 2531284 w 4615033"/>
              <a:gd name="connsiteY23" fmla="*/ 3148670 h 3159207"/>
              <a:gd name="connsiteX24" fmla="*/ 2527765 w 4615033"/>
              <a:gd name="connsiteY24" fmla="*/ 3148445 h 3159207"/>
              <a:gd name="connsiteX25" fmla="*/ 0 w 4615033"/>
              <a:gd name="connsiteY25" fmla="*/ 236069 h 315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15033" h="3159207">
                <a:moveTo>
                  <a:pt x="10347" y="0"/>
                </a:moveTo>
                <a:lnTo>
                  <a:pt x="1607942" y="0"/>
                </a:lnTo>
                <a:lnTo>
                  <a:pt x="1593644" y="62575"/>
                </a:lnTo>
                <a:cubicBezTo>
                  <a:pt x="1577080" y="165234"/>
                  <a:pt x="1572674" y="277140"/>
                  <a:pt x="1583225" y="398853"/>
                </a:cubicBezTo>
                <a:cubicBezTo>
                  <a:pt x="1662355" y="1311703"/>
                  <a:pt x="2286026" y="1631682"/>
                  <a:pt x="2691374" y="1664250"/>
                </a:cubicBezTo>
                <a:lnTo>
                  <a:pt x="2722929" y="1665372"/>
                </a:lnTo>
                <a:lnTo>
                  <a:pt x="2722929" y="1665373"/>
                </a:lnTo>
                <a:lnTo>
                  <a:pt x="2599112" y="1665373"/>
                </a:lnTo>
                <a:cubicBezTo>
                  <a:pt x="2461606" y="1665373"/>
                  <a:pt x="2350135" y="1776844"/>
                  <a:pt x="2350135" y="1914350"/>
                </a:cubicBezTo>
                <a:lnTo>
                  <a:pt x="2350135" y="1914351"/>
                </a:lnTo>
                <a:cubicBezTo>
                  <a:pt x="2350135" y="1776845"/>
                  <a:pt x="2461606" y="1665374"/>
                  <a:pt x="2599112" y="1665374"/>
                </a:cubicBezTo>
                <a:lnTo>
                  <a:pt x="2722929" y="1665374"/>
                </a:lnTo>
                <a:lnTo>
                  <a:pt x="2722929" y="1667023"/>
                </a:lnTo>
                <a:lnTo>
                  <a:pt x="2769307" y="1667023"/>
                </a:lnTo>
                <a:lnTo>
                  <a:pt x="4382415" y="1667023"/>
                </a:lnTo>
                <a:lnTo>
                  <a:pt x="4416233" y="1670432"/>
                </a:lnTo>
                <a:cubicBezTo>
                  <a:pt x="4529688" y="1693649"/>
                  <a:pt x="4615033" y="1794033"/>
                  <a:pt x="4615033" y="1914351"/>
                </a:cubicBezTo>
                <a:lnTo>
                  <a:pt x="4615033" y="1920050"/>
                </a:lnTo>
                <a:lnTo>
                  <a:pt x="4615033" y="2910230"/>
                </a:lnTo>
                <a:cubicBezTo>
                  <a:pt x="4615033" y="3047736"/>
                  <a:pt x="4503562" y="3159207"/>
                  <a:pt x="4366056" y="3159207"/>
                </a:cubicBezTo>
                <a:lnTo>
                  <a:pt x="2599112" y="3159207"/>
                </a:lnTo>
                <a:cubicBezTo>
                  <a:pt x="2581924" y="3159207"/>
                  <a:pt x="2565143" y="3157465"/>
                  <a:pt x="2548935" y="3154149"/>
                </a:cubicBezTo>
                <a:lnTo>
                  <a:pt x="2531288" y="3148671"/>
                </a:lnTo>
                <a:lnTo>
                  <a:pt x="2531284" y="3148670"/>
                </a:lnTo>
                <a:lnTo>
                  <a:pt x="2527765" y="3148445"/>
                </a:lnTo>
                <a:cubicBezTo>
                  <a:pt x="1126524" y="2997777"/>
                  <a:pt x="0" y="1844530"/>
                  <a:pt x="0" y="236069"/>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799"/>
          </a:p>
        </p:txBody>
      </p:sp>
      <p:sp>
        <p:nvSpPr>
          <p:cNvPr id="2" name="Title 1">
            <a:extLst>
              <a:ext uri="{FF2B5EF4-FFF2-40B4-BE49-F238E27FC236}">
                <a16:creationId xmlns:a16="http://schemas.microsoft.com/office/drawing/2014/main" id="{C1410711-4C28-4706-83C7-A56423CCDCE6}"/>
              </a:ext>
            </a:extLst>
          </p:cNvPr>
          <p:cNvSpPr>
            <a:spLocks noGrp="1"/>
          </p:cNvSpPr>
          <p:nvPr>
            <p:ph type="ctrTitle" hasCustomPrompt="1"/>
          </p:nvPr>
        </p:nvSpPr>
        <p:spPr>
          <a:xfrm>
            <a:off x="561704" y="3159206"/>
            <a:ext cx="6710634" cy="1842232"/>
          </a:xfrm>
        </p:spPr>
        <p:txBody>
          <a:bodyPr anchor="ctr">
            <a:noAutofit/>
          </a:bodyPr>
          <a:lstStyle>
            <a:lvl1pPr algn="l">
              <a:defRPr sz="4799" b="1" i="0" cap="all" baseline="0">
                <a:solidFill>
                  <a:schemeClr val="accent3"/>
                </a:solidFill>
                <a:latin typeface="Roboto Condensed" panose="02000000000000000000" pitchFamily="2" charset="0"/>
                <a:ea typeface="Roboto Condensed" panose="02000000000000000000" pitchFamily="2" charset="0"/>
                <a:cs typeface="Helvetica Neue Condensed" panose="02000503000000020004" pitchFamily="2" charset="0"/>
              </a:defRPr>
            </a:lvl1pPr>
          </a:lstStyle>
          <a:p>
            <a:r>
              <a:rPr lang="en-US"/>
              <a:t>CLICK TO EDIT</a:t>
            </a:r>
            <a:br>
              <a:rPr lang="en-US"/>
            </a:br>
            <a:r>
              <a:rPr lang="en-US"/>
              <a:t>COVER TITLE HERE</a:t>
            </a:r>
            <a:endParaRPr lang="en-PH"/>
          </a:p>
        </p:txBody>
      </p:sp>
      <p:pic>
        <p:nvPicPr>
          <p:cNvPr id="8" name="Graphic 7">
            <a:extLst>
              <a:ext uri="{FF2B5EF4-FFF2-40B4-BE49-F238E27FC236}">
                <a16:creationId xmlns:a16="http://schemas.microsoft.com/office/drawing/2014/main" id="{93148D37-71D3-46AA-BD3A-513046D25F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6315" y="365127"/>
            <a:ext cx="1565366" cy="454461"/>
          </a:xfrm>
          <a:prstGeom prst="rect">
            <a:avLst/>
          </a:prstGeom>
        </p:spPr>
      </p:pic>
      <p:sp>
        <p:nvSpPr>
          <p:cNvPr id="25" name="Freeform: Shape 24">
            <a:extLst>
              <a:ext uri="{FF2B5EF4-FFF2-40B4-BE49-F238E27FC236}">
                <a16:creationId xmlns:a16="http://schemas.microsoft.com/office/drawing/2014/main" id="{4AAD214A-099D-42F0-9254-53F8E4712C8E}"/>
              </a:ext>
            </a:extLst>
          </p:cNvPr>
          <p:cNvSpPr/>
          <p:nvPr userDrawn="1"/>
        </p:nvSpPr>
        <p:spPr>
          <a:xfrm>
            <a:off x="6639951" y="1665372"/>
            <a:ext cx="46378" cy="1650"/>
          </a:xfrm>
          <a:custGeom>
            <a:avLst/>
            <a:gdLst>
              <a:gd name="connsiteX0" fmla="*/ 0 w 46378"/>
              <a:gd name="connsiteY0" fmla="*/ 0 h 1650"/>
              <a:gd name="connsiteX1" fmla="*/ 46378 w 46378"/>
              <a:gd name="connsiteY1" fmla="*/ 1650 h 1650"/>
              <a:gd name="connsiteX2" fmla="*/ 0 w 46378"/>
              <a:gd name="connsiteY2" fmla="*/ 1650 h 1650"/>
              <a:gd name="connsiteX3" fmla="*/ 0 w 46378"/>
              <a:gd name="connsiteY3" fmla="*/ 0 h 1650"/>
            </a:gdLst>
            <a:ahLst/>
            <a:cxnLst>
              <a:cxn ang="0">
                <a:pos x="connsiteX0" y="connsiteY0"/>
              </a:cxn>
              <a:cxn ang="0">
                <a:pos x="connsiteX1" y="connsiteY1"/>
              </a:cxn>
              <a:cxn ang="0">
                <a:pos x="connsiteX2" y="connsiteY2"/>
              </a:cxn>
              <a:cxn ang="0">
                <a:pos x="connsiteX3" y="connsiteY3"/>
              </a:cxn>
            </a:cxnLst>
            <a:rect l="l" t="t" r="r" b="b"/>
            <a:pathLst>
              <a:path w="46378" h="1650">
                <a:moveTo>
                  <a:pt x="0" y="0"/>
                </a:moveTo>
                <a:lnTo>
                  <a:pt x="46378" y="1650"/>
                </a:lnTo>
                <a:lnTo>
                  <a:pt x="0" y="165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799"/>
          </a:p>
        </p:txBody>
      </p:sp>
      <p:pic>
        <p:nvPicPr>
          <p:cNvPr id="41" name="Graphic 40">
            <a:extLst>
              <a:ext uri="{FF2B5EF4-FFF2-40B4-BE49-F238E27FC236}">
                <a16:creationId xmlns:a16="http://schemas.microsoft.com/office/drawing/2014/main" id="{A6298099-7931-46B7-891E-5257C984B6A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252832" y="-1"/>
            <a:ext cx="2928938" cy="6858000"/>
          </a:xfrm>
          <a:prstGeom prst="rect">
            <a:avLst/>
          </a:prstGeom>
        </p:spPr>
      </p:pic>
      <p:sp>
        <p:nvSpPr>
          <p:cNvPr id="13" name="Subtitle 2">
            <a:extLst>
              <a:ext uri="{FF2B5EF4-FFF2-40B4-BE49-F238E27FC236}">
                <a16:creationId xmlns:a16="http://schemas.microsoft.com/office/drawing/2014/main" id="{36210DBB-6420-4EEB-A157-D3E307A32A45}"/>
              </a:ext>
            </a:extLst>
          </p:cNvPr>
          <p:cNvSpPr>
            <a:spLocks noGrp="1"/>
          </p:cNvSpPr>
          <p:nvPr>
            <p:ph type="subTitle" idx="1" hasCustomPrompt="1"/>
          </p:nvPr>
        </p:nvSpPr>
        <p:spPr>
          <a:xfrm>
            <a:off x="569257" y="5014501"/>
            <a:ext cx="5148263" cy="847560"/>
          </a:xfrm>
        </p:spPr>
        <p:txBody>
          <a:bodyPr>
            <a:normAutofit/>
          </a:bodyPr>
          <a:lstStyle>
            <a:lvl1pPr marL="0" indent="0" algn="l">
              <a:buNone/>
              <a:defRPr sz="1999" cap="all"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SUB COPY HERE.</a:t>
            </a:r>
            <a:endParaRPr lang="en-PH"/>
          </a:p>
        </p:txBody>
      </p:sp>
      <p:sp>
        <p:nvSpPr>
          <p:cNvPr id="16" name="Text Placeholder 14">
            <a:extLst>
              <a:ext uri="{FF2B5EF4-FFF2-40B4-BE49-F238E27FC236}">
                <a16:creationId xmlns:a16="http://schemas.microsoft.com/office/drawing/2014/main" id="{2ED6C2F5-08E0-4E39-AF3E-F71DC518BAC6}"/>
              </a:ext>
            </a:extLst>
          </p:cNvPr>
          <p:cNvSpPr>
            <a:spLocks noGrp="1"/>
          </p:cNvSpPr>
          <p:nvPr>
            <p:ph type="body" sz="quarter" idx="12" hasCustomPrompt="1"/>
          </p:nvPr>
        </p:nvSpPr>
        <p:spPr>
          <a:xfrm>
            <a:off x="561705" y="5993493"/>
            <a:ext cx="4610100" cy="263072"/>
          </a:xfrm>
        </p:spPr>
        <p:txBody>
          <a:bodyPr>
            <a:noAutofit/>
          </a:bodyPr>
          <a:lstStyle>
            <a:lvl1pPr marL="0" indent="0">
              <a:buFontTx/>
              <a:buNone/>
              <a:defRPr sz="160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pPr lvl="0"/>
            <a:r>
              <a:rPr lang="en-US"/>
              <a:t>Name, Title   |   name@contrastsecurity.com</a:t>
            </a:r>
            <a:endParaRPr lang="en-PH"/>
          </a:p>
        </p:txBody>
      </p:sp>
      <p:sp>
        <p:nvSpPr>
          <p:cNvPr id="17" name="Text Placeholder 14">
            <a:extLst>
              <a:ext uri="{FF2B5EF4-FFF2-40B4-BE49-F238E27FC236}">
                <a16:creationId xmlns:a16="http://schemas.microsoft.com/office/drawing/2014/main" id="{9EACCA8C-5564-414E-84C0-D941C283426A}"/>
              </a:ext>
            </a:extLst>
          </p:cNvPr>
          <p:cNvSpPr>
            <a:spLocks noGrp="1"/>
          </p:cNvSpPr>
          <p:nvPr>
            <p:ph type="body" sz="quarter" idx="13" hasCustomPrompt="1"/>
          </p:nvPr>
        </p:nvSpPr>
        <p:spPr>
          <a:xfrm>
            <a:off x="569257" y="6387999"/>
            <a:ext cx="1793007" cy="246221"/>
          </a:xfrm>
        </p:spPr>
        <p:txBody>
          <a:bodyPr>
            <a:normAutofit/>
          </a:bodyPr>
          <a:lstStyle>
            <a:lvl1pPr marL="0" indent="0" algn="l">
              <a:buFontTx/>
              <a:buNone/>
              <a:defRPr sz="100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pPr lvl="0"/>
            <a:r>
              <a:rPr lang="en-US"/>
              <a:t>Month 00, 2020</a:t>
            </a:r>
            <a:endParaRPr lang="en-PH"/>
          </a:p>
        </p:txBody>
      </p:sp>
      <p:sp>
        <p:nvSpPr>
          <p:cNvPr id="12" name="TextBox 11">
            <a:extLst>
              <a:ext uri="{FF2B5EF4-FFF2-40B4-BE49-F238E27FC236}">
                <a16:creationId xmlns:a16="http://schemas.microsoft.com/office/drawing/2014/main" id="{FD9943C5-B6CA-497F-86F8-087DC06648C9}"/>
              </a:ext>
            </a:extLst>
          </p:cNvPr>
          <p:cNvSpPr txBox="1"/>
          <p:nvPr userDrawn="1"/>
        </p:nvSpPr>
        <p:spPr>
          <a:xfrm>
            <a:off x="10202094" y="6388000"/>
            <a:ext cx="1671542" cy="246221"/>
          </a:xfrm>
          <a:prstGeom prst="rect">
            <a:avLst/>
          </a:prstGeom>
          <a:noFill/>
        </p:spPr>
        <p:txBody>
          <a:bodyPr wrap="square" rtlCol="0">
            <a:spAutoFit/>
          </a:bodyPr>
          <a:lstStyle/>
          <a:p>
            <a:pPr lvl="0" algn="r"/>
            <a:r>
              <a:rPr lang="en-US" sz="10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2020 </a:t>
            </a:r>
            <a:r>
              <a:rPr lang="en-US" sz="1000">
                <a:solidFill>
                  <a:schemeClr val="bg1"/>
                </a:solidFill>
                <a:latin typeface="Calibri" panose="020F0502020204030204" pitchFamily="34" charset="0"/>
                <a:ea typeface="Helvetica Neue" panose="02000503000000020004" pitchFamily="2" charset="0"/>
                <a:cs typeface="Calibri" panose="020F0502020204030204" pitchFamily="34" charset="0"/>
              </a:rPr>
              <a:t>CONFIDENTIAL</a:t>
            </a:r>
            <a:endParaRPr lang="en-PH" sz="1000">
              <a:solidFill>
                <a:schemeClr val="bg1"/>
              </a:solidFill>
              <a:latin typeface="Calibri" panose="020F0502020204030204" pitchFamily="34" charset="0"/>
              <a:ea typeface="Helvetica Neue" panose="02000503000000020004" pitchFamily="2" charset="0"/>
              <a:cs typeface="Calibri" panose="020F0502020204030204" pitchFamily="34" charset="0"/>
            </a:endParaRPr>
          </a:p>
        </p:txBody>
      </p:sp>
    </p:spTree>
    <p:extLst>
      <p:ext uri="{BB962C8B-B14F-4D97-AF65-F5344CB8AC3E}">
        <p14:creationId xmlns:p14="http://schemas.microsoft.com/office/powerpoint/2010/main" val="21082283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231F2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10711-4C28-4706-83C7-A56423CCDCE6}"/>
              </a:ext>
            </a:extLst>
          </p:cNvPr>
          <p:cNvSpPr>
            <a:spLocks noGrp="1"/>
          </p:cNvSpPr>
          <p:nvPr>
            <p:ph type="ctrTitle" hasCustomPrompt="1"/>
          </p:nvPr>
        </p:nvSpPr>
        <p:spPr>
          <a:xfrm>
            <a:off x="1" y="2103120"/>
            <a:ext cx="5962513" cy="2387600"/>
          </a:xfrm>
        </p:spPr>
        <p:txBody>
          <a:bodyPr anchor="ctr">
            <a:noAutofit/>
          </a:bodyPr>
          <a:lstStyle>
            <a:lvl1pPr algn="l">
              <a:defRPr sz="4799" b="1" i="0" cap="all" baseline="0">
                <a:solidFill>
                  <a:schemeClr val="accent3"/>
                </a:solidFill>
                <a:latin typeface="Roboto Condensed" panose="02000000000000000000" pitchFamily="2" charset="0"/>
                <a:ea typeface="Roboto Condensed" panose="02000000000000000000" pitchFamily="2" charset="0"/>
                <a:cs typeface="Helvetica Neue Condensed" panose="02000503000000020004" pitchFamily="2" charset="0"/>
              </a:defRPr>
            </a:lvl1pPr>
          </a:lstStyle>
          <a:p>
            <a:r>
              <a:rPr lang="en-US"/>
              <a:t>CLICK TO EDIT</a:t>
            </a:r>
            <a:br>
              <a:rPr lang="en-US"/>
            </a:br>
            <a:r>
              <a:rPr lang="en-US"/>
              <a:t>COVER TITLE HERE</a:t>
            </a:r>
            <a:endParaRPr lang="en-PH"/>
          </a:p>
        </p:txBody>
      </p:sp>
      <p:sp>
        <p:nvSpPr>
          <p:cNvPr id="3" name="Subtitle 2">
            <a:extLst>
              <a:ext uri="{FF2B5EF4-FFF2-40B4-BE49-F238E27FC236}">
                <a16:creationId xmlns:a16="http://schemas.microsoft.com/office/drawing/2014/main" id="{87CB4040-5563-473C-9D84-1F70CDFD9504}"/>
              </a:ext>
            </a:extLst>
          </p:cNvPr>
          <p:cNvSpPr>
            <a:spLocks noGrp="1"/>
          </p:cNvSpPr>
          <p:nvPr>
            <p:ph type="subTitle" idx="1" hasCustomPrompt="1"/>
          </p:nvPr>
        </p:nvSpPr>
        <p:spPr>
          <a:xfrm>
            <a:off x="1037001" y="4876405"/>
            <a:ext cx="5148263" cy="788723"/>
          </a:xfrm>
        </p:spPr>
        <p:txBody>
          <a:bodyPr>
            <a:normAutofit/>
          </a:bodyPr>
          <a:lstStyle>
            <a:lvl1pPr marL="0" indent="0" algn="l">
              <a:buNone/>
              <a:defRPr sz="1999" cap="all"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SUB COPY HERE.</a:t>
            </a:r>
            <a:endParaRPr lang="en-PH"/>
          </a:p>
        </p:txBody>
      </p:sp>
      <p:sp>
        <p:nvSpPr>
          <p:cNvPr id="5" name="Footer Placeholder 4">
            <a:extLst>
              <a:ext uri="{FF2B5EF4-FFF2-40B4-BE49-F238E27FC236}">
                <a16:creationId xmlns:a16="http://schemas.microsoft.com/office/drawing/2014/main" id="{DBB12A50-1DC5-40C8-B16E-2A83D37BF5E4}"/>
              </a:ext>
            </a:extLst>
          </p:cNvPr>
          <p:cNvSpPr>
            <a:spLocks noGrp="1"/>
          </p:cNvSpPr>
          <p:nvPr>
            <p:ph type="ftr" sz="quarter" idx="11"/>
          </p:nvPr>
        </p:nvSpPr>
        <p:spPr>
          <a:xfrm>
            <a:off x="10816046" y="365127"/>
            <a:ext cx="1086394" cy="365125"/>
          </a:xfrm>
          <a:prstGeom prst="rect">
            <a:avLst/>
          </a:prstGeom>
        </p:spPr>
        <p:txBody>
          <a:bodyPr/>
          <a:lstStyle/>
          <a:p>
            <a:endParaRPr lang="en-PH"/>
          </a:p>
        </p:txBody>
      </p:sp>
      <p:cxnSp>
        <p:nvCxnSpPr>
          <p:cNvPr id="16" name="Straight Connector 15">
            <a:extLst>
              <a:ext uri="{FF2B5EF4-FFF2-40B4-BE49-F238E27FC236}">
                <a16:creationId xmlns:a16="http://schemas.microsoft.com/office/drawing/2014/main" id="{83CB9B18-3421-482E-BC55-6EFB5E5A4A13}"/>
              </a:ext>
            </a:extLst>
          </p:cNvPr>
          <p:cNvCxnSpPr>
            <a:cxnSpLocks/>
          </p:cNvCxnSpPr>
          <p:nvPr userDrawn="1"/>
        </p:nvCxnSpPr>
        <p:spPr>
          <a:xfrm>
            <a:off x="561703" y="4754880"/>
            <a:ext cx="0" cy="2103120"/>
          </a:xfrm>
          <a:prstGeom prst="line">
            <a:avLst/>
          </a:prstGeom>
          <a:ln w="38100">
            <a:solidFill>
              <a:schemeClr val="bg1"/>
            </a:solidFill>
          </a:ln>
        </p:spPr>
        <p:style>
          <a:lnRef idx="3">
            <a:schemeClr val="dk1"/>
          </a:lnRef>
          <a:fillRef idx="0">
            <a:schemeClr val="dk1"/>
          </a:fillRef>
          <a:effectRef idx="2">
            <a:schemeClr val="dk1"/>
          </a:effectRef>
          <a:fontRef idx="minor">
            <a:schemeClr val="tx1"/>
          </a:fontRef>
        </p:style>
      </p:cxnSp>
      <p:pic>
        <p:nvPicPr>
          <p:cNvPr id="8" name="Graphic 7">
            <a:extLst>
              <a:ext uri="{FF2B5EF4-FFF2-40B4-BE49-F238E27FC236}">
                <a16:creationId xmlns:a16="http://schemas.microsoft.com/office/drawing/2014/main" id="{93148D37-71D3-46AA-BD3A-513046D25F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6315" y="365127"/>
            <a:ext cx="1565366" cy="454461"/>
          </a:xfrm>
          <a:prstGeom prst="rect">
            <a:avLst/>
          </a:prstGeom>
        </p:spPr>
      </p:pic>
      <p:sp>
        <p:nvSpPr>
          <p:cNvPr id="21" name="Freeform: Shape 20">
            <a:extLst>
              <a:ext uri="{FF2B5EF4-FFF2-40B4-BE49-F238E27FC236}">
                <a16:creationId xmlns:a16="http://schemas.microsoft.com/office/drawing/2014/main" id="{947107A0-FDAF-427B-8B69-EF369A67F48E}"/>
              </a:ext>
            </a:extLst>
          </p:cNvPr>
          <p:cNvSpPr/>
          <p:nvPr userDrawn="1"/>
        </p:nvSpPr>
        <p:spPr>
          <a:xfrm>
            <a:off x="6762754" y="0"/>
            <a:ext cx="5429247" cy="6858000"/>
          </a:xfrm>
          <a:custGeom>
            <a:avLst/>
            <a:gdLst>
              <a:gd name="connsiteX0" fmla="*/ 1342195 w 5429247"/>
              <a:gd name="connsiteY0" fmla="*/ 0 h 6858000"/>
              <a:gd name="connsiteX1" fmla="*/ 5429247 w 5429247"/>
              <a:gd name="connsiteY1" fmla="*/ 0 h 6858000"/>
              <a:gd name="connsiteX2" fmla="*/ 5429247 w 5429247"/>
              <a:gd name="connsiteY2" fmla="*/ 1028700 h 6858000"/>
              <a:gd name="connsiteX3" fmla="*/ 4709438 w 5429247"/>
              <a:gd name="connsiteY3" fmla="*/ 1028700 h 6858000"/>
              <a:gd name="connsiteX4" fmla="*/ 2852737 w 5429247"/>
              <a:gd name="connsiteY4" fmla="*/ 2742526 h 6858000"/>
              <a:gd name="connsiteX5" fmla="*/ 2781301 w 5429247"/>
              <a:gd name="connsiteY5" fmla="*/ 3892937 h 6858000"/>
              <a:gd name="connsiteX6" fmla="*/ 4880888 w 5429247"/>
              <a:gd name="connsiteY6" fmla="*/ 5806787 h 6858000"/>
              <a:gd name="connsiteX7" fmla="*/ 5429247 w 5429247"/>
              <a:gd name="connsiteY7" fmla="*/ 5806787 h 6858000"/>
              <a:gd name="connsiteX8" fmla="*/ 5429247 w 5429247"/>
              <a:gd name="connsiteY8" fmla="*/ 6858000 h 6858000"/>
              <a:gd name="connsiteX9" fmla="*/ 1342195 w 5429247"/>
              <a:gd name="connsiteY9" fmla="*/ 6858000 h 6858000"/>
              <a:gd name="connsiteX10" fmla="*/ 1164742 w 5429247"/>
              <a:gd name="connsiteY10" fmla="*/ 6671996 h 6858000"/>
              <a:gd name="connsiteX11" fmla="*/ 0 w 5429247"/>
              <a:gd name="connsiteY11" fmla="*/ 3429000 h 6858000"/>
              <a:gd name="connsiteX12" fmla="*/ 1164742 w 5429247"/>
              <a:gd name="connsiteY12" fmla="*/ 1860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29247" h="6858000">
                <a:moveTo>
                  <a:pt x="1342195" y="0"/>
                </a:moveTo>
                <a:lnTo>
                  <a:pt x="5429247" y="0"/>
                </a:lnTo>
                <a:lnTo>
                  <a:pt x="5429247" y="1028700"/>
                </a:lnTo>
                <a:lnTo>
                  <a:pt x="4709438" y="1028700"/>
                </a:lnTo>
                <a:cubicBezTo>
                  <a:pt x="4246822" y="1057275"/>
                  <a:pt x="3238500" y="1351222"/>
                  <a:pt x="2852737" y="2742526"/>
                </a:cubicBezTo>
                <a:cubicBezTo>
                  <a:pt x="2767012" y="3097421"/>
                  <a:pt x="2695575" y="3238005"/>
                  <a:pt x="2781301" y="3892937"/>
                </a:cubicBezTo>
                <a:cubicBezTo>
                  <a:pt x="3081339" y="5141365"/>
                  <a:pt x="3918210" y="5806787"/>
                  <a:pt x="4880888" y="5806787"/>
                </a:cubicBezTo>
                <a:lnTo>
                  <a:pt x="5429247" y="5806787"/>
                </a:lnTo>
                <a:lnTo>
                  <a:pt x="5429247" y="6858000"/>
                </a:lnTo>
                <a:lnTo>
                  <a:pt x="1342195" y="6858000"/>
                </a:lnTo>
                <a:lnTo>
                  <a:pt x="1164742" y="6671996"/>
                </a:lnTo>
                <a:cubicBezTo>
                  <a:pt x="445105" y="5842041"/>
                  <a:pt x="0" y="4695469"/>
                  <a:pt x="0" y="3429000"/>
                </a:cubicBezTo>
                <a:cubicBezTo>
                  <a:pt x="0" y="2162532"/>
                  <a:pt x="445105" y="1015960"/>
                  <a:pt x="1164742" y="186005"/>
                </a:cubicBezTo>
                <a:close/>
              </a:path>
            </a:pathLst>
          </a:custGeom>
          <a:blipFill>
            <a:blip r:embed="rId4"/>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799"/>
          </a:p>
        </p:txBody>
      </p:sp>
      <p:sp>
        <p:nvSpPr>
          <p:cNvPr id="12" name="Text Placeholder 14">
            <a:extLst>
              <a:ext uri="{FF2B5EF4-FFF2-40B4-BE49-F238E27FC236}">
                <a16:creationId xmlns:a16="http://schemas.microsoft.com/office/drawing/2014/main" id="{16003262-CE2F-4777-BDE6-BB39C2868A2D}"/>
              </a:ext>
            </a:extLst>
          </p:cNvPr>
          <p:cNvSpPr>
            <a:spLocks noGrp="1"/>
          </p:cNvSpPr>
          <p:nvPr>
            <p:ph type="body" sz="quarter" idx="12" hasCustomPrompt="1"/>
          </p:nvPr>
        </p:nvSpPr>
        <p:spPr>
          <a:xfrm>
            <a:off x="1037000" y="5887071"/>
            <a:ext cx="4610100" cy="263072"/>
          </a:xfrm>
        </p:spPr>
        <p:txBody>
          <a:bodyPr>
            <a:noAutofit/>
          </a:bodyPr>
          <a:lstStyle>
            <a:lvl1pPr marL="0" indent="0">
              <a:buFontTx/>
              <a:buNone/>
              <a:defRPr sz="1600" b="1" i="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pPr lvl="0"/>
            <a:r>
              <a:rPr lang="en-US"/>
              <a:t>Name, Title   |   name@contrastsecurity.com</a:t>
            </a:r>
            <a:endParaRPr lang="en-PH"/>
          </a:p>
        </p:txBody>
      </p:sp>
      <p:sp>
        <p:nvSpPr>
          <p:cNvPr id="14" name="Text Placeholder 14">
            <a:extLst>
              <a:ext uri="{FF2B5EF4-FFF2-40B4-BE49-F238E27FC236}">
                <a16:creationId xmlns:a16="http://schemas.microsoft.com/office/drawing/2014/main" id="{9B5318F9-6E48-4C90-9220-BCF38F8DEEBC}"/>
              </a:ext>
            </a:extLst>
          </p:cNvPr>
          <p:cNvSpPr>
            <a:spLocks noGrp="1"/>
          </p:cNvSpPr>
          <p:nvPr>
            <p:ph type="body" sz="quarter" idx="13" hasCustomPrompt="1"/>
          </p:nvPr>
        </p:nvSpPr>
        <p:spPr>
          <a:xfrm>
            <a:off x="1037000" y="6372090"/>
            <a:ext cx="1793007" cy="243897"/>
          </a:xfrm>
        </p:spPr>
        <p:txBody>
          <a:bodyPr>
            <a:normAutofit/>
          </a:bodyPr>
          <a:lstStyle>
            <a:lvl1pPr marL="0" indent="0" algn="l">
              <a:buFontTx/>
              <a:buNone/>
              <a:defRPr sz="1000" b="1" i="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pPr lvl="0"/>
            <a:r>
              <a:rPr lang="en-US"/>
              <a:t>Month 00, 2020</a:t>
            </a:r>
            <a:endParaRPr lang="en-PH"/>
          </a:p>
        </p:txBody>
      </p:sp>
      <p:sp>
        <p:nvSpPr>
          <p:cNvPr id="10" name="TextBox 9">
            <a:extLst>
              <a:ext uri="{FF2B5EF4-FFF2-40B4-BE49-F238E27FC236}">
                <a16:creationId xmlns:a16="http://schemas.microsoft.com/office/drawing/2014/main" id="{4CEF8FF2-E8B5-442C-9C3B-E31395925369}"/>
              </a:ext>
            </a:extLst>
          </p:cNvPr>
          <p:cNvSpPr txBox="1"/>
          <p:nvPr userDrawn="1"/>
        </p:nvSpPr>
        <p:spPr>
          <a:xfrm>
            <a:off x="10202094" y="6361874"/>
            <a:ext cx="1671542" cy="246221"/>
          </a:xfrm>
          <a:prstGeom prst="rect">
            <a:avLst/>
          </a:prstGeom>
          <a:noFill/>
        </p:spPr>
        <p:txBody>
          <a:bodyPr wrap="square" rtlCol="0">
            <a:spAutoFit/>
          </a:bodyPr>
          <a:lstStyle/>
          <a:p>
            <a:pPr lvl="0" algn="r"/>
            <a:r>
              <a:rPr lang="en-US" sz="1000">
                <a:solidFill>
                  <a:schemeClr val="bg1"/>
                </a:solidFill>
                <a:latin typeface="Calibri" panose="020F0502020204030204" pitchFamily="34" charset="0"/>
                <a:cs typeface="Calibri" panose="020F0502020204030204" pitchFamily="34" charset="0"/>
              </a:rPr>
              <a:t>© 2020 CONFIDENTIAL</a:t>
            </a:r>
            <a:endParaRPr lang="en-PH" sz="10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89444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10" name="Rectangle 9"/>
          <p:cNvSpPr/>
          <p:nvPr userDrawn="1"/>
        </p:nvSpPr>
        <p:spPr>
          <a:xfrm>
            <a:off x="1" y="-13336"/>
            <a:ext cx="12195176" cy="6795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latin typeface="Calibri" panose="020F0502020204030204" pitchFamily="34" charset="0"/>
            </a:endParaRPr>
          </a:p>
        </p:txBody>
      </p:sp>
    </p:spTree>
    <p:extLst>
      <p:ext uri="{BB962C8B-B14F-4D97-AF65-F5344CB8AC3E}">
        <p14:creationId xmlns:p14="http://schemas.microsoft.com/office/powerpoint/2010/main" val="61544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1" y="0"/>
            <a:ext cx="12192000" cy="6858000"/>
          </a:xfrm>
          <a:prstGeom prst="rect">
            <a:avLst/>
          </a:prstGeom>
        </p:spPr>
      </p:pic>
      <p:cxnSp>
        <p:nvCxnSpPr>
          <p:cNvPr id="16" name="Straight Connector 15"/>
          <p:cNvCxnSpPr/>
          <p:nvPr userDrawn="1"/>
        </p:nvCxnSpPr>
        <p:spPr>
          <a:xfrm>
            <a:off x="1" y="6309360"/>
            <a:ext cx="12192000" cy="0"/>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ext Placeholder 20"/>
          <p:cNvSpPr>
            <a:spLocks noGrp="1"/>
          </p:cNvSpPr>
          <p:nvPr>
            <p:ph type="body" sz="quarter" idx="16" hasCustomPrompt="1"/>
          </p:nvPr>
        </p:nvSpPr>
        <p:spPr>
          <a:xfrm>
            <a:off x="4297546" y="4150651"/>
            <a:ext cx="7528873" cy="455295"/>
          </a:xfrm>
        </p:spPr>
        <p:txBody>
          <a:bodyPr>
            <a:noAutofit/>
          </a:bodyPr>
          <a:lstStyle>
            <a:lvl1pPr marL="0" indent="0" algn="r">
              <a:buNone/>
              <a:defRPr sz="2800" b="1" i="0" baseline="0">
                <a:solidFill>
                  <a:schemeClr val="bg1"/>
                </a:solidFill>
              </a:defRPr>
            </a:lvl1pPr>
            <a:lvl2pPr marL="685800" indent="0" algn="r">
              <a:buNone/>
              <a:defRPr sz="1600">
                <a:solidFill>
                  <a:srgbClr val="258CBF"/>
                </a:solidFill>
              </a:defRPr>
            </a:lvl2pPr>
            <a:lvl3pPr marL="914400" indent="0" algn="r">
              <a:buNone/>
              <a:defRPr sz="1600">
                <a:solidFill>
                  <a:srgbClr val="258CBF"/>
                </a:solidFill>
              </a:defRPr>
            </a:lvl3pPr>
            <a:lvl4pPr marL="1371600" indent="0" algn="r">
              <a:buNone/>
              <a:defRPr sz="1600">
                <a:solidFill>
                  <a:srgbClr val="258CBF"/>
                </a:solidFill>
              </a:defRPr>
            </a:lvl4pPr>
            <a:lvl5pPr marL="1828800" indent="0" algn="r">
              <a:buNone/>
              <a:defRPr sz="1600">
                <a:solidFill>
                  <a:srgbClr val="258CBF"/>
                </a:solidFill>
              </a:defRPr>
            </a:lvl5pPr>
          </a:lstStyle>
          <a:p>
            <a:pPr lvl="0"/>
            <a:r>
              <a:rPr lang="en-US" dirty="0"/>
              <a:t>Subhead</a:t>
            </a:r>
          </a:p>
        </p:txBody>
      </p:sp>
      <p:pic>
        <p:nvPicPr>
          <p:cNvPr id="26" name="Picture 25"/>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09847" y="305702"/>
            <a:ext cx="2916572" cy="840149"/>
          </a:xfrm>
          <a:prstGeom prst="rect">
            <a:avLst/>
          </a:prstGeom>
        </p:spPr>
      </p:pic>
      <p:sp>
        <p:nvSpPr>
          <p:cNvPr id="2" name="Title 1">
            <a:extLst>
              <a:ext uri="{FF2B5EF4-FFF2-40B4-BE49-F238E27FC236}">
                <a16:creationId xmlns:a16="http://schemas.microsoft.com/office/drawing/2014/main" id="{DC10D3B2-3427-DE4F-8C04-5E81E15621C9}"/>
              </a:ext>
            </a:extLst>
          </p:cNvPr>
          <p:cNvSpPr>
            <a:spLocks noGrp="1"/>
          </p:cNvSpPr>
          <p:nvPr>
            <p:ph type="title"/>
          </p:nvPr>
        </p:nvSpPr>
        <p:spPr>
          <a:xfrm>
            <a:off x="1154187" y="2209451"/>
            <a:ext cx="10672232" cy="1703642"/>
          </a:xfrm>
        </p:spPr>
        <p:txBody>
          <a:bodyPr/>
          <a:lstStyle>
            <a:lvl1pPr algn="r">
              <a:defRPr sz="5400" b="1" i="0">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520FB5B9-5E08-6340-A807-4EF65F3C7102}"/>
              </a:ext>
            </a:extLst>
          </p:cNvPr>
          <p:cNvCxnSpPr>
            <a:cxnSpLocks/>
          </p:cNvCxnSpPr>
          <p:nvPr userDrawn="1"/>
        </p:nvCxnSpPr>
        <p:spPr>
          <a:xfrm>
            <a:off x="4297546" y="4026499"/>
            <a:ext cx="7541402" cy="0"/>
          </a:xfrm>
          <a:prstGeom prst="line">
            <a:avLst/>
          </a:prstGeom>
          <a:ln w="25400" cmpd="sng">
            <a:solidFill>
              <a:srgbClr val="14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296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Slide 1">
    <p:bg>
      <p:bgPr>
        <a:solidFill>
          <a:srgbClr val="231F2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BB12A50-1DC5-40C8-B16E-2A83D37BF5E4}"/>
              </a:ext>
            </a:extLst>
          </p:cNvPr>
          <p:cNvSpPr>
            <a:spLocks noGrp="1"/>
          </p:cNvSpPr>
          <p:nvPr>
            <p:ph type="ftr" sz="quarter" idx="11"/>
          </p:nvPr>
        </p:nvSpPr>
        <p:spPr>
          <a:xfrm>
            <a:off x="10816046" y="365127"/>
            <a:ext cx="1086394" cy="365125"/>
          </a:xfrm>
          <a:prstGeom prst="rect">
            <a:avLst/>
          </a:prstGeom>
        </p:spPr>
        <p:txBody>
          <a:bodyPr/>
          <a:lstStyle/>
          <a:p>
            <a:endParaRPr lang="en-PH"/>
          </a:p>
        </p:txBody>
      </p:sp>
      <p:sp>
        <p:nvSpPr>
          <p:cNvPr id="18" name="Rectangle 17">
            <a:extLst>
              <a:ext uri="{FF2B5EF4-FFF2-40B4-BE49-F238E27FC236}">
                <a16:creationId xmlns:a16="http://schemas.microsoft.com/office/drawing/2014/main" id="{383990EA-F7E0-4437-A661-5E6CD64B52CC}"/>
              </a:ext>
            </a:extLst>
          </p:cNvPr>
          <p:cNvSpPr/>
          <p:nvPr userDrawn="1"/>
        </p:nvSpPr>
        <p:spPr>
          <a:xfrm>
            <a:off x="5734186" y="0"/>
            <a:ext cx="646543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799"/>
          </a:p>
        </p:txBody>
      </p:sp>
    </p:spTree>
    <p:extLst>
      <p:ext uri="{BB962C8B-B14F-4D97-AF65-F5344CB8AC3E}">
        <p14:creationId xmlns:p14="http://schemas.microsoft.com/office/powerpoint/2010/main" val="34743030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A0F5A-AA59-4569-8ED8-5675919479E0}"/>
              </a:ext>
            </a:extLst>
          </p:cNvPr>
          <p:cNvSpPr>
            <a:spLocks noGrp="1"/>
          </p:cNvSpPr>
          <p:nvPr>
            <p:ph type="title" hasCustomPrompt="1"/>
          </p:nvPr>
        </p:nvSpPr>
        <p:spPr>
          <a:xfrm>
            <a:off x="626893" y="468903"/>
            <a:ext cx="10938216" cy="627010"/>
          </a:xfrm>
        </p:spPr>
        <p:txBody>
          <a:bodyPr anchor="ctr">
            <a:normAutofit/>
          </a:bodyPr>
          <a:lstStyle>
            <a:lvl1pPr>
              <a:defRPr sz="3998" b="1" i="0">
                <a:solidFill>
                  <a:schemeClr val="accent3"/>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dirty="0"/>
              <a:t>CLICK TO EDIT MASTER TITLE STYLE</a:t>
            </a:r>
            <a:endParaRPr lang="en-PH" dirty="0"/>
          </a:p>
        </p:txBody>
      </p:sp>
      <p:cxnSp>
        <p:nvCxnSpPr>
          <p:cNvPr id="5" name="Straight Connector 4">
            <a:extLst>
              <a:ext uri="{FF2B5EF4-FFF2-40B4-BE49-F238E27FC236}">
                <a16:creationId xmlns:a16="http://schemas.microsoft.com/office/drawing/2014/main" id="{67C99FC0-E2DC-47E4-99F1-491894F74DE7}"/>
              </a:ext>
            </a:extLst>
          </p:cNvPr>
          <p:cNvCxnSpPr>
            <a:cxnSpLocks/>
          </p:cNvCxnSpPr>
          <p:nvPr userDrawn="1"/>
        </p:nvCxnSpPr>
        <p:spPr>
          <a:xfrm>
            <a:off x="626893" y="1095913"/>
            <a:ext cx="10938216" cy="0"/>
          </a:xfrm>
          <a:prstGeom prst="line">
            <a:avLst/>
          </a:prstGeom>
          <a:ln w="28575">
            <a:solidFill>
              <a:schemeClr val="bg1">
                <a:lumMod val="8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775164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B2FA913-80BC-4445-9B87-8E7A040948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7521" y="365127"/>
            <a:ext cx="1760714" cy="511175"/>
          </a:xfrm>
          <a:prstGeom prst="rect">
            <a:avLst/>
          </a:prstGeom>
        </p:spPr>
      </p:pic>
      <p:sp>
        <p:nvSpPr>
          <p:cNvPr id="10" name="Rectangle 9">
            <a:extLst>
              <a:ext uri="{FF2B5EF4-FFF2-40B4-BE49-F238E27FC236}">
                <a16:creationId xmlns:a16="http://schemas.microsoft.com/office/drawing/2014/main" id="{EC383351-4A82-4305-99F2-2F6719AF5E4A}"/>
              </a:ext>
            </a:extLst>
          </p:cNvPr>
          <p:cNvSpPr/>
          <p:nvPr userDrawn="1"/>
        </p:nvSpPr>
        <p:spPr>
          <a:xfrm>
            <a:off x="5734186" y="0"/>
            <a:ext cx="646543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799"/>
          </a:p>
        </p:txBody>
      </p:sp>
      <p:sp>
        <p:nvSpPr>
          <p:cNvPr id="4" name="Text Placeholder 14">
            <a:extLst>
              <a:ext uri="{FF2B5EF4-FFF2-40B4-BE49-F238E27FC236}">
                <a16:creationId xmlns:a16="http://schemas.microsoft.com/office/drawing/2014/main" id="{47E6A7F9-9C70-4277-8BCC-E5E985EF5B45}"/>
              </a:ext>
            </a:extLst>
          </p:cNvPr>
          <p:cNvSpPr>
            <a:spLocks noGrp="1"/>
          </p:cNvSpPr>
          <p:nvPr>
            <p:ph type="body" sz="quarter" idx="13" hasCustomPrompt="1"/>
          </p:nvPr>
        </p:nvSpPr>
        <p:spPr>
          <a:xfrm>
            <a:off x="7830284" y="6361874"/>
            <a:ext cx="2429188" cy="246221"/>
          </a:xfrm>
        </p:spPr>
        <p:txBody>
          <a:bodyPr anchor="ctr" anchorCtr="0">
            <a:noAutofit/>
          </a:bodyPr>
          <a:lstStyle>
            <a:lvl1pPr marL="0" indent="0" algn="r">
              <a:buFontTx/>
              <a:buNone/>
              <a:defRPr sz="1000">
                <a:solidFill>
                  <a:schemeClr val="bg1"/>
                </a:solidFill>
                <a:latin typeface="+mn-lt"/>
              </a:defRPr>
            </a:lvl1pPr>
          </a:lstStyle>
          <a:p>
            <a:pPr lvl="0"/>
            <a:r>
              <a:rPr lang="en-US" dirty="0"/>
              <a:t>Month 00, 2020</a:t>
            </a:r>
            <a:endParaRPr lang="en-PH" dirty="0"/>
          </a:p>
        </p:txBody>
      </p:sp>
      <p:sp>
        <p:nvSpPr>
          <p:cNvPr id="5" name="TextBox 4">
            <a:extLst>
              <a:ext uri="{FF2B5EF4-FFF2-40B4-BE49-F238E27FC236}">
                <a16:creationId xmlns:a16="http://schemas.microsoft.com/office/drawing/2014/main" id="{4C56B902-4A5D-4912-88B5-FC0B3CF76091}"/>
              </a:ext>
            </a:extLst>
          </p:cNvPr>
          <p:cNvSpPr txBox="1"/>
          <p:nvPr userDrawn="1"/>
        </p:nvSpPr>
        <p:spPr>
          <a:xfrm>
            <a:off x="10215659" y="6361874"/>
            <a:ext cx="1671542" cy="246221"/>
          </a:xfrm>
          <a:prstGeom prst="rect">
            <a:avLst/>
          </a:prstGeom>
          <a:noFill/>
        </p:spPr>
        <p:txBody>
          <a:bodyPr wrap="square" rtlCol="0">
            <a:spAutoFit/>
          </a:bodyPr>
          <a:lstStyle/>
          <a:p>
            <a:pPr lvl="0" algn="r"/>
            <a:r>
              <a:rPr lang="en-US" sz="1000" dirty="0">
                <a:solidFill>
                  <a:schemeClr val="bg1"/>
                </a:solidFill>
                <a:latin typeface="+mn-lt"/>
              </a:rPr>
              <a:t>|  © 2020 CONFIDENTIAL</a:t>
            </a:r>
            <a:endParaRPr lang="en-PH" sz="1000" dirty="0">
              <a:solidFill>
                <a:schemeClr val="bg1"/>
              </a:solidFill>
              <a:latin typeface="+mn-lt"/>
            </a:endParaRPr>
          </a:p>
        </p:txBody>
      </p:sp>
      <p:sp>
        <p:nvSpPr>
          <p:cNvPr id="6" name="Subtitle 2">
            <a:extLst>
              <a:ext uri="{FF2B5EF4-FFF2-40B4-BE49-F238E27FC236}">
                <a16:creationId xmlns:a16="http://schemas.microsoft.com/office/drawing/2014/main" id="{FAB321D1-E9A2-404F-9F3D-5B7FD241EE15}"/>
              </a:ext>
            </a:extLst>
          </p:cNvPr>
          <p:cNvSpPr>
            <a:spLocks noGrp="1"/>
          </p:cNvSpPr>
          <p:nvPr>
            <p:ph type="subTitle" idx="1" hasCustomPrompt="1"/>
          </p:nvPr>
        </p:nvSpPr>
        <p:spPr>
          <a:xfrm>
            <a:off x="6096000" y="4723858"/>
            <a:ext cx="5791200" cy="1492613"/>
          </a:xfrm>
        </p:spPr>
        <p:txBody>
          <a:bodyPr>
            <a:normAutofit/>
          </a:bodyPr>
          <a:lstStyle>
            <a:lvl1pPr marL="0" indent="0" algn="l">
              <a:lnSpc>
                <a:spcPct val="100000"/>
              </a:lnSpc>
              <a:buNone/>
              <a:defRPr sz="1999" cap="all" baseline="0">
                <a:solidFill>
                  <a:schemeClr val="bg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SUB COPY HERE</a:t>
            </a:r>
            <a:endParaRPr lang="en-PH" dirty="0"/>
          </a:p>
        </p:txBody>
      </p:sp>
      <p:sp>
        <p:nvSpPr>
          <p:cNvPr id="7" name="Title 1">
            <a:extLst>
              <a:ext uri="{FF2B5EF4-FFF2-40B4-BE49-F238E27FC236}">
                <a16:creationId xmlns:a16="http://schemas.microsoft.com/office/drawing/2014/main" id="{4F878FE4-964C-49E4-886F-6C8593075DB2}"/>
              </a:ext>
            </a:extLst>
          </p:cNvPr>
          <p:cNvSpPr>
            <a:spLocks noGrp="1"/>
          </p:cNvSpPr>
          <p:nvPr>
            <p:ph type="ctrTitle" hasCustomPrompt="1"/>
          </p:nvPr>
        </p:nvSpPr>
        <p:spPr>
          <a:xfrm>
            <a:off x="304800" y="2737414"/>
            <a:ext cx="5116965" cy="3434786"/>
          </a:xfrm>
          <a:prstGeom prst="rect">
            <a:avLst/>
          </a:prstGeom>
        </p:spPr>
        <p:txBody>
          <a:bodyPr wrap="square" lIns="0" anchor="b" anchorCtr="0">
            <a:spAutoFit/>
          </a:bodyPr>
          <a:lstStyle>
            <a:lvl1pPr algn="l">
              <a:defRPr sz="6198" b="1" i="0" cap="all" baseline="0">
                <a:solidFill>
                  <a:schemeClr val="accent3"/>
                </a:solidFill>
                <a:latin typeface="+mn-lt"/>
                <a:ea typeface="Helvetica Neue Condensed" panose="02000503000000020004" pitchFamily="2" charset="0"/>
                <a:cs typeface="Helvetica Neue Condensed" panose="02000503000000020004" pitchFamily="2" charset="0"/>
              </a:defRPr>
            </a:lvl1pPr>
          </a:lstStyle>
          <a:p>
            <a:r>
              <a:rPr lang="en-US" dirty="0"/>
              <a:t>CLICK TO EDIT</a:t>
            </a:r>
            <a:br>
              <a:rPr lang="en-US" dirty="0"/>
            </a:br>
            <a:r>
              <a:rPr lang="en-US" dirty="0"/>
              <a:t>COVER TITLE HERE</a:t>
            </a:r>
            <a:endParaRPr lang="en-PH" dirty="0"/>
          </a:p>
        </p:txBody>
      </p:sp>
      <p:sp>
        <p:nvSpPr>
          <p:cNvPr id="9" name="Text Placeholder 14">
            <a:extLst>
              <a:ext uri="{FF2B5EF4-FFF2-40B4-BE49-F238E27FC236}">
                <a16:creationId xmlns:a16="http://schemas.microsoft.com/office/drawing/2014/main" id="{EE6DD22F-7887-4F73-B3EC-5E52B93E11FE}"/>
              </a:ext>
            </a:extLst>
          </p:cNvPr>
          <p:cNvSpPr>
            <a:spLocks noGrp="1"/>
          </p:cNvSpPr>
          <p:nvPr>
            <p:ph type="body" sz="quarter" idx="12" hasCustomPrompt="1"/>
          </p:nvPr>
        </p:nvSpPr>
        <p:spPr>
          <a:xfrm>
            <a:off x="307521" y="6359795"/>
            <a:ext cx="5114244" cy="263072"/>
          </a:xfrm>
        </p:spPr>
        <p:txBody>
          <a:bodyPr>
            <a:noAutofit/>
          </a:bodyPr>
          <a:lstStyle>
            <a:lvl1pPr marL="0" indent="0">
              <a:buFontTx/>
              <a:buNone/>
              <a:defRPr sz="1600">
                <a:solidFill>
                  <a:schemeClr val="bg1"/>
                </a:solidFill>
                <a:latin typeface="+mn-lt"/>
              </a:defRPr>
            </a:lvl1pPr>
          </a:lstStyle>
          <a:p>
            <a:pPr lvl="0"/>
            <a:r>
              <a:rPr lang="en-US" dirty="0"/>
              <a:t>Name, Title   |   name@contrastsecurity.com</a:t>
            </a:r>
            <a:endParaRPr lang="en-PH" dirty="0"/>
          </a:p>
        </p:txBody>
      </p:sp>
    </p:spTree>
    <p:extLst>
      <p:ext uri="{BB962C8B-B14F-4D97-AF65-F5344CB8AC3E}">
        <p14:creationId xmlns:p14="http://schemas.microsoft.com/office/powerpoint/2010/main" val="32123145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solidFill>
          <a:schemeClr val="tx1"/>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EBECD2FD-CD10-46B4-92C2-EBD67A7CDB28}"/>
              </a:ext>
            </a:extLst>
          </p:cNvPr>
          <p:cNvSpPr/>
          <p:nvPr userDrawn="1"/>
        </p:nvSpPr>
        <p:spPr>
          <a:xfrm>
            <a:off x="6762754" y="0"/>
            <a:ext cx="5429247" cy="6858000"/>
          </a:xfrm>
          <a:custGeom>
            <a:avLst/>
            <a:gdLst>
              <a:gd name="connsiteX0" fmla="*/ 1342195 w 5429247"/>
              <a:gd name="connsiteY0" fmla="*/ 0 h 6858000"/>
              <a:gd name="connsiteX1" fmla="*/ 5429247 w 5429247"/>
              <a:gd name="connsiteY1" fmla="*/ 0 h 6858000"/>
              <a:gd name="connsiteX2" fmla="*/ 5429247 w 5429247"/>
              <a:gd name="connsiteY2" fmla="*/ 1028700 h 6858000"/>
              <a:gd name="connsiteX3" fmla="*/ 4709438 w 5429247"/>
              <a:gd name="connsiteY3" fmla="*/ 1028700 h 6858000"/>
              <a:gd name="connsiteX4" fmla="*/ 2852737 w 5429247"/>
              <a:gd name="connsiteY4" fmla="*/ 2742526 h 6858000"/>
              <a:gd name="connsiteX5" fmla="*/ 2781301 w 5429247"/>
              <a:gd name="connsiteY5" fmla="*/ 3892937 h 6858000"/>
              <a:gd name="connsiteX6" fmla="*/ 4880888 w 5429247"/>
              <a:gd name="connsiteY6" fmla="*/ 5806787 h 6858000"/>
              <a:gd name="connsiteX7" fmla="*/ 5429247 w 5429247"/>
              <a:gd name="connsiteY7" fmla="*/ 5806787 h 6858000"/>
              <a:gd name="connsiteX8" fmla="*/ 5429247 w 5429247"/>
              <a:gd name="connsiteY8" fmla="*/ 6858000 h 6858000"/>
              <a:gd name="connsiteX9" fmla="*/ 1342195 w 5429247"/>
              <a:gd name="connsiteY9" fmla="*/ 6858000 h 6858000"/>
              <a:gd name="connsiteX10" fmla="*/ 1164742 w 5429247"/>
              <a:gd name="connsiteY10" fmla="*/ 6671996 h 6858000"/>
              <a:gd name="connsiteX11" fmla="*/ 0 w 5429247"/>
              <a:gd name="connsiteY11" fmla="*/ 3429000 h 6858000"/>
              <a:gd name="connsiteX12" fmla="*/ 1164742 w 5429247"/>
              <a:gd name="connsiteY12" fmla="*/ 1860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29247" h="6858000">
                <a:moveTo>
                  <a:pt x="1342195" y="0"/>
                </a:moveTo>
                <a:lnTo>
                  <a:pt x="5429247" y="0"/>
                </a:lnTo>
                <a:lnTo>
                  <a:pt x="5429247" y="1028700"/>
                </a:lnTo>
                <a:lnTo>
                  <a:pt x="4709438" y="1028700"/>
                </a:lnTo>
                <a:cubicBezTo>
                  <a:pt x="4246822" y="1057275"/>
                  <a:pt x="3238500" y="1351222"/>
                  <a:pt x="2852737" y="2742526"/>
                </a:cubicBezTo>
                <a:cubicBezTo>
                  <a:pt x="2767012" y="3097421"/>
                  <a:pt x="2695575" y="3238005"/>
                  <a:pt x="2781301" y="3892937"/>
                </a:cubicBezTo>
                <a:cubicBezTo>
                  <a:pt x="3081339" y="5141365"/>
                  <a:pt x="3918210" y="5806787"/>
                  <a:pt x="4880888" y="5806787"/>
                </a:cubicBezTo>
                <a:lnTo>
                  <a:pt x="5429247" y="5806787"/>
                </a:lnTo>
                <a:lnTo>
                  <a:pt x="5429247" y="6858000"/>
                </a:lnTo>
                <a:lnTo>
                  <a:pt x="1342195" y="6858000"/>
                </a:lnTo>
                <a:lnTo>
                  <a:pt x="1164742" y="6671996"/>
                </a:lnTo>
                <a:cubicBezTo>
                  <a:pt x="445105" y="5842041"/>
                  <a:pt x="0" y="4695469"/>
                  <a:pt x="0" y="3429000"/>
                </a:cubicBezTo>
                <a:cubicBezTo>
                  <a:pt x="0" y="2162532"/>
                  <a:pt x="445105" y="1015960"/>
                  <a:pt x="1164742" y="186005"/>
                </a:cubicBezTo>
                <a:close/>
              </a:path>
            </a:pathLst>
          </a:custGeom>
          <a:blipFill>
            <a:blip r:embed="rId2"/>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799" dirty="0"/>
          </a:p>
        </p:txBody>
      </p:sp>
      <p:pic>
        <p:nvPicPr>
          <p:cNvPr id="8" name="Graphic 7">
            <a:extLst>
              <a:ext uri="{FF2B5EF4-FFF2-40B4-BE49-F238E27FC236}">
                <a16:creationId xmlns:a16="http://schemas.microsoft.com/office/drawing/2014/main" id="{BB2FA913-80BC-4445-9B87-8E7A040948D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7521" y="365127"/>
            <a:ext cx="1760714" cy="511175"/>
          </a:xfrm>
          <a:prstGeom prst="rect">
            <a:avLst/>
          </a:prstGeom>
        </p:spPr>
      </p:pic>
      <p:sp>
        <p:nvSpPr>
          <p:cNvPr id="5" name="TextBox 4">
            <a:extLst>
              <a:ext uri="{FF2B5EF4-FFF2-40B4-BE49-F238E27FC236}">
                <a16:creationId xmlns:a16="http://schemas.microsoft.com/office/drawing/2014/main" id="{4C56B902-4A5D-4912-88B5-FC0B3CF76091}"/>
              </a:ext>
            </a:extLst>
          </p:cNvPr>
          <p:cNvSpPr txBox="1"/>
          <p:nvPr userDrawn="1"/>
        </p:nvSpPr>
        <p:spPr>
          <a:xfrm>
            <a:off x="10215659" y="6361874"/>
            <a:ext cx="1671542" cy="246221"/>
          </a:xfrm>
          <a:prstGeom prst="rect">
            <a:avLst/>
          </a:prstGeom>
          <a:noFill/>
        </p:spPr>
        <p:txBody>
          <a:bodyPr wrap="square" rtlCol="0">
            <a:spAutoFit/>
          </a:bodyPr>
          <a:lstStyle/>
          <a:p>
            <a:pPr lvl="0" algn="r"/>
            <a:r>
              <a:rPr lang="en-US" sz="1000" dirty="0">
                <a:solidFill>
                  <a:schemeClr val="bg1"/>
                </a:solidFill>
              </a:rPr>
              <a:t>© 2020 CONFIDENTIAL</a:t>
            </a:r>
            <a:endParaRPr lang="en-PH" sz="1000" dirty="0">
              <a:solidFill>
                <a:schemeClr val="bg1"/>
              </a:solidFill>
            </a:endParaRPr>
          </a:p>
        </p:txBody>
      </p:sp>
      <p:sp>
        <p:nvSpPr>
          <p:cNvPr id="7" name="Title 1">
            <a:extLst>
              <a:ext uri="{FF2B5EF4-FFF2-40B4-BE49-F238E27FC236}">
                <a16:creationId xmlns:a16="http://schemas.microsoft.com/office/drawing/2014/main" id="{4F878FE4-964C-49E4-886F-6C8593075DB2}"/>
              </a:ext>
            </a:extLst>
          </p:cNvPr>
          <p:cNvSpPr>
            <a:spLocks noGrp="1"/>
          </p:cNvSpPr>
          <p:nvPr>
            <p:ph type="ctrTitle" hasCustomPrompt="1"/>
          </p:nvPr>
        </p:nvSpPr>
        <p:spPr>
          <a:xfrm>
            <a:off x="304801" y="1999180"/>
            <a:ext cx="5791193" cy="2492990"/>
          </a:xfrm>
          <a:prstGeom prst="rect">
            <a:avLst/>
          </a:prstGeom>
        </p:spPr>
        <p:txBody>
          <a:bodyPr wrap="square" lIns="0" anchor="b" anchorCtr="0">
            <a:spAutoFit/>
          </a:bodyPr>
          <a:lstStyle>
            <a:lvl1pPr algn="l">
              <a:defRPr sz="5998" b="1" i="0" cap="all" baseline="0">
                <a:solidFill>
                  <a:schemeClr val="accent3"/>
                </a:solidFill>
                <a:latin typeface="+mn-lt"/>
                <a:ea typeface="Helvetica Neue Condensed" panose="02000503000000020004" pitchFamily="2" charset="0"/>
                <a:cs typeface="Helvetica Neue Condensed" panose="02000503000000020004" pitchFamily="2" charset="0"/>
              </a:defRPr>
            </a:lvl1pPr>
          </a:lstStyle>
          <a:p>
            <a:r>
              <a:rPr lang="en-US" dirty="0"/>
              <a:t>CLICK TO EDIT COVER TITLE HERE</a:t>
            </a:r>
            <a:endParaRPr lang="en-PH" dirty="0"/>
          </a:p>
        </p:txBody>
      </p:sp>
      <p:cxnSp>
        <p:nvCxnSpPr>
          <p:cNvPr id="14" name="Straight Connector 13">
            <a:extLst>
              <a:ext uri="{FF2B5EF4-FFF2-40B4-BE49-F238E27FC236}">
                <a16:creationId xmlns:a16="http://schemas.microsoft.com/office/drawing/2014/main" id="{1F791F9F-7D35-4EBB-8C36-2204CBD051AB}"/>
              </a:ext>
            </a:extLst>
          </p:cNvPr>
          <p:cNvCxnSpPr>
            <a:cxnSpLocks/>
          </p:cNvCxnSpPr>
          <p:nvPr userDrawn="1"/>
        </p:nvCxnSpPr>
        <p:spPr>
          <a:xfrm>
            <a:off x="561703" y="4754880"/>
            <a:ext cx="0" cy="2103120"/>
          </a:xfrm>
          <a:prstGeom prst="line">
            <a:avLst/>
          </a:prstGeom>
          <a:ln w="38100">
            <a:solidFill>
              <a:schemeClr val="bg1"/>
            </a:solidFill>
          </a:ln>
        </p:spPr>
        <p:style>
          <a:lnRef idx="3">
            <a:schemeClr val="dk1"/>
          </a:lnRef>
          <a:fillRef idx="0">
            <a:schemeClr val="dk1"/>
          </a:fillRef>
          <a:effectRef idx="2">
            <a:schemeClr val="dk1"/>
          </a:effectRef>
          <a:fontRef idx="minor">
            <a:schemeClr val="tx1"/>
          </a:fontRef>
        </p:style>
      </p:cxnSp>
      <p:sp>
        <p:nvSpPr>
          <p:cNvPr id="20" name="Text Placeholder 14">
            <a:extLst>
              <a:ext uri="{FF2B5EF4-FFF2-40B4-BE49-F238E27FC236}">
                <a16:creationId xmlns:a16="http://schemas.microsoft.com/office/drawing/2014/main" id="{DCBFAB23-34C7-4A00-83E9-F7D07EE324EA}"/>
              </a:ext>
            </a:extLst>
          </p:cNvPr>
          <p:cNvSpPr>
            <a:spLocks noGrp="1"/>
          </p:cNvSpPr>
          <p:nvPr>
            <p:ph type="body" sz="quarter" idx="12" hasCustomPrompt="1"/>
          </p:nvPr>
        </p:nvSpPr>
        <p:spPr>
          <a:xfrm>
            <a:off x="1037000" y="5887071"/>
            <a:ext cx="5058997" cy="263072"/>
          </a:xfrm>
        </p:spPr>
        <p:txBody>
          <a:bodyPr>
            <a:noAutofit/>
          </a:bodyPr>
          <a:lstStyle>
            <a:lvl1pPr marL="0" indent="0">
              <a:buFontTx/>
              <a:buNone/>
              <a:defRPr sz="1600">
                <a:solidFill>
                  <a:schemeClr val="bg1"/>
                </a:solidFill>
                <a:latin typeface="+mn-lt"/>
              </a:defRPr>
            </a:lvl1pPr>
          </a:lstStyle>
          <a:p>
            <a:pPr lvl="0"/>
            <a:r>
              <a:rPr lang="en-US" dirty="0"/>
              <a:t>Name, Title   |   name@contrastsecurity.com</a:t>
            </a:r>
            <a:endParaRPr lang="en-PH" dirty="0"/>
          </a:p>
        </p:txBody>
      </p:sp>
      <p:sp>
        <p:nvSpPr>
          <p:cNvPr id="21" name="Text Placeholder 14">
            <a:extLst>
              <a:ext uri="{FF2B5EF4-FFF2-40B4-BE49-F238E27FC236}">
                <a16:creationId xmlns:a16="http://schemas.microsoft.com/office/drawing/2014/main" id="{ABCD039E-802F-485F-927B-B37560F03D53}"/>
              </a:ext>
            </a:extLst>
          </p:cNvPr>
          <p:cNvSpPr>
            <a:spLocks noGrp="1"/>
          </p:cNvSpPr>
          <p:nvPr>
            <p:ph type="body" sz="quarter" idx="13" hasCustomPrompt="1"/>
          </p:nvPr>
        </p:nvSpPr>
        <p:spPr>
          <a:xfrm>
            <a:off x="1036999" y="6369766"/>
            <a:ext cx="5058981" cy="246221"/>
          </a:xfrm>
        </p:spPr>
        <p:txBody>
          <a:bodyPr anchor="ctr" anchorCtr="0">
            <a:noAutofit/>
          </a:bodyPr>
          <a:lstStyle>
            <a:lvl1pPr marL="0" indent="0" algn="l">
              <a:buFontTx/>
              <a:buNone/>
              <a:defRPr sz="1000">
                <a:solidFill>
                  <a:schemeClr val="bg1"/>
                </a:solidFill>
                <a:latin typeface="+mn-lt"/>
              </a:defRPr>
            </a:lvl1pPr>
          </a:lstStyle>
          <a:p>
            <a:pPr lvl="0"/>
            <a:r>
              <a:rPr lang="en-US" dirty="0"/>
              <a:t>Month 00, 2020</a:t>
            </a:r>
            <a:endParaRPr lang="en-PH" dirty="0"/>
          </a:p>
        </p:txBody>
      </p:sp>
      <p:sp>
        <p:nvSpPr>
          <p:cNvPr id="22" name="Subtitle 2">
            <a:extLst>
              <a:ext uri="{FF2B5EF4-FFF2-40B4-BE49-F238E27FC236}">
                <a16:creationId xmlns:a16="http://schemas.microsoft.com/office/drawing/2014/main" id="{8B5A8EC2-40DE-4339-971F-95BD4107704F}"/>
              </a:ext>
            </a:extLst>
          </p:cNvPr>
          <p:cNvSpPr>
            <a:spLocks noGrp="1"/>
          </p:cNvSpPr>
          <p:nvPr>
            <p:ph type="subTitle" idx="1" hasCustomPrompt="1"/>
          </p:nvPr>
        </p:nvSpPr>
        <p:spPr>
          <a:xfrm>
            <a:off x="1037000" y="4876404"/>
            <a:ext cx="5058973" cy="788722"/>
          </a:xfrm>
        </p:spPr>
        <p:txBody>
          <a:bodyPr>
            <a:normAutofit/>
          </a:bodyPr>
          <a:lstStyle>
            <a:lvl1pPr marL="0" indent="0" algn="l">
              <a:lnSpc>
                <a:spcPct val="100000"/>
              </a:lnSpc>
              <a:buNone/>
              <a:defRPr sz="1999" cap="all" baseline="0">
                <a:solidFill>
                  <a:schemeClr val="bg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SUB COPY HERE</a:t>
            </a:r>
            <a:endParaRPr lang="en-PH" dirty="0"/>
          </a:p>
        </p:txBody>
      </p:sp>
    </p:spTree>
    <p:extLst>
      <p:ext uri="{BB962C8B-B14F-4D97-AF65-F5344CB8AC3E}">
        <p14:creationId xmlns:p14="http://schemas.microsoft.com/office/powerpoint/2010/main" val="15365496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over 3">
    <p:bg>
      <p:bgPr>
        <a:solidFill>
          <a:schemeClr val="tx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757B8A-76FC-463A-B510-5561AEE153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62750" y="0"/>
            <a:ext cx="5429250" cy="6858000"/>
          </a:xfrm>
          <a:prstGeom prst="rect">
            <a:avLst/>
          </a:prstGeom>
        </p:spPr>
      </p:pic>
      <p:pic>
        <p:nvPicPr>
          <p:cNvPr id="8" name="Graphic 7">
            <a:extLst>
              <a:ext uri="{FF2B5EF4-FFF2-40B4-BE49-F238E27FC236}">
                <a16:creationId xmlns:a16="http://schemas.microsoft.com/office/drawing/2014/main" id="{BB2FA913-80BC-4445-9B87-8E7A040948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7521" y="365127"/>
            <a:ext cx="1760714" cy="511175"/>
          </a:xfrm>
          <a:prstGeom prst="rect">
            <a:avLst/>
          </a:prstGeom>
        </p:spPr>
      </p:pic>
      <p:cxnSp>
        <p:nvCxnSpPr>
          <p:cNvPr id="14" name="Straight Connector 13">
            <a:extLst>
              <a:ext uri="{FF2B5EF4-FFF2-40B4-BE49-F238E27FC236}">
                <a16:creationId xmlns:a16="http://schemas.microsoft.com/office/drawing/2014/main" id="{1F791F9F-7D35-4EBB-8C36-2204CBD051AB}"/>
              </a:ext>
            </a:extLst>
          </p:cNvPr>
          <p:cNvCxnSpPr>
            <a:cxnSpLocks/>
          </p:cNvCxnSpPr>
          <p:nvPr userDrawn="1"/>
        </p:nvCxnSpPr>
        <p:spPr>
          <a:xfrm>
            <a:off x="561703" y="4754880"/>
            <a:ext cx="0" cy="2103120"/>
          </a:xfrm>
          <a:prstGeom prst="line">
            <a:avLst/>
          </a:prstGeom>
          <a:ln w="38100">
            <a:solidFill>
              <a:schemeClr val="bg1"/>
            </a:solidFill>
          </a:ln>
        </p:spPr>
        <p:style>
          <a:lnRef idx="3">
            <a:schemeClr val="dk1"/>
          </a:lnRef>
          <a:fillRef idx="0">
            <a:schemeClr val="dk1"/>
          </a:fillRef>
          <a:effectRef idx="2">
            <a:schemeClr val="dk1"/>
          </a:effectRef>
          <a:fontRef idx="minor">
            <a:schemeClr val="tx1"/>
          </a:fontRef>
        </p:style>
      </p:cxnSp>
      <p:sp>
        <p:nvSpPr>
          <p:cNvPr id="20" name="Text Placeholder 14">
            <a:extLst>
              <a:ext uri="{FF2B5EF4-FFF2-40B4-BE49-F238E27FC236}">
                <a16:creationId xmlns:a16="http://schemas.microsoft.com/office/drawing/2014/main" id="{DCBFAB23-34C7-4A00-83E9-F7D07EE324EA}"/>
              </a:ext>
            </a:extLst>
          </p:cNvPr>
          <p:cNvSpPr>
            <a:spLocks noGrp="1"/>
          </p:cNvSpPr>
          <p:nvPr>
            <p:ph type="body" sz="quarter" idx="12" hasCustomPrompt="1"/>
          </p:nvPr>
        </p:nvSpPr>
        <p:spPr>
          <a:xfrm>
            <a:off x="1037000" y="5887071"/>
            <a:ext cx="5058997" cy="263072"/>
          </a:xfrm>
        </p:spPr>
        <p:txBody>
          <a:bodyPr>
            <a:noAutofit/>
          </a:bodyPr>
          <a:lstStyle>
            <a:lvl1pPr marL="0" indent="0">
              <a:buFontTx/>
              <a:buNone/>
              <a:defRPr sz="1600">
                <a:solidFill>
                  <a:schemeClr val="bg1"/>
                </a:solidFill>
                <a:latin typeface="+mn-lt"/>
              </a:defRPr>
            </a:lvl1pPr>
          </a:lstStyle>
          <a:p>
            <a:pPr lvl="0"/>
            <a:r>
              <a:rPr lang="en-US" dirty="0"/>
              <a:t>Name, Title   |   name@contrastsecurity.com</a:t>
            </a:r>
            <a:endParaRPr lang="en-PH" dirty="0"/>
          </a:p>
        </p:txBody>
      </p:sp>
      <p:sp>
        <p:nvSpPr>
          <p:cNvPr id="21" name="Text Placeholder 14">
            <a:extLst>
              <a:ext uri="{FF2B5EF4-FFF2-40B4-BE49-F238E27FC236}">
                <a16:creationId xmlns:a16="http://schemas.microsoft.com/office/drawing/2014/main" id="{ABCD039E-802F-485F-927B-B37560F03D53}"/>
              </a:ext>
            </a:extLst>
          </p:cNvPr>
          <p:cNvSpPr>
            <a:spLocks noGrp="1"/>
          </p:cNvSpPr>
          <p:nvPr>
            <p:ph type="body" sz="quarter" idx="13" hasCustomPrompt="1"/>
          </p:nvPr>
        </p:nvSpPr>
        <p:spPr>
          <a:xfrm>
            <a:off x="1036999" y="6369766"/>
            <a:ext cx="5058981" cy="246221"/>
          </a:xfrm>
        </p:spPr>
        <p:txBody>
          <a:bodyPr anchor="ctr" anchorCtr="0">
            <a:noAutofit/>
          </a:bodyPr>
          <a:lstStyle>
            <a:lvl1pPr marL="0" indent="0" algn="l">
              <a:buFontTx/>
              <a:buNone/>
              <a:defRPr sz="1000">
                <a:solidFill>
                  <a:schemeClr val="bg1"/>
                </a:solidFill>
                <a:latin typeface="+mn-lt"/>
              </a:defRPr>
            </a:lvl1pPr>
          </a:lstStyle>
          <a:p>
            <a:pPr lvl="0"/>
            <a:r>
              <a:rPr lang="en-US" dirty="0"/>
              <a:t>Month 00, 2020</a:t>
            </a:r>
            <a:endParaRPr lang="en-PH" dirty="0"/>
          </a:p>
        </p:txBody>
      </p:sp>
      <p:sp>
        <p:nvSpPr>
          <p:cNvPr id="22" name="Subtitle 2">
            <a:extLst>
              <a:ext uri="{FF2B5EF4-FFF2-40B4-BE49-F238E27FC236}">
                <a16:creationId xmlns:a16="http://schemas.microsoft.com/office/drawing/2014/main" id="{8B5A8EC2-40DE-4339-971F-95BD4107704F}"/>
              </a:ext>
            </a:extLst>
          </p:cNvPr>
          <p:cNvSpPr>
            <a:spLocks noGrp="1"/>
          </p:cNvSpPr>
          <p:nvPr>
            <p:ph type="subTitle" idx="1" hasCustomPrompt="1"/>
          </p:nvPr>
        </p:nvSpPr>
        <p:spPr>
          <a:xfrm>
            <a:off x="1037000" y="4876404"/>
            <a:ext cx="5058973" cy="788722"/>
          </a:xfrm>
        </p:spPr>
        <p:txBody>
          <a:bodyPr>
            <a:normAutofit/>
          </a:bodyPr>
          <a:lstStyle>
            <a:lvl1pPr marL="0" indent="0" algn="l">
              <a:lnSpc>
                <a:spcPct val="100000"/>
              </a:lnSpc>
              <a:buNone/>
              <a:defRPr sz="1999" cap="all" baseline="0">
                <a:solidFill>
                  <a:schemeClr val="bg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SUB COPY HERE</a:t>
            </a:r>
            <a:endParaRPr lang="en-PH" dirty="0"/>
          </a:p>
        </p:txBody>
      </p:sp>
      <p:sp>
        <p:nvSpPr>
          <p:cNvPr id="4" name="TextBox 3">
            <a:extLst>
              <a:ext uri="{FF2B5EF4-FFF2-40B4-BE49-F238E27FC236}">
                <a16:creationId xmlns:a16="http://schemas.microsoft.com/office/drawing/2014/main" id="{178ABA68-F09F-4F1E-9119-AE559F3788ED}"/>
              </a:ext>
            </a:extLst>
          </p:cNvPr>
          <p:cNvSpPr txBox="1"/>
          <p:nvPr userDrawn="1"/>
        </p:nvSpPr>
        <p:spPr>
          <a:xfrm>
            <a:off x="10215659" y="6361874"/>
            <a:ext cx="1671542" cy="246221"/>
          </a:xfrm>
          <a:prstGeom prst="rect">
            <a:avLst/>
          </a:prstGeom>
          <a:noFill/>
        </p:spPr>
        <p:txBody>
          <a:bodyPr wrap="square" rtlCol="0">
            <a:spAutoFit/>
          </a:bodyPr>
          <a:lstStyle/>
          <a:p>
            <a:pPr lvl="0" algn="r"/>
            <a:r>
              <a:rPr lang="en-US" sz="1000" dirty="0">
                <a:solidFill>
                  <a:schemeClr val="bg1"/>
                </a:solidFill>
              </a:rPr>
              <a:t>© 2020 CONFIDENTIAL</a:t>
            </a:r>
            <a:endParaRPr lang="en-PH" sz="1000" dirty="0">
              <a:solidFill>
                <a:schemeClr val="bg1"/>
              </a:solidFill>
            </a:endParaRPr>
          </a:p>
        </p:txBody>
      </p:sp>
      <p:sp>
        <p:nvSpPr>
          <p:cNvPr id="15" name="Title 1">
            <a:extLst>
              <a:ext uri="{FF2B5EF4-FFF2-40B4-BE49-F238E27FC236}">
                <a16:creationId xmlns:a16="http://schemas.microsoft.com/office/drawing/2014/main" id="{184E50B4-ED50-4A94-B601-1EA71351AAA9}"/>
              </a:ext>
            </a:extLst>
          </p:cNvPr>
          <p:cNvSpPr>
            <a:spLocks noGrp="1"/>
          </p:cNvSpPr>
          <p:nvPr>
            <p:ph type="ctrTitle" hasCustomPrompt="1"/>
          </p:nvPr>
        </p:nvSpPr>
        <p:spPr>
          <a:xfrm>
            <a:off x="304801" y="1999180"/>
            <a:ext cx="5791193" cy="2492990"/>
          </a:xfrm>
          <a:prstGeom prst="rect">
            <a:avLst/>
          </a:prstGeom>
        </p:spPr>
        <p:txBody>
          <a:bodyPr wrap="square" lIns="0" anchor="b" anchorCtr="0">
            <a:spAutoFit/>
          </a:bodyPr>
          <a:lstStyle>
            <a:lvl1pPr algn="l">
              <a:defRPr sz="5998" b="1" i="0" cap="all" baseline="0">
                <a:solidFill>
                  <a:schemeClr val="accent3"/>
                </a:solidFill>
                <a:latin typeface="+mn-lt"/>
                <a:ea typeface="Helvetica Neue Condensed" panose="02000503000000020004" pitchFamily="2" charset="0"/>
                <a:cs typeface="Helvetica Neue Condensed" panose="02000503000000020004" pitchFamily="2" charset="0"/>
              </a:defRPr>
            </a:lvl1pPr>
          </a:lstStyle>
          <a:p>
            <a:r>
              <a:rPr lang="en-US" dirty="0"/>
              <a:t>CLICK TO EDIT COVER TITLE HERE</a:t>
            </a:r>
            <a:endParaRPr lang="en-PH" dirty="0"/>
          </a:p>
        </p:txBody>
      </p:sp>
    </p:spTree>
    <p:extLst>
      <p:ext uri="{BB962C8B-B14F-4D97-AF65-F5344CB8AC3E}">
        <p14:creationId xmlns:p14="http://schemas.microsoft.com/office/powerpoint/2010/main" val="11334847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over 4">
    <p:bg>
      <p:bgPr>
        <a:solidFill>
          <a:schemeClr val="tx1"/>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F79BBC6D-1380-4836-BA4E-E1BC76FA2AB8}"/>
              </a:ext>
            </a:extLst>
          </p:cNvPr>
          <p:cNvSpPr/>
          <p:nvPr userDrawn="1"/>
        </p:nvSpPr>
        <p:spPr>
          <a:xfrm>
            <a:off x="3917023" y="-1"/>
            <a:ext cx="4615033" cy="3159207"/>
          </a:xfrm>
          <a:custGeom>
            <a:avLst/>
            <a:gdLst>
              <a:gd name="connsiteX0" fmla="*/ 10347 w 4615033"/>
              <a:gd name="connsiteY0" fmla="*/ 0 h 3159207"/>
              <a:gd name="connsiteX1" fmla="*/ 1607942 w 4615033"/>
              <a:gd name="connsiteY1" fmla="*/ 0 h 3159207"/>
              <a:gd name="connsiteX2" fmla="*/ 1593644 w 4615033"/>
              <a:gd name="connsiteY2" fmla="*/ 62575 h 3159207"/>
              <a:gd name="connsiteX3" fmla="*/ 1583225 w 4615033"/>
              <a:gd name="connsiteY3" fmla="*/ 398853 h 3159207"/>
              <a:gd name="connsiteX4" fmla="*/ 2691374 w 4615033"/>
              <a:gd name="connsiteY4" fmla="*/ 1664250 h 3159207"/>
              <a:gd name="connsiteX5" fmla="*/ 2722929 w 4615033"/>
              <a:gd name="connsiteY5" fmla="*/ 1665372 h 3159207"/>
              <a:gd name="connsiteX6" fmla="*/ 2722929 w 4615033"/>
              <a:gd name="connsiteY6" fmla="*/ 1665373 h 3159207"/>
              <a:gd name="connsiteX7" fmla="*/ 2599112 w 4615033"/>
              <a:gd name="connsiteY7" fmla="*/ 1665373 h 3159207"/>
              <a:gd name="connsiteX8" fmla="*/ 2350135 w 4615033"/>
              <a:gd name="connsiteY8" fmla="*/ 1914350 h 3159207"/>
              <a:gd name="connsiteX9" fmla="*/ 2350135 w 4615033"/>
              <a:gd name="connsiteY9" fmla="*/ 1914351 h 3159207"/>
              <a:gd name="connsiteX10" fmla="*/ 2599112 w 4615033"/>
              <a:gd name="connsiteY10" fmla="*/ 1665374 h 3159207"/>
              <a:gd name="connsiteX11" fmla="*/ 2722929 w 4615033"/>
              <a:gd name="connsiteY11" fmla="*/ 1665374 h 3159207"/>
              <a:gd name="connsiteX12" fmla="*/ 2722929 w 4615033"/>
              <a:gd name="connsiteY12" fmla="*/ 1667023 h 3159207"/>
              <a:gd name="connsiteX13" fmla="*/ 2769307 w 4615033"/>
              <a:gd name="connsiteY13" fmla="*/ 1667023 h 3159207"/>
              <a:gd name="connsiteX14" fmla="*/ 4382415 w 4615033"/>
              <a:gd name="connsiteY14" fmla="*/ 1667023 h 3159207"/>
              <a:gd name="connsiteX15" fmla="*/ 4416233 w 4615033"/>
              <a:gd name="connsiteY15" fmla="*/ 1670432 h 3159207"/>
              <a:gd name="connsiteX16" fmla="*/ 4615033 w 4615033"/>
              <a:gd name="connsiteY16" fmla="*/ 1914351 h 3159207"/>
              <a:gd name="connsiteX17" fmla="*/ 4615033 w 4615033"/>
              <a:gd name="connsiteY17" fmla="*/ 1920050 h 3159207"/>
              <a:gd name="connsiteX18" fmla="*/ 4615033 w 4615033"/>
              <a:gd name="connsiteY18" fmla="*/ 2910230 h 3159207"/>
              <a:gd name="connsiteX19" fmla="*/ 4366056 w 4615033"/>
              <a:gd name="connsiteY19" fmla="*/ 3159207 h 3159207"/>
              <a:gd name="connsiteX20" fmla="*/ 2599112 w 4615033"/>
              <a:gd name="connsiteY20" fmla="*/ 3159207 h 3159207"/>
              <a:gd name="connsiteX21" fmla="*/ 2548935 w 4615033"/>
              <a:gd name="connsiteY21" fmla="*/ 3154149 h 3159207"/>
              <a:gd name="connsiteX22" fmla="*/ 2531288 w 4615033"/>
              <a:gd name="connsiteY22" fmla="*/ 3148671 h 3159207"/>
              <a:gd name="connsiteX23" fmla="*/ 2531284 w 4615033"/>
              <a:gd name="connsiteY23" fmla="*/ 3148670 h 3159207"/>
              <a:gd name="connsiteX24" fmla="*/ 2527765 w 4615033"/>
              <a:gd name="connsiteY24" fmla="*/ 3148445 h 3159207"/>
              <a:gd name="connsiteX25" fmla="*/ 0 w 4615033"/>
              <a:gd name="connsiteY25" fmla="*/ 236069 h 315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15033" h="3159207">
                <a:moveTo>
                  <a:pt x="10347" y="0"/>
                </a:moveTo>
                <a:lnTo>
                  <a:pt x="1607942" y="0"/>
                </a:lnTo>
                <a:lnTo>
                  <a:pt x="1593644" y="62575"/>
                </a:lnTo>
                <a:cubicBezTo>
                  <a:pt x="1577080" y="165234"/>
                  <a:pt x="1572674" y="277140"/>
                  <a:pt x="1583225" y="398853"/>
                </a:cubicBezTo>
                <a:cubicBezTo>
                  <a:pt x="1662355" y="1311703"/>
                  <a:pt x="2286026" y="1631682"/>
                  <a:pt x="2691374" y="1664250"/>
                </a:cubicBezTo>
                <a:lnTo>
                  <a:pt x="2722929" y="1665372"/>
                </a:lnTo>
                <a:lnTo>
                  <a:pt x="2722929" y="1665373"/>
                </a:lnTo>
                <a:lnTo>
                  <a:pt x="2599112" y="1665373"/>
                </a:lnTo>
                <a:cubicBezTo>
                  <a:pt x="2461606" y="1665373"/>
                  <a:pt x="2350135" y="1776844"/>
                  <a:pt x="2350135" y="1914350"/>
                </a:cubicBezTo>
                <a:lnTo>
                  <a:pt x="2350135" y="1914351"/>
                </a:lnTo>
                <a:cubicBezTo>
                  <a:pt x="2350135" y="1776845"/>
                  <a:pt x="2461606" y="1665374"/>
                  <a:pt x="2599112" y="1665374"/>
                </a:cubicBezTo>
                <a:lnTo>
                  <a:pt x="2722929" y="1665374"/>
                </a:lnTo>
                <a:lnTo>
                  <a:pt x="2722929" y="1667023"/>
                </a:lnTo>
                <a:lnTo>
                  <a:pt x="2769307" y="1667023"/>
                </a:lnTo>
                <a:lnTo>
                  <a:pt x="4382415" y="1667023"/>
                </a:lnTo>
                <a:lnTo>
                  <a:pt x="4416233" y="1670432"/>
                </a:lnTo>
                <a:cubicBezTo>
                  <a:pt x="4529688" y="1693649"/>
                  <a:pt x="4615033" y="1794033"/>
                  <a:pt x="4615033" y="1914351"/>
                </a:cubicBezTo>
                <a:lnTo>
                  <a:pt x="4615033" y="1920050"/>
                </a:lnTo>
                <a:lnTo>
                  <a:pt x="4615033" y="2910230"/>
                </a:lnTo>
                <a:cubicBezTo>
                  <a:pt x="4615033" y="3047736"/>
                  <a:pt x="4503562" y="3159207"/>
                  <a:pt x="4366056" y="3159207"/>
                </a:cubicBezTo>
                <a:lnTo>
                  <a:pt x="2599112" y="3159207"/>
                </a:lnTo>
                <a:cubicBezTo>
                  <a:pt x="2581924" y="3159207"/>
                  <a:pt x="2565143" y="3157465"/>
                  <a:pt x="2548935" y="3154149"/>
                </a:cubicBezTo>
                <a:lnTo>
                  <a:pt x="2531288" y="3148671"/>
                </a:lnTo>
                <a:lnTo>
                  <a:pt x="2531284" y="3148670"/>
                </a:lnTo>
                <a:lnTo>
                  <a:pt x="2527765" y="3148445"/>
                </a:lnTo>
                <a:cubicBezTo>
                  <a:pt x="1126524" y="2997777"/>
                  <a:pt x="0" y="1844530"/>
                  <a:pt x="0" y="236069"/>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799" dirty="0"/>
          </a:p>
        </p:txBody>
      </p:sp>
      <p:pic>
        <p:nvPicPr>
          <p:cNvPr id="7" name="Graphic 6">
            <a:extLst>
              <a:ext uri="{FF2B5EF4-FFF2-40B4-BE49-F238E27FC236}">
                <a16:creationId xmlns:a16="http://schemas.microsoft.com/office/drawing/2014/main" id="{0E469F04-EB55-4228-A182-241C3D1523E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52832" y="-1"/>
            <a:ext cx="2928938" cy="6858000"/>
          </a:xfrm>
          <a:prstGeom prst="rect">
            <a:avLst/>
          </a:prstGeom>
        </p:spPr>
      </p:pic>
      <p:pic>
        <p:nvPicPr>
          <p:cNvPr id="9" name="Graphic 8">
            <a:extLst>
              <a:ext uri="{FF2B5EF4-FFF2-40B4-BE49-F238E27FC236}">
                <a16:creationId xmlns:a16="http://schemas.microsoft.com/office/drawing/2014/main" id="{78F61686-C5D3-4B4A-8CE3-DCAD6763ADE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7521" y="365127"/>
            <a:ext cx="1760714" cy="511175"/>
          </a:xfrm>
          <a:prstGeom prst="rect">
            <a:avLst/>
          </a:prstGeom>
        </p:spPr>
      </p:pic>
      <p:sp>
        <p:nvSpPr>
          <p:cNvPr id="13" name="TextBox 12">
            <a:extLst>
              <a:ext uri="{FF2B5EF4-FFF2-40B4-BE49-F238E27FC236}">
                <a16:creationId xmlns:a16="http://schemas.microsoft.com/office/drawing/2014/main" id="{AC39BDB0-29B4-4134-BE1C-B2BE3BC7CEBB}"/>
              </a:ext>
            </a:extLst>
          </p:cNvPr>
          <p:cNvSpPr txBox="1"/>
          <p:nvPr userDrawn="1"/>
        </p:nvSpPr>
        <p:spPr>
          <a:xfrm>
            <a:off x="10215659" y="6361874"/>
            <a:ext cx="1671542" cy="246221"/>
          </a:xfrm>
          <a:prstGeom prst="rect">
            <a:avLst/>
          </a:prstGeom>
          <a:noFill/>
        </p:spPr>
        <p:txBody>
          <a:bodyPr wrap="square" rtlCol="0">
            <a:spAutoFit/>
          </a:bodyPr>
          <a:lstStyle/>
          <a:p>
            <a:pPr lvl="0" algn="r"/>
            <a:r>
              <a:rPr lang="en-US" sz="1000" dirty="0">
                <a:solidFill>
                  <a:schemeClr val="bg1"/>
                </a:solidFill>
              </a:rPr>
              <a:t>© 2020 CONFIDENTIAL</a:t>
            </a:r>
            <a:endParaRPr lang="en-PH" sz="1000" dirty="0">
              <a:solidFill>
                <a:schemeClr val="bg1"/>
              </a:solidFill>
            </a:endParaRPr>
          </a:p>
        </p:txBody>
      </p:sp>
      <p:sp>
        <p:nvSpPr>
          <p:cNvPr id="16" name="Text Placeholder 14">
            <a:extLst>
              <a:ext uri="{FF2B5EF4-FFF2-40B4-BE49-F238E27FC236}">
                <a16:creationId xmlns:a16="http://schemas.microsoft.com/office/drawing/2014/main" id="{32D2AC5F-B1EF-46C3-A3AC-E079F23F2CAB}"/>
              </a:ext>
            </a:extLst>
          </p:cNvPr>
          <p:cNvSpPr>
            <a:spLocks noGrp="1"/>
          </p:cNvSpPr>
          <p:nvPr>
            <p:ph type="body" sz="quarter" idx="12" hasCustomPrompt="1"/>
          </p:nvPr>
        </p:nvSpPr>
        <p:spPr>
          <a:xfrm>
            <a:off x="319314" y="5887071"/>
            <a:ext cx="8212777" cy="263072"/>
          </a:xfrm>
        </p:spPr>
        <p:txBody>
          <a:bodyPr>
            <a:noAutofit/>
          </a:bodyPr>
          <a:lstStyle>
            <a:lvl1pPr marL="0" indent="0">
              <a:buFontTx/>
              <a:buNone/>
              <a:defRPr sz="1600">
                <a:solidFill>
                  <a:schemeClr val="bg1"/>
                </a:solidFill>
                <a:latin typeface="+mn-lt"/>
              </a:defRPr>
            </a:lvl1pPr>
          </a:lstStyle>
          <a:p>
            <a:pPr lvl="0"/>
            <a:r>
              <a:rPr lang="en-US" dirty="0"/>
              <a:t>Name, Title   |   name@contrastsecurity.com</a:t>
            </a:r>
            <a:endParaRPr lang="en-PH" dirty="0"/>
          </a:p>
        </p:txBody>
      </p:sp>
      <p:sp>
        <p:nvSpPr>
          <p:cNvPr id="17" name="Text Placeholder 14">
            <a:extLst>
              <a:ext uri="{FF2B5EF4-FFF2-40B4-BE49-F238E27FC236}">
                <a16:creationId xmlns:a16="http://schemas.microsoft.com/office/drawing/2014/main" id="{B172D513-C07B-4B8E-BCAF-C17DF9EA3ED0}"/>
              </a:ext>
            </a:extLst>
          </p:cNvPr>
          <p:cNvSpPr>
            <a:spLocks noGrp="1"/>
          </p:cNvSpPr>
          <p:nvPr>
            <p:ph type="body" sz="quarter" idx="13" hasCustomPrompt="1"/>
          </p:nvPr>
        </p:nvSpPr>
        <p:spPr>
          <a:xfrm>
            <a:off x="319315" y="6369766"/>
            <a:ext cx="8212752" cy="246221"/>
          </a:xfrm>
        </p:spPr>
        <p:txBody>
          <a:bodyPr anchor="ctr" anchorCtr="0">
            <a:noAutofit/>
          </a:bodyPr>
          <a:lstStyle>
            <a:lvl1pPr marL="0" indent="0" algn="l">
              <a:buFontTx/>
              <a:buNone/>
              <a:defRPr sz="1000">
                <a:solidFill>
                  <a:schemeClr val="bg1"/>
                </a:solidFill>
                <a:latin typeface="+mn-lt"/>
              </a:defRPr>
            </a:lvl1pPr>
          </a:lstStyle>
          <a:p>
            <a:pPr lvl="0"/>
            <a:r>
              <a:rPr lang="en-US" dirty="0"/>
              <a:t>Month 00, 2020</a:t>
            </a:r>
            <a:endParaRPr lang="en-PH" dirty="0"/>
          </a:p>
        </p:txBody>
      </p:sp>
      <p:sp>
        <p:nvSpPr>
          <p:cNvPr id="18" name="Subtitle 2">
            <a:extLst>
              <a:ext uri="{FF2B5EF4-FFF2-40B4-BE49-F238E27FC236}">
                <a16:creationId xmlns:a16="http://schemas.microsoft.com/office/drawing/2014/main" id="{CBD9C21B-1ECB-403E-A4CB-6FC38A019676}"/>
              </a:ext>
            </a:extLst>
          </p:cNvPr>
          <p:cNvSpPr>
            <a:spLocks noGrp="1"/>
          </p:cNvSpPr>
          <p:nvPr>
            <p:ph type="subTitle" idx="1" hasCustomPrompt="1"/>
          </p:nvPr>
        </p:nvSpPr>
        <p:spPr>
          <a:xfrm>
            <a:off x="319316" y="5049574"/>
            <a:ext cx="8212739" cy="615553"/>
          </a:xfrm>
        </p:spPr>
        <p:txBody>
          <a:bodyPr anchor="t" anchorCtr="0">
            <a:noAutofit/>
          </a:bodyPr>
          <a:lstStyle>
            <a:lvl1pPr marL="0" indent="0" algn="l">
              <a:lnSpc>
                <a:spcPct val="100000"/>
              </a:lnSpc>
              <a:buNone/>
              <a:defRPr sz="1999" cap="all" baseline="0">
                <a:solidFill>
                  <a:schemeClr val="bg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SUB COPY HERE</a:t>
            </a:r>
            <a:endParaRPr lang="en-PH" dirty="0"/>
          </a:p>
        </p:txBody>
      </p:sp>
      <p:sp>
        <p:nvSpPr>
          <p:cNvPr id="19" name="Title 1">
            <a:extLst>
              <a:ext uri="{FF2B5EF4-FFF2-40B4-BE49-F238E27FC236}">
                <a16:creationId xmlns:a16="http://schemas.microsoft.com/office/drawing/2014/main" id="{56B254BE-89EB-4E25-B82E-35C3EEB2EC95}"/>
              </a:ext>
            </a:extLst>
          </p:cNvPr>
          <p:cNvSpPr>
            <a:spLocks noGrp="1"/>
          </p:cNvSpPr>
          <p:nvPr>
            <p:ph type="ctrTitle" hasCustomPrompt="1"/>
          </p:nvPr>
        </p:nvSpPr>
        <p:spPr>
          <a:xfrm>
            <a:off x="319314" y="3286794"/>
            <a:ext cx="8212741" cy="1661993"/>
          </a:xfrm>
          <a:prstGeom prst="rect">
            <a:avLst/>
          </a:prstGeom>
        </p:spPr>
        <p:txBody>
          <a:bodyPr wrap="square" lIns="0" anchor="b" anchorCtr="0">
            <a:spAutoFit/>
          </a:bodyPr>
          <a:lstStyle>
            <a:lvl1pPr algn="l">
              <a:defRPr sz="5998" b="1" i="0" cap="all" baseline="0">
                <a:solidFill>
                  <a:schemeClr val="accent3"/>
                </a:solidFill>
                <a:latin typeface="+mn-lt"/>
                <a:ea typeface="Helvetica Neue Condensed" panose="02000503000000020004" pitchFamily="2" charset="0"/>
                <a:cs typeface="Helvetica Neue Condensed" panose="02000503000000020004" pitchFamily="2" charset="0"/>
              </a:defRPr>
            </a:lvl1pPr>
          </a:lstStyle>
          <a:p>
            <a:r>
              <a:rPr lang="en-US" dirty="0"/>
              <a:t>CLICK TO EDIT COVER TITLE HERE</a:t>
            </a:r>
            <a:endParaRPr lang="en-PH" dirty="0"/>
          </a:p>
        </p:txBody>
      </p:sp>
    </p:spTree>
    <p:extLst>
      <p:ext uri="{BB962C8B-B14F-4D97-AF65-F5344CB8AC3E}">
        <p14:creationId xmlns:p14="http://schemas.microsoft.com/office/powerpoint/2010/main" val="42896126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Cover 5">
    <p:bg>
      <p:bgPr>
        <a:solidFill>
          <a:schemeClr val="tx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25B8D90-BCBA-454F-BA68-7302903906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6884789" cy="6858000"/>
          </a:xfrm>
          <a:prstGeom prst="rect">
            <a:avLst/>
          </a:prstGeom>
        </p:spPr>
      </p:pic>
      <p:pic>
        <p:nvPicPr>
          <p:cNvPr id="7" name="Graphic 6">
            <a:extLst>
              <a:ext uri="{FF2B5EF4-FFF2-40B4-BE49-F238E27FC236}">
                <a16:creationId xmlns:a16="http://schemas.microsoft.com/office/drawing/2014/main" id="{87F815B0-3800-4B26-8E8A-EDCF171AA06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7521" y="365127"/>
            <a:ext cx="1760714" cy="511175"/>
          </a:xfrm>
          <a:prstGeom prst="rect">
            <a:avLst/>
          </a:prstGeom>
        </p:spPr>
      </p:pic>
      <p:sp>
        <p:nvSpPr>
          <p:cNvPr id="10" name="Text Placeholder 14">
            <a:extLst>
              <a:ext uri="{FF2B5EF4-FFF2-40B4-BE49-F238E27FC236}">
                <a16:creationId xmlns:a16="http://schemas.microsoft.com/office/drawing/2014/main" id="{730CBE0F-C884-4206-9C5C-56868B009927}"/>
              </a:ext>
            </a:extLst>
          </p:cNvPr>
          <p:cNvSpPr>
            <a:spLocks noGrp="1"/>
          </p:cNvSpPr>
          <p:nvPr>
            <p:ph type="body" sz="quarter" idx="12" hasCustomPrompt="1"/>
          </p:nvPr>
        </p:nvSpPr>
        <p:spPr>
          <a:xfrm>
            <a:off x="7399020" y="5887071"/>
            <a:ext cx="4488182" cy="263072"/>
          </a:xfrm>
        </p:spPr>
        <p:txBody>
          <a:bodyPr>
            <a:noAutofit/>
          </a:bodyPr>
          <a:lstStyle>
            <a:lvl1pPr marL="0" indent="0" algn="r">
              <a:buFontTx/>
              <a:buNone/>
              <a:defRPr sz="1600">
                <a:solidFill>
                  <a:schemeClr val="bg1"/>
                </a:solidFill>
                <a:latin typeface="+mn-lt"/>
              </a:defRPr>
            </a:lvl1pPr>
          </a:lstStyle>
          <a:p>
            <a:pPr lvl="0"/>
            <a:r>
              <a:rPr lang="en-US" dirty="0"/>
              <a:t>Name, Title   |   name@contrastsecurity.com</a:t>
            </a:r>
            <a:endParaRPr lang="en-PH" dirty="0"/>
          </a:p>
        </p:txBody>
      </p:sp>
      <p:sp>
        <p:nvSpPr>
          <p:cNvPr id="15" name="Subtitle 2">
            <a:extLst>
              <a:ext uri="{FF2B5EF4-FFF2-40B4-BE49-F238E27FC236}">
                <a16:creationId xmlns:a16="http://schemas.microsoft.com/office/drawing/2014/main" id="{2FF87FFD-B692-47EA-9E8F-C48A7E5A802B}"/>
              </a:ext>
            </a:extLst>
          </p:cNvPr>
          <p:cNvSpPr>
            <a:spLocks noGrp="1"/>
          </p:cNvSpPr>
          <p:nvPr>
            <p:ph type="subTitle" idx="1" hasCustomPrompt="1"/>
          </p:nvPr>
        </p:nvSpPr>
        <p:spPr>
          <a:xfrm>
            <a:off x="3674464" y="3003949"/>
            <a:ext cx="8212739" cy="615553"/>
          </a:xfrm>
        </p:spPr>
        <p:txBody>
          <a:bodyPr anchor="t" anchorCtr="0">
            <a:noAutofit/>
          </a:bodyPr>
          <a:lstStyle>
            <a:lvl1pPr marL="0" indent="0" algn="r">
              <a:lnSpc>
                <a:spcPct val="100000"/>
              </a:lnSpc>
              <a:buNone/>
              <a:defRPr sz="1999" cap="all" baseline="0">
                <a:solidFill>
                  <a:schemeClr val="bg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SUB COPY HERE</a:t>
            </a:r>
            <a:endParaRPr lang="en-PH" dirty="0"/>
          </a:p>
        </p:txBody>
      </p:sp>
      <p:sp>
        <p:nvSpPr>
          <p:cNvPr id="16" name="Title 1">
            <a:extLst>
              <a:ext uri="{FF2B5EF4-FFF2-40B4-BE49-F238E27FC236}">
                <a16:creationId xmlns:a16="http://schemas.microsoft.com/office/drawing/2014/main" id="{2BC64D03-1177-4A06-8971-98B57831AF31}"/>
              </a:ext>
            </a:extLst>
          </p:cNvPr>
          <p:cNvSpPr>
            <a:spLocks noGrp="1"/>
          </p:cNvSpPr>
          <p:nvPr>
            <p:ph type="ctrTitle" hasCustomPrompt="1"/>
          </p:nvPr>
        </p:nvSpPr>
        <p:spPr>
          <a:xfrm>
            <a:off x="3674462" y="1139989"/>
            <a:ext cx="8212741" cy="1661993"/>
          </a:xfrm>
          <a:prstGeom prst="rect">
            <a:avLst/>
          </a:prstGeom>
        </p:spPr>
        <p:txBody>
          <a:bodyPr wrap="square" lIns="0" anchor="b" anchorCtr="0">
            <a:spAutoFit/>
          </a:bodyPr>
          <a:lstStyle>
            <a:lvl1pPr algn="r">
              <a:defRPr sz="5998" b="1" i="0" cap="all" baseline="0">
                <a:solidFill>
                  <a:schemeClr val="accent3"/>
                </a:solidFill>
                <a:latin typeface="+mn-lt"/>
                <a:ea typeface="Helvetica Neue Condensed" panose="02000503000000020004" pitchFamily="2" charset="0"/>
                <a:cs typeface="Helvetica Neue Condensed" panose="02000503000000020004" pitchFamily="2" charset="0"/>
              </a:defRPr>
            </a:lvl1pPr>
          </a:lstStyle>
          <a:p>
            <a:r>
              <a:rPr lang="en-US" dirty="0"/>
              <a:t>CLICK TO EDIT COVER TITLE HERE</a:t>
            </a:r>
            <a:endParaRPr lang="en-PH" dirty="0"/>
          </a:p>
        </p:txBody>
      </p:sp>
    </p:spTree>
    <p:extLst>
      <p:ext uri="{BB962C8B-B14F-4D97-AF65-F5344CB8AC3E}">
        <p14:creationId xmlns:p14="http://schemas.microsoft.com/office/powerpoint/2010/main" val="21299519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ec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09507C-659A-4280-A859-8A8E413DD7A0}"/>
              </a:ext>
            </a:extLst>
          </p:cNvPr>
          <p:cNvSpPr/>
          <p:nvPr userDrawn="1"/>
        </p:nvSpPr>
        <p:spPr>
          <a:xfrm>
            <a:off x="9605974" y="0"/>
            <a:ext cx="258602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799"/>
          </a:p>
        </p:txBody>
      </p:sp>
      <p:sp>
        <p:nvSpPr>
          <p:cNvPr id="7" name="Rectangle 6">
            <a:extLst>
              <a:ext uri="{FF2B5EF4-FFF2-40B4-BE49-F238E27FC236}">
                <a16:creationId xmlns:a16="http://schemas.microsoft.com/office/drawing/2014/main" id="{235B1ED2-F241-4DDE-886E-CB5E48B05671}"/>
              </a:ext>
            </a:extLst>
          </p:cNvPr>
          <p:cNvSpPr/>
          <p:nvPr userDrawn="1"/>
        </p:nvSpPr>
        <p:spPr>
          <a:xfrm>
            <a:off x="0" y="6381750"/>
            <a:ext cx="9605974" cy="476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799"/>
          </a:p>
        </p:txBody>
      </p:sp>
      <p:pic>
        <p:nvPicPr>
          <p:cNvPr id="11" name="Graphic 10">
            <a:extLst>
              <a:ext uri="{FF2B5EF4-FFF2-40B4-BE49-F238E27FC236}">
                <a16:creationId xmlns:a16="http://schemas.microsoft.com/office/drawing/2014/main" id="{4F5881BB-DB2F-4985-AF4C-C1D7DB9C87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1900" y="6291066"/>
            <a:ext cx="495300" cy="476250"/>
          </a:xfrm>
          <a:prstGeom prst="rect">
            <a:avLst/>
          </a:prstGeom>
        </p:spPr>
      </p:pic>
      <p:sp>
        <p:nvSpPr>
          <p:cNvPr id="13" name="Subtitle 2">
            <a:extLst>
              <a:ext uri="{FF2B5EF4-FFF2-40B4-BE49-F238E27FC236}">
                <a16:creationId xmlns:a16="http://schemas.microsoft.com/office/drawing/2014/main" id="{324A902B-55E8-4EB8-AEE8-BA0F64F4119F}"/>
              </a:ext>
            </a:extLst>
          </p:cNvPr>
          <p:cNvSpPr>
            <a:spLocks noGrp="1"/>
          </p:cNvSpPr>
          <p:nvPr>
            <p:ph type="subTitle" idx="1" hasCustomPrompt="1"/>
          </p:nvPr>
        </p:nvSpPr>
        <p:spPr>
          <a:xfrm>
            <a:off x="319316" y="4385849"/>
            <a:ext cx="8926284" cy="615553"/>
          </a:xfrm>
        </p:spPr>
        <p:txBody>
          <a:bodyPr anchor="t" anchorCtr="0">
            <a:noAutofit/>
          </a:bodyPr>
          <a:lstStyle>
            <a:lvl1pPr marL="0" indent="0" algn="l">
              <a:lnSpc>
                <a:spcPct val="100000"/>
              </a:lnSpc>
              <a:buNone/>
              <a:defRPr sz="1999" cap="all" baseline="0">
                <a:solidFill>
                  <a:schemeClr val="tx1">
                    <a:lumMod val="75000"/>
                    <a:lumOff val="25000"/>
                  </a:schemeClr>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SUB COPY HERE</a:t>
            </a:r>
            <a:endParaRPr lang="en-PH" dirty="0"/>
          </a:p>
        </p:txBody>
      </p:sp>
      <p:sp>
        <p:nvSpPr>
          <p:cNvPr id="14" name="Title 1">
            <a:extLst>
              <a:ext uri="{FF2B5EF4-FFF2-40B4-BE49-F238E27FC236}">
                <a16:creationId xmlns:a16="http://schemas.microsoft.com/office/drawing/2014/main" id="{08AFD8D2-81D7-4C2A-926C-1C635FE21707}"/>
              </a:ext>
            </a:extLst>
          </p:cNvPr>
          <p:cNvSpPr>
            <a:spLocks noGrp="1"/>
          </p:cNvSpPr>
          <p:nvPr>
            <p:ph type="ctrTitle" hasCustomPrompt="1"/>
          </p:nvPr>
        </p:nvSpPr>
        <p:spPr>
          <a:xfrm>
            <a:off x="319314" y="2346068"/>
            <a:ext cx="8926286" cy="1938992"/>
          </a:xfrm>
          <a:prstGeom prst="rect">
            <a:avLst/>
          </a:prstGeom>
        </p:spPr>
        <p:txBody>
          <a:bodyPr wrap="square" lIns="0" anchor="b" anchorCtr="0">
            <a:spAutoFit/>
          </a:bodyPr>
          <a:lstStyle>
            <a:lvl1pPr algn="l">
              <a:defRPr sz="6998" b="1" i="0" cap="all" baseline="0">
                <a:solidFill>
                  <a:schemeClr val="tx1"/>
                </a:solidFill>
                <a:latin typeface="+mn-lt"/>
                <a:ea typeface="Helvetica Neue Condensed" panose="02000503000000020004" pitchFamily="2" charset="0"/>
                <a:cs typeface="Helvetica Neue Condensed" panose="02000503000000020004" pitchFamily="2" charset="0"/>
              </a:defRPr>
            </a:lvl1pPr>
          </a:lstStyle>
          <a:p>
            <a:r>
              <a:rPr lang="en-US" dirty="0"/>
              <a:t>SECTION TITLE HERE</a:t>
            </a:r>
            <a:endParaRPr lang="en-PH" dirty="0"/>
          </a:p>
        </p:txBody>
      </p:sp>
    </p:spTree>
    <p:extLst>
      <p:ext uri="{BB962C8B-B14F-4D97-AF65-F5344CB8AC3E}">
        <p14:creationId xmlns:p14="http://schemas.microsoft.com/office/powerpoint/2010/main" val="40642474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mpl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54D17-B09F-42EC-A7EA-EC7DE6E87BBD}"/>
              </a:ext>
            </a:extLst>
          </p:cNvPr>
          <p:cNvSpPr>
            <a:spLocks noGrp="1"/>
          </p:cNvSpPr>
          <p:nvPr>
            <p:ph type="title"/>
          </p:nvPr>
        </p:nvSpPr>
        <p:spPr>
          <a:xfrm>
            <a:off x="304799" y="365127"/>
            <a:ext cx="11582404" cy="494410"/>
          </a:xfrm>
          <a:prstGeom prst="rect">
            <a:avLst/>
          </a:prstGeom>
        </p:spPr>
        <p:txBody>
          <a:bodyPr/>
          <a:lstStyle/>
          <a:p>
            <a:r>
              <a:rPr lang="en-US"/>
              <a:t>Click to edit Master title style</a:t>
            </a:r>
          </a:p>
        </p:txBody>
      </p:sp>
      <p:sp>
        <p:nvSpPr>
          <p:cNvPr id="3" name="Footer Placeholder 2">
            <a:extLst>
              <a:ext uri="{FF2B5EF4-FFF2-40B4-BE49-F238E27FC236}">
                <a16:creationId xmlns:a16="http://schemas.microsoft.com/office/drawing/2014/main" id="{E6A63C70-986A-4D6A-B48E-C04446C2B2EF}"/>
              </a:ext>
            </a:extLst>
          </p:cNvPr>
          <p:cNvSpPr>
            <a:spLocks noGrp="1"/>
          </p:cNvSpPr>
          <p:nvPr>
            <p:ph type="ftr" sz="quarter" idx="10"/>
          </p:nvPr>
        </p:nvSpPr>
        <p:spPr/>
        <p:txBody>
          <a:bodyPr/>
          <a:lstStyle/>
          <a:p>
            <a:r>
              <a:rPr lang="en-US"/>
              <a:t>To insert a footer go to Insert &gt; Header &amp; Footer</a:t>
            </a:r>
            <a:endParaRPr lang="en-US" dirty="0"/>
          </a:p>
        </p:txBody>
      </p:sp>
    </p:spTree>
    <p:extLst>
      <p:ext uri="{BB962C8B-B14F-4D97-AF65-F5344CB8AC3E}">
        <p14:creationId xmlns:p14="http://schemas.microsoft.com/office/powerpoint/2010/main" val="42859934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54D17-B09F-42EC-A7EA-EC7DE6E87BBD}"/>
              </a:ext>
            </a:extLst>
          </p:cNvPr>
          <p:cNvSpPr>
            <a:spLocks noGrp="1"/>
          </p:cNvSpPr>
          <p:nvPr>
            <p:ph type="title"/>
          </p:nvPr>
        </p:nvSpPr>
        <p:spPr>
          <a:xfrm>
            <a:off x="304799" y="365127"/>
            <a:ext cx="11582404" cy="494410"/>
          </a:xfrm>
          <a:prstGeom prst="rect">
            <a:avLst/>
          </a:prstGeom>
        </p:spPr>
        <p:txBody>
          <a:bodyPr/>
          <a:lstStyle/>
          <a:p>
            <a:r>
              <a:rPr lang="en-US"/>
              <a:t>Click to edit Master title style</a:t>
            </a:r>
          </a:p>
        </p:txBody>
      </p:sp>
      <p:sp>
        <p:nvSpPr>
          <p:cNvPr id="3" name="Footer Placeholder 2">
            <a:extLst>
              <a:ext uri="{FF2B5EF4-FFF2-40B4-BE49-F238E27FC236}">
                <a16:creationId xmlns:a16="http://schemas.microsoft.com/office/drawing/2014/main" id="{E6A63C70-986A-4D6A-B48E-C04446C2B2EF}"/>
              </a:ext>
            </a:extLst>
          </p:cNvPr>
          <p:cNvSpPr>
            <a:spLocks noGrp="1"/>
          </p:cNvSpPr>
          <p:nvPr>
            <p:ph type="ftr" sz="quarter" idx="10"/>
          </p:nvPr>
        </p:nvSpPr>
        <p:spPr/>
        <p:txBody>
          <a:bodyPr/>
          <a:lstStyle/>
          <a:p>
            <a:r>
              <a:rPr lang="en-US"/>
              <a:t>To insert a footer go to Insert &gt; Header &amp; Footer</a:t>
            </a:r>
            <a:endParaRPr lang="en-US" dirty="0"/>
          </a:p>
        </p:txBody>
      </p:sp>
      <p:sp>
        <p:nvSpPr>
          <p:cNvPr id="5" name="Content Placeholder 3">
            <a:extLst>
              <a:ext uri="{FF2B5EF4-FFF2-40B4-BE49-F238E27FC236}">
                <a16:creationId xmlns:a16="http://schemas.microsoft.com/office/drawing/2014/main" id="{1B6C8084-BBB0-4D40-B2FD-535ABEFE23B5}"/>
              </a:ext>
            </a:extLst>
          </p:cNvPr>
          <p:cNvSpPr>
            <a:spLocks noGrp="1"/>
          </p:cNvSpPr>
          <p:nvPr>
            <p:ph sz="quarter" idx="11"/>
          </p:nvPr>
        </p:nvSpPr>
        <p:spPr>
          <a:xfrm>
            <a:off x="304801" y="978405"/>
            <a:ext cx="11582400" cy="480061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3628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2 or End Slide">
    <p:spTree>
      <p:nvGrpSpPr>
        <p:cNvPr id="1" name=""/>
        <p:cNvGrpSpPr/>
        <p:nvPr/>
      </p:nvGrpSpPr>
      <p:grpSpPr>
        <a:xfrm>
          <a:off x="0" y="0"/>
          <a:ext cx="0" cy="0"/>
          <a:chOff x="0" y="0"/>
          <a:chExt cx="0" cy="0"/>
        </a:xfrm>
      </p:grpSpPr>
      <p:sp>
        <p:nvSpPr>
          <p:cNvPr id="13" name="Rectangle 12"/>
          <p:cNvSpPr/>
          <p:nvPr userDrawn="1"/>
        </p:nvSpPr>
        <p:spPr>
          <a:xfrm>
            <a:off x="1" y="6922"/>
            <a:ext cx="12195176" cy="6858000"/>
          </a:xfrm>
          <a:prstGeom prst="rect">
            <a:avLst/>
          </a:prstGeom>
          <a:solidFill>
            <a:srgbClr val="314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0" i="0" dirty="0">
              <a:latin typeface="Calibri" panose="020F0502020204030204" pitchFamily="34" charset="0"/>
            </a:endParaRPr>
          </a:p>
        </p:txBody>
      </p:sp>
      <p:pic>
        <p:nvPicPr>
          <p:cNvPr id="4" name="Picture 3">
            <a:extLst>
              <a:ext uri="{FF2B5EF4-FFF2-40B4-BE49-F238E27FC236}">
                <a16:creationId xmlns:a16="http://schemas.microsoft.com/office/drawing/2014/main" id="{DE98F9E9-5C74-A64D-A81D-BBAA0F82E023}"/>
              </a:ext>
            </a:extLst>
          </p:cNvPr>
          <p:cNvPicPr>
            <a:picLocks noChangeAspect="1"/>
          </p:cNvPicPr>
          <p:nvPr userDrawn="1"/>
        </p:nvPicPr>
        <p:blipFill>
          <a:blip r:embed="rId2"/>
          <a:stretch>
            <a:fillRect/>
          </a:stretch>
        </p:blipFill>
        <p:spPr>
          <a:xfrm>
            <a:off x="-3176" y="5568"/>
            <a:ext cx="12195176" cy="6846864"/>
          </a:xfrm>
          <a:prstGeom prst="rect">
            <a:avLst/>
          </a:prstGeom>
        </p:spPr>
      </p:pic>
      <p:sp>
        <p:nvSpPr>
          <p:cNvPr id="3" name="Subtitle 2"/>
          <p:cNvSpPr>
            <a:spLocks noGrp="1"/>
          </p:cNvSpPr>
          <p:nvPr>
            <p:ph type="subTitle" idx="1"/>
          </p:nvPr>
        </p:nvSpPr>
        <p:spPr>
          <a:xfrm>
            <a:off x="570062" y="3966580"/>
            <a:ext cx="11013768" cy="1164220"/>
          </a:xfrm>
        </p:spPr>
        <p:txBody>
          <a:bodyPr/>
          <a:lstStyle>
            <a:lvl1pPr marL="0" indent="0" algn="l">
              <a:buNone/>
              <a:defRPr b="1"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Title 5">
            <a:extLst>
              <a:ext uri="{FF2B5EF4-FFF2-40B4-BE49-F238E27FC236}">
                <a16:creationId xmlns:a16="http://schemas.microsoft.com/office/drawing/2014/main" id="{9DDC0FCF-65F2-3242-B53E-7C00BD4E97E6}"/>
              </a:ext>
            </a:extLst>
          </p:cNvPr>
          <p:cNvSpPr>
            <a:spLocks noGrp="1"/>
          </p:cNvSpPr>
          <p:nvPr>
            <p:ph type="title"/>
          </p:nvPr>
        </p:nvSpPr>
        <p:spPr>
          <a:xfrm>
            <a:off x="609600" y="2542785"/>
            <a:ext cx="10972801" cy="1057827"/>
          </a:xfrm>
        </p:spPr>
        <p:txBody>
          <a:bodyPr/>
          <a:lstStyle>
            <a:lvl1pPr algn="l">
              <a:defRPr sz="4000" b="1" i="0">
                <a:solidFill>
                  <a:schemeClr val="bg1"/>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9E2FAF82-B0F4-B145-ABF6-E447DE8CAA76}"/>
              </a:ext>
            </a:extLst>
          </p:cNvPr>
          <p:cNvCxnSpPr>
            <a:cxnSpLocks/>
          </p:cNvCxnSpPr>
          <p:nvPr userDrawn="1"/>
        </p:nvCxnSpPr>
        <p:spPr>
          <a:xfrm>
            <a:off x="570061" y="3775978"/>
            <a:ext cx="7541402" cy="0"/>
          </a:xfrm>
          <a:prstGeom prst="line">
            <a:avLst/>
          </a:prstGeom>
          <a:ln w="25400" cmpd="sng">
            <a:solidFill>
              <a:srgbClr val="14FFFF"/>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52DDE5D-7B48-594B-9555-605E49B6F2E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63579" y="6311053"/>
            <a:ext cx="1222205" cy="352069"/>
          </a:xfrm>
          <a:prstGeom prst="rect">
            <a:avLst/>
          </a:prstGeom>
        </p:spPr>
      </p:pic>
      <p:sp>
        <p:nvSpPr>
          <p:cNvPr id="10" name="TextBox 9">
            <a:extLst>
              <a:ext uri="{FF2B5EF4-FFF2-40B4-BE49-F238E27FC236}">
                <a16:creationId xmlns:a16="http://schemas.microsoft.com/office/drawing/2014/main" id="{FF1139B1-5CD8-804F-9B08-6499EDB3900C}"/>
              </a:ext>
            </a:extLst>
          </p:cNvPr>
          <p:cNvSpPr txBox="1"/>
          <p:nvPr userDrawn="1"/>
        </p:nvSpPr>
        <p:spPr>
          <a:xfrm>
            <a:off x="8509766" y="6387823"/>
            <a:ext cx="1851795" cy="184666"/>
          </a:xfrm>
          <a:prstGeom prst="rect">
            <a:avLst/>
          </a:prstGeom>
          <a:noFill/>
        </p:spPr>
        <p:txBody>
          <a:bodyPr wrap="square" lIns="0" tIns="0" rIns="0" bIns="0" rtlCol="0">
            <a:spAutoFit/>
          </a:bodyPr>
          <a:lstStyle/>
          <a:p>
            <a:pPr algn="r"/>
            <a:fld id="{E7B3DFDB-9C06-284E-A647-6C49AFABE760}" type="slidenum">
              <a:rPr lang="en-US" sz="1200" b="1" i="0" smtClean="0">
                <a:solidFill>
                  <a:schemeClr val="bg1"/>
                </a:solidFill>
                <a:latin typeface="Calibri" panose="020F0502020204030204" pitchFamily="34" charset="0"/>
                <a:ea typeface="Roboto" panose="02000000000000000000" pitchFamily="2" charset="0"/>
                <a:cs typeface="Calibri" panose="020F0502020204030204" pitchFamily="34" charset="0"/>
              </a:rPr>
              <a:pPr algn="r"/>
              <a:t>‹#›</a:t>
            </a:fld>
            <a:endParaRPr lang="en-US" sz="1200" b="1" i="0" dirty="0">
              <a:solidFill>
                <a:schemeClr val="bg1"/>
              </a:solidFill>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205871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928EEB1-0D31-4C88-AB31-506641A64AED}"/>
              </a:ext>
            </a:extLst>
          </p:cNvPr>
          <p:cNvSpPr>
            <a:spLocks noGrp="1"/>
          </p:cNvSpPr>
          <p:nvPr>
            <p:ph type="ftr" sz="quarter" idx="10"/>
          </p:nvPr>
        </p:nvSpPr>
        <p:spPr/>
        <p:txBody>
          <a:bodyPr/>
          <a:lstStyle/>
          <a:p>
            <a:r>
              <a:rPr lang="en-US"/>
              <a:t>To insert a footer go to Insert &gt; Header &amp; Footer</a:t>
            </a:r>
            <a:endParaRPr lang="en-US" dirty="0"/>
          </a:p>
        </p:txBody>
      </p:sp>
      <p:sp>
        <p:nvSpPr>
          <p:cNvPr id="4" name="Content Placeholder 3">
            <a:extLst>
              <a:ext uri="{FF2B5EF4-FFF2-40B4-BE49-F238E27FC236}">
                <a16:creationId xmlns:a16="http://schemas.microsoft.com/office/drawing/2014/main" id="{C0B3CB97-C75E-449C-9317-A9B847B6DF01}"/>
              </a:ext>
            </a:extLst>
          </p:cNvPr>
          <p:cNvSpPr>
            <a:spLocks noGrp="1"/>
          </p:cNvSpPr>
          <p:nvPr>
            <p:ph sz="quarter" idx="11"/>
          </p:nvPr>
        </p:nvSpPr>
        <p:spPr>
          <a:xfrm>
            <a:off x="304800" y="978405"/>
            <a:ext cx="5669280" cy="4800611"/>
          </a:xfrm>
        </p:spPr>
        <p:txBody>
          <a:bodyPr/>
          <a:lstStyle>
            <a:lvl1pPr>
              <a:defRPr sz="1799"/>
            </a:lvl1pPr>
            <a:lvl2pPr>
              <a:defRPr sz="1600"/>
            </a:lvl2pPr>
            <a:lvl3pPr>
              <a:defRPr sz="140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D5ED5362-9419-4590-A30F-EA59292634C9}"/>
              </a:ext>
            </a:extLst>
          </p:cNvPr>
          <p:cNvSpPr>
            <a:spLocks noGrp="1"/>
          </p:cNvSpPr>
          <p:nvPr>
            <p:ph sz="quarter" idx="12"/>
          </p:nvPr>
        </p:nvSpPr>
        <p:spPr>
          <a:xfrm>
            <a:off x="6217922" y="978405"/>
            <a:ext cx="5669280" cy="4800611"/>
          </a:xfrm>
        </p:spPr>
        <p:txBody>
          <a:bodyPr/>
          <a:lstStyle>
            <a:lvl1pPr>
              <a:defRPr sz="1799"/>
            </a:lvl1pPr>
            <a:lvl2pPr>
              <a:defRPr sz="1600"/>
            </a:lvl2pPr>
            <a:lvl3pPr>
              <a:defRPr sz="140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a:extLst>
              <a:ext uri="{FF2B5EF4-FFF2-40B4-BE49-F238E27FC236}">
                <a16:creationId xmlns:a16="http://schemas.microsoft.com/office/drawing/2014/main" id="{8B30A57F-368E-4DEC-A2A1-B6922064418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105886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 Content with Hea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928EEB1-0D31-4C88-AB31-506641A64AED}"/>
              </a:ext>
            </a:extLst>
          </p:cNvPr>
          <p:cNvSpPr>
            <a:spLocks noGrp="1"/>
          </p:cNvSpPr>
          <p:nvPr>
            <p:ph type="ftr" sz="quarter" idx="10"/>
          </p:nvPr>
        </p:nvSpPr>
        <p:spPr/>
        <p:txBody>
          <a:bodyPr/>
          <a:lstStyle/>
          <a:p>
            <a:r>
              <a:rPr lang="en-US"/>
              <a:t>To insert a footer go to Insert &gt; Header &amp; Footer</a:t>
            </a:r>
            <a:endParaRPr lang="en-US" dirty="0"/>
          </a:p>
        </p:txBody>
      </p:sp>
      <p:sp>
        <p:nvSpPr>
          <p:cNvPr id="4" name="Content Placeholder 3">
            <a:extLst>
              <a:ext uri="{FF2B5EF4-FFF2-40B4-BE49-F238E27FC236}">
                <a16:creationId xmlns:a16="http://schemas.microsoft.com/office/drawing/2014/main" id="{C0B3CB97-C75E-449C-9317-A9B847B6DF01}"/>
              </a:ext>
            </a:extLst>
          </p:cNvPr>
          <p:cNvSpPr>
            <a:spLocks noGrp="1"/>
          </p:cNvSpPr>
          <p:nvPr>
            <p:ph sz="quarter" idx="11"/>
          </p:nvPr>
        </p:nvSpPr>
        <p:spPr>
          <a:xfrm>
            <a:off x="304800" y="1497320"/>
            <a:ext cx="5669280" cy="4281694"/>
          </a:xfrm>
        </p:spPr>
        <p:txBody>
          <a:bodyPr/>
          <a:lstStyle>
            <a:lvl1pPr>
              <a:defRPr sz="1799"/>
            </a:lvl1pPr>
            <a:lvl2pPr>
              <a:defRPr sz="1600"/>
            </a:lvl2pPr>
            <a:lvl3pPr>
              <a:defRPr sz="140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D5ED5362-9419-4590-A30F-EA59292634C9}"/>
              </a:ext>
            </a:extLst>
          </p:cNvPr>
          <p:cNvSpPr>
            <a:spLocks noGrp="1"/>
          </p:cNvSpPr>
          <p:nvPr>
            <p:ph sz="quarter" idx="12"/>
          </p:nvPr>
        </p:nvSpPr>
        <p:spPr>
          <a:xfrm>
            <a:off x="6217922" y="1497321"/>
            <a:ext cx="5669280" cy="4281695"/>
          </a:xfrm>
        </p:spPr>
        <p:txBody>
          <a:bodyPr/>
          <a:lstStyle>
            <a:lvl1pPr>
              <a:defRPr sz="1799"/>
            </a:lvl1pPr>
            <a:lvl2pPr>
              <a:defRPr sz="1600"/>
            </a:lvl2pPr>
            <a:lvl3pPr>
              <a:defRPr sz="140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F00086A1-D1C5-4AB0-83E1-0260DBEAC532}"/>
              </a:ext>
            </a:extLst>
          </p:cNvPr>
          <p:cNvSpPr>
            <a:spLocks noGrp="1"/>
          </p:cNvSpPr>
          <p:nvPr>
            <p:ph type="body" sz="quarter" idx="14" hasCustomPrompt="1"/>
          </p:nvPr>
        </p:nvSpPr>
        <p:spPr>
          <a:xfrm>
            <a:off x="304799" y="978403"/>
            <a:ext cx="5669280" cy="400050"/>
          </a:xfrm>
        </p:spPr>
        <p:txBody>
          <a:bodyPr anchor="ctr" anchorCtr="0">
            <a:normAutofit/>
          </a:bodyPr>
          <a:lstStyle>
            <a:lvl1pPr marL="0" indent="0">
              <a:buNone/>
              <a:defRPr sz="1999" b="1" cap="none" baseline="0">
                <a:solidFill>
                  <a:schemeClr val="accent3"/>
                </a:solidFill>
                <a:latin typeface="+mn-lt"/>
              </a:defRPr>
            </a:lvl1pPr>
          </a:lstStyle>
          <a:p>
            <a:pPr lvl="0"/>
            <a:r>
              <a:rPr lang="en-US" dirty="0"/>
              <a:t>Click To Edit Title</a:t>
            </a:r>
            <a:endParaRPr lang="en-PH" dirty="0"/>
          </a:p>
        </p:txBody>
      </p:sp>
      <p:sp>
        <p:nvSpPr>
          <p:cNvPr id="9" name="Text Placeholder 4">
            <a:extLst>
              <a:ext uri="{FF2B5EF4-FFF2-40B4-BE49-F238E27FC236}">
                <a16:creationId xmlns:a16="http://schemas.microsoft.com/office/drawing/2014/main" id="{73AD003C-1870-4495-BDF5-771303CA4C3A}"/>
              </a:ext>
            </a:extLst>
          </p:cNvPr>
          <p:cNvSpPr>
            <a:spLocks noGrp="1"/>
          </p:cNvSpPr>
          <p:nvPr>
            <p:ph type="body" sz="quarter" idx="15" hasCustomPrompt="1"/>
          </p:nvPr>
        </p:nvSpPr>
        <p:spPr>
          <a:xfrm>
            <a:off x="6217922" y="978403"/>
            <a:ext cx="5669280" cy="400050"/>
          </a:xfrm>
        </p:spPr>
        <p:txBody>
          <a:bodyPr anchor="ctr" anchorCtr="0">
            <a:normAutofit/>
          </a:bodyPr>
          <a:lstStyle>
            <a:lvl1pPr marL="0" indent="0">
              <a:buNone/>
              <a:defRPr sz="1999" b="1" cap="none" baseline="0">
                <a:solidFill>
                  <a:schemeClr val="accent3"/>
                </a:solidFill>
                <a:latin typeface="+mn-lt"/>
              </a:defRPr>
            </a:lvl1pPr>
          </a:lstStyle>
          <a:p>
            <a:pPr lvl="0"/>
            <a:r>
              <a:rPr lang="en-US" dirty="0"/>
              <a:t>Click To Edit Title</a:t>
            </a:r>
            <a:endParaRPr lang="en-PH" dirty="0"/>
          </a:p>
        </p:txBody>
      </p:sp>
      <p:sp>
        <p:nvSpPr>
          <p:cNvPr id="6" name="Title 5">
            <a:extLst>
              <a:ext uri="{FF2B5EF4-FFF2-40B4-BE49-F238E27FC236}">
                <a16:creationId xmlns:a16="http://schemas.microsoft.com/office/drawing/2014/main" id="{91E7B021-7630-4128-8F84-0C2C2E2610A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11975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 Section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E5C662B-D5DC-468D-B3C8-4056EA18F185}"/>
              </a:ext>
            </a:extLst>
          </p:cNvPr>
          <p:cNvSpPr>
            <a:spLocks noGrp="1"/>
          </p:cNvSpPr>
          <p:nvPr>
            <p:ph type="ftr" sz="quarter" idx="10"/>
          </p:nvPr>
        </p:nvSpPr>
        <p:spPr/>
        <p:txBody>
          <a:bodyPr/>
          <a:lstStyle/>
          <a:p>
            <a:r>
              <a:rPr lang="en-US"/>
              <a:t>To insert a footer go to Insert &gt; Header &amp; Footer</a:t>
            </a:r>
            <a:endParaRPr lang="en-US" dirty="0"/>
          </a:p>
        </p:txBody>
      </p:sp>
      <p:sp>
        <p:nvSpPr>
          <p:cNvPr id="4" name="Content Placeholder 3">
            <a:extLst>
              <a:ext uri="{FF2B5EF4-FFF2-40B4-BE49-F238E27FC236}">
                <a16:creationId xmlns:a16="http://schemas.microsoft.com/office/drawing/2014/main" id="{98FAC131-0F86-4A8A-A11A-EBD0140339A5}"/>
              </a:ext>
            </a:extLst>
          </p:cNvPr>
          <p:cNvSpPr>
            <a:spLocks noGrp="1"/>
          </p:cNvSpPr>
          <p:nvPr>
            <p:ph sz="quarter" idx="12"/>
          </p:nvPr>
        </p:nvSpPr>
        <p:spPr>
          <a:xfrm>
            <a:off x="304799" y="1616186"/>
            <a:ext cx="3657601" cy="4162827"/>
          </a:xfrm>
        </p:spPr>
        <p:txBody>
          <a:bodyPr/>
          <a:lstStyle>
            <a:lvl1pPr>
              <a:defRPr sz="1400"/>
            </a:lvl1pPr>
            <a:lvl2pPr>
              <a:defRPr sz="1200"/>
            </a:lvl2pPr>
            <a:lvl3pPr>
              <a:defRPr sz="1100"/>
            </a:lvl3pPr>
            <a:lvl4pPr>
              <a:defRPr sz="1050"/>
            </a:lvl4pPr>
            <a:lvl5pP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64FE771-D2DA-4534-8823-E471939076D5}"/>
              </a:ext>
            </a:extLst>
          </p:cNvPr>
          <p:cNvSpPr>
            <a:spLocks noGrp="1"/>
          </p:cNvSpPr>
          <p:nvPr>
            <p:ph type="body" sz="quarter" idx="14" hasCustomPrompt="1"/>
          </p:nvPr>
        </p:nvSpPr>
        <p:spPr>
          <a:xfrm>
            <a:off x="304798" y="1097270"/>
            <a:ext cx="3657601" cy="400050"/>
          </a:xfrm>
        </p:spPr>
        <p:txBody>
          <a:bodyPr anchor="ctr" anchorCtr="0">
            <a:normAutofit/>
          </a:bodyPr>
          <a:lstStyle>
            <a:lvl1pPr marL="0" indent="0">
              <a:buNone/>
              <a:defRPr sz="1799" b="1" cap="none" baseline="0">
                <a:solidFill>
                  <a:schemeClr val="accent3"/>
                </a:solidFill>
                <a:latin typeface="+mn-lt"/>
              </a:defRPr>
            </a:lvl1pPr>
          </a:lstStyle>
          <a:p>
            <a:pPr lvl="0"/>
            <a:r>
              <a:rPr lang="en-US" dirty="0"/>
              <a:t>Click To Edit Title</a:t>
            </a:r>
            <a:endParaRPr lang="en-PH" dirty="0"/>
          </a:p>
        </p:txBody>
      </p:sp>
      <p:cxnSp>
        <p:nvCxnSpPr>
          <p:cNvPr id="6" name="Straight Connector 5">
            <a:extLst>
              <a:ext uri="{FF2B5EF4-FFF2-40B4-BE49-F238E27FC236}">
                <a16:creationId xmlns:a16="http://schemas.microsoft.com/office/drawing/2014/main" id="{7CF85F04-1A00-498C-A6F2-32BFCFD671EC}"/>
              </a:ext>
            </a:extLst>
          </p:cNvPr>
          <p:cNvCxnSpPr>
            <a:cxnSpLocks/>
          </p:cNvCxnSpPr>
          <p:nvPr userDrawn="1"/>
        </p:nvCxnSpPr>
        <p:spPr>
          <a:xfrm>
            <a:off x="304799" y="978403"/>
            <a:ext cx="3657601" cy="0"/>
          </a:xfrm>
          <a:prstGeom prst="line">
            <a:avLst/>
          </a:prstGeom>
          <a:ln w="38100">
            <a:solidFill>
              <a:schemeClr val="accent3"/>
            </a:solidFill>
          </a:ln>
        </p:spPr>
        <p:style>
          <a:lnRef idx="3">
            <a:schemeClr val="dk1"/>
          </a:lnRef>
          <a:fillRef idx="0">
            <a:schemeClr val="dk1"/>
          </a:fillRef>
          <a:effectRef idx="2">
            <a:schemeClr val="dk1"/>
          </a:effectRef>
          <a:fontRef idx="minor">
            <a:schemeClr val="tx1"/>
          </a:fontRef>
        </p:style>
      </p:cxnSp>
      <p:cxnSp>
        <p:nvCxnSpPr>
          <p:cNvPr id="7" name="Straight Connector 6">
            <a:extLst>
              <a:ext uri="{FF2B5EF4-FFF2-40B4-BE49-F238E27FC236}">
                <a16:creationId xmlns:a16="http://schemas.microsoft.com/office/drawing/2014/main" id="{3E0A92E8-FE1B-4C39-B23A-3007937BB1AB}"/>
              </a:ext>
            </a:extLst>
          </p:cNvPr>
          <p:cNvCxnSpPr>
            <a:cxnSpLocks/>
          </p:cNvCxnSpPr>
          <p:nvPr userDrawn="1"/>
        </p:nvCxnSpPr>
        <p:spPr>
          <a:xfrm>
            <a:off x="4267200" y="978403"/>
            <a:ext cx="3657601" cy="0"/>
          </a:xfrm>
          <a:prstGeom prst="line">
            <a:avLst/>
          </a:prstGeom>
          <a:ln w="38100">
            <a:solidFill>
              <a:schemeClr val="accent3"/>
            </a:solidFill>
          </a:ln>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5FFB715F-D097-4043-9B3B-302AD3DC6429}"/>
              </a:ext>
            </a:extLst>
          </p:cNvPr>
          <p:cNvCxnSpPr>
            <a:cxnSpLocks/>
          </p:cNvCxnSpPr>
          <p:nvPr userDrawn="1"/>
        </p:nvCxnSpPr>
        <p:spPr>
          <a:xfrm>
            <a:off x="8229602" y="978403"/>
            <a:ext cx="3657601" cy="0"/>
          </a:xfrm>
          <a:prstGeom prst="line">
            <a:avLst/>
          </a:prstGeom>
          <a:ln w="38100">
            <a:solidFill>
              <a:schemeClr val="accent3"/>
            </a:solidFill>
          </a:ln>
        </p:spPr>
        <p:style>
          <a:lnRef idx="3">
            <a:schemeClr val="dk1"/>
          </a:lnRef>
          <a:fillRef idx="0">
            <a:schemeClr val="dk1"/>
          </a:fillRef>
          <a:effectRef idx="2">
            <a:schemeClr val="dk1"/>
          </a:effectRef>
          <a:fontRef idx="minor">
            <a:schemeClr val="tx1"/>
          </a:fontRef>
        </p:style>
      </p:cxnSp>
      <p:sp>
        <p:nvSpPr>
          <p:cNvPr id="10" name="Content Placeholder 3">
            <a:extLst>
              <a:ext uri="{FF2B5EF4-FFF2-40B4-BE49-F238E27FC236}">
                <a16:creationId xmlns:a16="http://schemas.microsoft.com/office/drawing/2014/main" id="{F2ECB91F-D9E5-40AA-B6C4-7E34FA254AA6}"/>
              </a:ext>
            </a:extLst>
          </p:cNvPr>
          <p:cNvSpPr>
            <a:spLocks noGrp="1"/>
          </p:cNvSpPr>
          <p:nvPr>
            <p:ph sz="quarter" idx="15"/>
          </p:nvPr>
        </p:nvSpPr>
        <p:spPr>
          <a:xfrm>
            <a:off x="4267200" y="1616186"/>
            <a:ext cx="3657601" cy="4162827"/>
          </a:xfrm>
        </p:spPr>
        <p:txBody>
          <a:bodyPr/>
          <a:lstStyle>
            <a:lvl1pPr>
              <a:defRPr sz="1400"/>
            </a:lvl1pPr>
            <a:lvl2pPr>
              <a:defRPr sz="1200"/>
            </a:lvl2pPr>
            <a:lvl3pPr>
              <a:defRPr sz="1100"/>
            </a:lvl3pPr>
            <a:lvl4pPr>
              <a:defRPr sz="1050"/>
            </a:lvl4pPr>
            <a:lvl5pP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a:extLst>
              <a:ext uri="{FF2B5EF4-FFF2-40B4-BE49-F238E27FC236}">
                <a16:creationId xmlns:a16="http://schemas.microsoft.com/office/drawing/2014/main" id="{84716568-698B-4EC2-BA6B-B4A153D30F27}"/>
              </a:ext>
            </a:extLst>
          </p:cNvPr>
          <p:cNvSpPr>
            <a:spLocks noGrp="1"/>
          </p:cNvSpPr>
          <p:nvPr>
            <p:ph type="body" sz="quarter" idx="16" hasCustomPrompt="1"/>
          </p:nvPr>
        </p:nvSpPr>
        <p:spPr>
          <a:xfrm>
            <a:off x="4267200" y="1097270"/>
            <a:ext cx="3657601" cy="400050"/>
          </a:xfrm>
        </p:spPr>
        <p:txBody>
          <a:bodyPr anchor="ctr" anchorCtr="0">
            <a:normAutofit/>
          </a:bodyPr>
          <a:lstStyle>
            <a:lvl1pPr marL="0" indent="0">
              <a:buNone/>
              <a:defRPr sz="1799" b="1" cap="none" baseline="0">
                <a:solidFill>
                  <a:schemeClr val="accent3"/>
                </a:solidFill>
                <a:latin typeface="+mn-lt"/>
              </a:defRPr>
            </a:lvl1pPr>
          </a:lstStyle>
          <a:p>
            <a:pPr lvl="0"/>
            <a:r>
              <a:rPr lang="en-US" dirty="0"/>
              <a:t>Click To Edit Title</a:t>
            </a:r>
            <a:endParaRPr lang="en-PH" dirty="0"/>
          </a:p>
        </p:txBody>
      </p:sp>
      <p:sp>
        <p:nvSpPr>
          <p:cNvPr id="12" name="Content Placeholder 3">
            <a:extLst>
              <a:ext uri="{FF2B5EF4-FFF2-40B4-BE49-F238E27FC236}">
                <a16:creationId xmlns:a16="http://schemas.microsoft.com/office/drawing/2014/main" id="{9518B83F-26A6-4606-A44A-C2794585AE72}"/>
              </a:ext>
            </a:extLst>
          </p:cNvPr>
          <p:cNvSpPr>
            <a:spLocks noGrp="1"/>
          </p:cNvSpPr>
          <p:nvPr>
            <p:ph sz="quarter" idx="17"/>
          </p:nvPr>
        </p:nvSpPr>
        <p:spPr>
          <a:xfrm>
            <a:off x="8229602" y="1616186"/>
            <a:ext cx="3657601" cy="4162827"/>
          </a:xfrm>
        </p:spPr>
        <p:txBody>
          <a:bodyPr/>
          <a:lstStyle>
            <a:lvl1pPr>
              <a:defRPr sz="1400"/>
            </a:lvl1pPr>
            <a:lvl2pPr>
              <a:defRPr sz="1200"/>
            </a:lvl2pPr>
            <a:lvl3pPr>
              <a:defRPr sz="1100"/>
            </a:lvl3pPr>
            <a:lvl4pPr>
              <a:defRPr sz="1050"/>
            </a:lvl4pPr>
            <a:lvl5pP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78BB8FB2-9E07-45AB-871D-414EC3F0293D}"/>
              </a:ext>
            </a:extLst>
          </p:cNvPr>
          <p:cNvSpPr>
            <a:spLocks noGrp="1"/>
          </p:cNvSpPr>
          <p:nvPr>
            <p:ph type="body" sz="quarter" idx="18" hasCustomPrompt="1"/>
          </p:nvPr>
        </p:nvSpPr>
        <p:spPr>
          <a:xfrm>
            <a:off x="8229602" y="1097270"/>
            <a:ext cx="3657601" cy="400050"/>
          </a:xfrm>
        </p:spPr>
        <p:txBody>
          <a:bodyPr anchor="ctr" anchorCtr="0">
            <a:normAutofit/>
          </a:bodyPr>
          <a:lstStyle>
            <a:lvl1pPr marL="0" indent="0">
              <a:buNone/>
              <a:defRPr sz="1799" b="1" cap="none" baseline="0">
                <a:solidFill>
                  <a:schemeClr val="accent3"/>
                </a:solidFill>
                <a:latin typeface="+mn-lt"/>
              </a:defRPr>
            </a:lvl1pPr>
          </a:lstStyle>
          <a:p>
            <a:pPr lvl="0"/>
            <a:r>
              <a:rPr lang="en-US" dirty="0"/>
              <a:t>Click To Edit Title</a:t>
            </a:r>
            <a:endParaRPr lang="en-PH" dirty="0"/>
          </a:p>
        </p:txBody>
      </p:sp>
      <p:sp>
        <p:nvSpPr>
          <p:cNvPr id="9" name="Title 8">
            <a:extLst>
              <a:ext uri="{FF2B5EF4-FFF2-40B4-BE49-F238E27FC236}">
                <a16:creationId xmlns:a16="http://schemas.microsoft.com/office/drawing/2014/main" id="{9FD6575D-8D9D-4D4E-A8F2-73067522DD0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083133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2E817E3-F72D-4B9C-8F01-2EA9269DD158}"/>
              </a:ext>
            </a:extLst>
          </p:cNvPr>
          <p:cNvSpPr>
            <a:spLocks noGrp="1"/>
          </p:cNvSpPr>
          <p:nvPr>
            <p:ph type="ftr" sz="quarter" idx="10"/>
          </p:nvPr>
        </p:nvSpPr>
        <p:spPr/>
        <p:txBody>
          <a:bodyPr/>
          <a:lstStyle/>
          <a:p>
            <a:r>
              <a:rPr lang="en-US"/>
              <a:t>To insert a footer go to Insert &gt; Header &amp; Footer</a:t>
            </a:r>
            <a:endParaRPr lang="en-US" dirty="0"/>
          </a:p>
        </p:txBody>
      </p:sp>
      <p:sp>
        <p:nvSpPr>
          <p:cNvPr id="8" name="Title 7">
            <a:extLst>
              <a:ext uri="{FF2B5EF4-FFF2-40B4-BE49-F238E27FC236}">
                <a16:creationId xmlns:a16="http://schemas.microsoft.com/office/drawing/2014/main" id="{78F893BF-B251-42FD-B394-9410DE0CF31E}"/>
              </a:ext>
            </a:extLst>
          </p:cNvPr>
          <p:cNvSpPr>
            <a:spLocks noGrp="1"/>
          </p:cNvSpPr>
          <p:nvPr>
            <p:ph type="title"/>
          </p:nvPr>
        </p:nvSpPr>
        <p:spPr>
          <a:xfrm>
            <a:off x="304799" y="365127"/>
            <a:ext cx="11582404" cy="49441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9332982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DE336E-D617-444A-849C-F5BF38E978F0}"/>
              </a:ext>
            </a:extLst>
          </p:cNvPr>
          <p:cNvSpPr/>
          <p:nvPr userDrawn="1"/>
        </p:nvSpPr>
        <p:spPr>
          <a:xfrm>
            <a:off x="1" y="0"/>
            <a:ext cx="12192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799"/>
          </a:p>
        </p:txBody>
      </p:sp>
      <p:pic>
        <p:nvPicPr>
          <p:cNvPr id="7" name="Graphic 6">
            <a:extLst>
              <a:ext uri="{FF2B5EF4-FFF2-40B4-BE49-F238E27FC236}">
                <a16:creationId xmlns:a16="http://schemas.microsoft.com/office/drawing/2014/main" id="{ABEBA84B-F182-42FA-9B4B-1313900ABA8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8351" y="6176963"/>
            <a:ext cx="495300" cy="476250"/>
          </a:xfrm>
          <a:prstGeom prst="rect">
            <a:avLst/>
          </a:prstGeom>
        </p:spPr>
      </p:pic>
      <p:sp>
        <p:nvSpPr>
          <p:cNvPr id="8" name="Title 7">
            <a:extLst>
              <a:ext uri="{FF2B5EF4-FFF2-40B4-BE49-F238E27FC236}">
                <a16:creationId xmlns:a16="http://schemas.microsoft.com/office/drawing/2014/main" id="{5E48AAC9-7C4D-4A04-89E1-DB3502D820DF}"/>
              </a:ext>
            </a:extLst>
          </p:cNvPr>
          <p:cNvSpPr>
            <a:spLocks noGrp="1"/>
          </p:cNvSpPr>
          <p:nvPr>
            <p:ph type="title" hasCustomPrompt="1"/>
          </p:nvPr>
        </p:nvSpPr>
        <p:spPr>
          <a:xfrm>
            <a:off x="304799" y="2985804"/>
            <a:ext cx="11582404" cy="886397"/>
          </a:xfrm>
          <a:prstGeom prst="rect">
            <a:avLst/>
          </a:prstGeom>
        </p:spPr>
        <p:txBody>
          <a:bodyPr lIns="182880" rIns="182880" anchor="ctr" anchorCtr="0"/>
          <a:lstStyle>
            <a:lvl1pPr algn="ctr">
              <a:defRPr sz="5998">
                <a:solidFill>
                  <a:schemeClr val="bg1"/>
                </a:solidFill>
              </a:defRPr>
            </a:lvl1pPr>
          </a:lstStyle>
          <a:p>
            <a:r>
              <a:rPr lang="en-PH" dirty="0"/>
              <a:t>PLACE PULL-OUT QUOTE/</a:t>
            </a:r>
            <a:br>
              <a:rPr lang="en-PH" dirty="0"/>
            </a:br>
            <a:r>
              <a:rPr lang="en-PH" dirty="0"/>
              <a:t>MAIN HEADER/</a:t>
            </a:r>
            <a:br>
              <a:rPr lang="en-PH" dirty="0"/>
            </a:br>
            <a:r>
              <a:rPr lang="en-PH" dirty="0"/>
              <a:t>INTRODUCTION HERE</a:t>
            </a:r>
            <a:endParaRPr lang="en-US" dirty="0"/>
          </a:p>
        </p:txBody>
      </p:sp>
    </p:spTree>
    <p:extLst>
      <p:ext uri="{BB962C8B-B14F-4D97-AF65-F5344CB8AC3E}">
        <p14:creationId xmlns:p14="http://schemas.microsoft.com/office/powerpoint/2010/main" val="23974821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Quote 2">
    <p:bg>
      <p:bgPr>
        <a:solidFill>
          <a:schemeClr val="accent3"/>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9EAEED2-8D69-4C5A-BD0C-487750DBE7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8351" y="6176963"/>
            <a:ext cx="495300" cy="476250"/>
          </a:xfrm>
          <a:prstGeom prst="rect">
            <a:avLst/>
          </a:prstGeom>
        </p:spPr>
      </p:pic>
      <p:sp>
        <p:nvSpPr>
          <p:cNvPr id="8" name="Title 7">
            <a:extLst>
              <a:ext uri="{FF2B5EF4-FFF2-40B4-BE49-F238E27FC236}">
                <a16:creationId xmlns:a16="http://schemas.microsoft.com/office/drawing/2014/main" id="{3AF466AC-C072-4758-A3DE-C7D8DE9B1399}"/>
              </a:ext>
            </a:extLst>
          </p:cNvPr>
          <p:cNvSpPr>
            <a:spLocks noGrp="1"/>
          </p:cNvSpPr>
          <p:nvPr>
            <p:ph type="title" hasCustomPrompt="1"/>
          </p:nvPr>
        </p:nvSpPr>
        <p:spPr>
          <a:xfrm>
            <a:off x="304799" y="2985804"/>
            <a:ext cx="11582404" cy="886397"/>
          </a:xfrm>
          <a:prstGeom prst="rect">
            <a:avLst/>
          </a:prstGeom>
        </p:spPr>
        <p:txBody>
          <a:bodyPr lIns="182880" rIns="182880" anchor="ctr" anchorCtr="0"/>
          <a:lstStyle>
            <a:lvl1pPr algn="ctr">
              <a:defRPr sz="5998">
                <a:solidFill>
                  <a:schemeClr val="bg1"/>
                </a:solidFill>
              </a:defRPr>
            </a:lvl1pPr>
          </a:lstStyle>
          <a:p>
            <a:r>
              <a:rPr lang="en-PH" dirty="0"/>
              <a:t>PLACE PULL-OUT QUOTE/</a:t>
            </a:r>
            <a:br>
              <a:rPr lang="en-PH" dirty="0"/>
            </a:br>
            <a:r>
              <a:rPr lang="en-PH" dirty="0"/>
              <a:t>MAIN HEADER/</a:t>
            </a:r>
            <a:br>
              <a:rPr lang="en-PH" dirty="0"/>
            </a:br>
            <a:r>
              <a:rPr lang="en-PH" dirty="0"/>
              <a:t>INTRODUCTION HERE</a:t>
            </a:r>
            <a:endParaRPr lang="en-US" dirty="0"/>
          </a:p>
        </p:txBody>
      </p:sp>
    </p:spTree>
    <p:extLst>
      <p:ext uri="{BB962C8B-B14F-4D97-AF65-F5344CB8AC3E}">
        <p14:creationId xmlns:p14="http://schemas.microsoft.com/office/powerpoint/2010/main" val="41142858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Quote 3">
    <p:bg>
      <p:bgPr>
        <a:solidFill>
          <a:schemeClr val="accent3"/>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9EAEED2-8D69-4C5A-BD0C-487750DBE7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8351" y="6176963"/>
            <a:ext cx="495300" cy="476250"/>
          </a:xfrm>
          <a:prstGeom prst="rect">
            <a:avLst/>
          </a:prstGeom>
        </p:spPr>
      </p:pic>
      <p:sp>
        <p:nvSpPr>
          <p:cNvPr id="6" name="Title 7">
            <a:extLst>
              <a:ext uri="{FF2B5EF4-FFF2-40B4-BE49-F238E27FC236}">
                <a16:creationId xmlns:a16="http://schemas.microsoft.com/office/drawing/2014/main" id="{2A68E040-5805-4D28-AB61-B9A82C80A6BF}"/>
              </a:ext>
            </a:extLst>
          </p:cNvPr>
          <p:cNvSpPr>
            <a:spLocks noGrp="1"/>
          </p:cNvSpPr>
          <p:nvPr>
            <p:ph type="title" hasCustomPrompt="1"/>
          </p:nvPr>
        </p:nvSpPr>
        <p:spPr>
          <a:xfrm>
            <a:off x="304799" y="2985804"/>
            <a:ext cx="11582404" cy="886397"/>
          </a:xfrm>
          <a:prstGeom prst="rect">
            <a:avLst/>
          </a:prstGeom>
        </p:spPr>
        <p:txBody>
          <a:bodyPr lIns="182880" rIns="182880" anchor="b" anchorCtr="0"/>
          <a:lstStyle>
            <a:lvl1pPr algn="ctr">
              <a:defRPr sz="5998">
                <a:solidFill>
                  <a:schemeClr val="bg1"/>
                </a:solidFill>
              </a:defRPr>
            </a:lvl1pPr>
          </a:lstStyle>
          <a:p>
            <a:r>
              <a:rPr lang="en-PH" dirty="0"/>
              <a:t>PLACE PULL-OUT QUOTE/</a:t>
            </a:r>
            <a:br>
              <a:rPr lang="en-PH" dirty="0"/>
            </a:br>
            <a:r>
              <a:rPr lang="en-PH" dirty="0"/>
              <a:t>MAIN HEADER/</a:t>
            </a:r>
            <a:br>
              <a:rPr lang="en-PH" dirty="0"/>
            </a:br>
            <a:r>
              <a:rPr lang="en-PH" dirty="0"/>
              <a:t>INTRODUCTION HERE</a:t>
            </a:r>
            <a:endParaRPr lang="en-US" dirty="0"/>
          </a:p>
        </p:txBody>
      </p:sp>
      <p:sp>
        <p:nvSpPr>
          <p:cNvPr id="7" name="Text Placeholder 3">
            <a:extLst>
              <a:ext uri="{FF2B5EF4-FFF2-40B4-BE49-F238E27FC236}">
                <a16:creationId xmlns:a16="http://schemas.microsoft.com/office/drawing/2014/main" id="{8B7D1D5F-584A-4E33-8843-27A5531F1E05}"/>
              </a:ext>
            </a:extLst>
          </p:cNvPr>
          <p:cNvSpPr>
            <a:spLocks noGrp="1"/>
          </p:cNvSpPr>
          <p:nvPr>
            <p:ph type="body" sz="quarter" idx="11" hasCustomPrompt="1"/>
          </p:nvPr>
        </p:nvSpPr>
        <p:spPr>
          <a:xfrm>
            <a:off x="304801" y="4001981"/>
            <a:ext cx="11582401" cy="387798"/>
          </a:xfrm>
        </p:spPr>
        <p:txBody>
          <a:bodyPr>
            <a:spAutoFit/>
          </a:bodyPr>
          <a:lstStyle>
            <a:lvl1pPr marL="0" indent="0" algn="ctr">
              <a:lnSpc>
                <a:spcPct val="90000"/>
              </a:lnSpc>
              <a:spcBef>
                <a:spcPts val="0"/>
              </a:spcBef>
              <a:buNone/>
              <a:defRPr sz="2799" cap="all" baseline="0">
                <a:solidFill>
                  <a:schemeClr val="accent1"/>
                </a:solidFill>
              </a:defRPr>
            </a:lvl1pPr>
          </a:lstStyle>
          <a:p>
            <a:pPr lvl="0"/>
            <a:r>
              <a:rPr lang="en-US" dirty="0"/>
              <a:t>CLICK TO EDIT SUBCOPY HERE</a:t>
            </a:r>
          </a:p>
        </p:txBody>
      </p:sp>
    </p:spTree>
    <p:extLst>
      <p:ext uri="{BB962C8B-B14F-4D97-AF65-F5344CB8AC3E}">
        <p14:creationId xmlns:p14="http://schemas.microsoft.com/office/powerpoint/2010/main" val="40509610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uston 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BD4CF4-3774-4042-AA68-356D23BA874A}"/>
              </a:ext>
            </a:extLst>
          </p:cNvPr>
          <p:cNvSpPr/>
          <p:nvPr userDrawn="1"/>
        </p:nvSpPr>
        <p:spPr>
          <a:xfrm>
            <a:off x="1" y="1"/>
            <a:ext cx="12192000" cy="113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799"/>
          </a:p>
        </p:txBody>
      </p:sp>
      <p:pic>
        <p:nvPicPr>
          <p:cNvPr id="9" name="Graphic 8">
            <a:extLst>
              <a:ext uri="{FF2B5EF4-FFF2-40B4-BE49-F238E27FC236}">
                <a16:creationId xmlns:a16="http://schemas.microsoft.com/office/drawing/2014/main" id="{FB0D9843-8F27-4FA5-9744-0F9D51B352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1902" y="6291066"/>
            <a:ext cx="495300" cy="476250"/>
          </a:xfrm>
          <a:prstGeom prst="rect">
            <a:avLst/>
          </a:prstGeom>
        </p:spPr>
      </p:pic>
      <p:cxnSp>
        <p:nvCxnSpPr>
          <p:cNvPr id="10" name="Straight Connector 9">
            <a:extLst>
              <a:ext uri="{FF2B5EF4-FFF2-40B4-BE49-F238E27FC236}">
                <a16:creationId xmlns:a16="http://schemas.microsoft.com/office/drawing/2014/main" id="{8B1E0A96-92AF-4DE7-8960-756774D49CBA}"/>
              </a:ext>
            </a:extLst>
          </p:cNvPr>
          <p:cNvCxnSpPr>
            <a:cxnSpLocks/>
          </p:cNvCxnSpPr>
          <p:nvPr userDrawn="1"/>
        </p:nvCxnSpPr>
        <p:spPr>
          <a:xfrm>
            <a:off x="0" y="3254936"/>
            <a:ext cx="4153990" cy="0"/>
          </a:xfrm>
          <a:prstGeom prst="line">
            <a:avLst/>
          </a:prstGeom>
          <a:ln w="38100">
            <a:solidFill>
              <a:srgbClr val="4BC1B1"/>
            </a:solidFill>
          </a:ln>
        </p:spPr>
        <p:style>
          <a:lnRef idx="3">
            <a:schemeClr val="dk1"/>
          </a:lnRef>
          <a:fillRef idx="0">
            <a:schemeClr val="dk1"/>
          </a:fillRef>
          <a:effectRef idx="2">
            <a:schemeClr val="dk1"/>
          </a:effectRef>
          <a:fontRef idx="minor">
            <a:schemeClr val="tx1"/>
          </a:fontRef>
        </p:style>
      </p:cxnSp>
      <p:sp>
        <p:nvSpPr>
          <p:cNvPr id="11" name="Text Placeholder 3">
            <a:extLst>
              <a:ext uri="{FF2B5EF4-FFF2-40B4-BE49-F238E27FC236}">
                <a16:creationId xmlns:a16="http://schemas.microsoft.com/office/drawing/2014/main" id="{C8ECB4D6-2AD9-43B8-BEE6-7D4072BC7778}"/>
              </a:ext>
            </a:extLst>
          </p:cNvPr>
          <p:cNvSpPr>
            <a:spLocks noGrp="1"/>
          </p:cNvSpPr>
          <p:nvPr>
            <p:ph type="body" sz="quarter" idx="11" hasCustomPrompt="1"/>
          </p:nvPr>
        </p:nvSpPr>
        <p:spPr>
          <a:xfrm>
            <a:off x="304801" y="3476280"/>
            <a:ext cx="3849190" cy="2695921"/>
          </a:xfrm>
        </p:spPr>
        <p:txBody>
          <a:bodyPr>
            <a:normAutofit/>
          </a:bodyPr>
          <a:lstStyle>
            <a:lvl1pPr marL="0" indent="0">
              <a:lnSpc>
                <a:spcPct val="90000"/>
              </a:lnSpc>
              <a:spcBef>
                <a:spcPts val="0"/>
              </a:spcBef>
              <a:buNone/>
              <a:defRPr sz="1799" cap="all" baseline="0">
                <a:solidFill>
                  <a:schemeClr val="accent1"/>
                </a:solidFill>
              </a:defRPr>
            </a:lvl1pPr>
          </a:lstStyle>
          <a:p>
            <a:pPr lvl="0"/>
            <a:r>
              <a:rPr lang="en-US" dirty="0"/>
              <a:t>CLICK TO EDIT SUBCOPY HERE</a:t>
            </a:r>
          </a:p>
        </p:txBody>
      </p:sp>
      <p:sp>
        <p:nvSpPr>
          <p:cNvPr id="12" name="Title 7">
            <a:extLst>
              <a:ext uri="{FF2B5EF4-FFF2-40B4-BE49-F238E27FC236}">
                <a16:creationId xmlns:a16="http://schemas.microsoft.com/office/drawing/2014/main" id="{737512E5-8B80-4677-8CB4-C181CF3FBB83}"/>
              </a:ext>
            </a:extLst>
          </p:cNvPr>
          <p:cNvSpPr>
            <a:spLocks noGrp="1"/>
          </p:cNvSpPr>
          <p:nvPr>
            <p:ph type="title"/>
          </p:nvPr>
        </p:nvSpPr>
        <p:spPr>
          <a:xfrm>
            <a:off x="304798" y="1371602"/>
            <a:ext cx="3849192" cy="1661993"/>
          </a:xfrm>
          <a:prstGeom prst="rect">
            <a:avLst/>
          </a:prstGeom>
        </p:spPr>
        <p:txBody>
          <a:bodyPr>
            <a:spAutoFit/>
          </a:bodyPr>
          <a:lstStyle>
            <a:lvl1pPr>
              <a:defRPr sz="3999"/>
            </a:lvl1pPr>
          </a:lstStyle>
          <a:p>
            <a:r>
              <a:rPr lang="en-US" dirty="0"/>
              <a:t>Click to edit Master title style</a:t>
            </a:r>
          </a:p>
        </p:txBody>
      </p:sp>
      <p:sp>
        <p:nvSpPr>
          <p:cNvPr id="21" name="Content Placeholder 19">
            <a:extLst>
              <a:ext uri="{FF2B5EF4-FFF2-40B4-BE49-F238E27FC236}">
                <a16:creationId xmlns:a16="http://schemas.microsoft.com/office/drawing/2014/main" id="{A44A203C-487F-4D18-9FDA-85AF926B343F}"/>
              </a:ext>
            </a:extLst>
          </p:cNvPr>
          <p:cNvSpPr>
            <a:spLocks noGrp="1"/>
          </p:cNvSpPr>
          <p:nvPr>
            <p:ph sz="quarter" idx="13" hasCustomPrompt="1"/>
          </p:nvPr>
        </p:nvSpPr>
        <p:spPr>
          <a:xfrm>
            <a:off x="5038725" y="966788"/>
            <a:ext cx="6848475" cy="5205412"/>
          </a:xfrm>
        </p:spPr>
        <p:txBody>
          <a:bodyPr/>
          <a:lstStyle>
            <a:lvl1pPr>
              <a:spcAft>
                <a:spcPts val="0"/>
              </a:spcAft>
              <a:defRPr sz="1600"/>
            </a:lvl1pPr>
            <a:lvl2pPr marL="0" indent="0">
              <a:buNone/>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a:t>
            </a:r>
            <a:r>
              <a:rPr lang="en-US" dirty="0" err="1"/>
              <a:t>eros</a:t>
            </a:r>
            <a:r>
              <a:rPr lang="en-US" dirty="0"/>
              <a:t>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endParaRPr lang="en-US" dirty="0"/>
          </a:p>
        </p:txBody>
      </p:sp>
    </p:spTree>
    <p:extLst>
      <p:ext uri="{BB962C8B-B14F-4D97-AF65-F5344CB8AC3E}">
        <p14:creationId xmlns:p14="http://schemas.microsoft.com/office/powerpoint/2010/main" val="2787355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ustom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BD4CF4-3774-4042-AA68-356D23BA874A}"/>
              </a:ext>
            </a:extLst>
          </p:cNvPr>
          <p:cNvSpPr/>
          <p:nvPr userDrawn="1"/>
        </p:nvSpPr>
        <p:spPr>
          <a:xfrm>
            <a:off x="1" y="1"/>
            <a:ext cx="12192000" cy="113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799"/>
          </a:p>
        </p:txBody>
      </p:sp>
      <p:cxnSp>
        <p:nvCxnSpPr>
          <p:cNvPr id="10" name="Straight Connector 9">
            <a:extLst>
              <a:ext uri="{FF2B5EF4-FFF2-40B4-BE49-F238E27FC236}">
                <a16:creationId xmlns:a16="http://schemas.microsoft.com/office/drawing/2014/main" id="{8B1E0A96-92AF-4DE7-8960-756774D49CBA}"/>
              </a:ext>
            </a:extLst>
          </p:cNvPr>
          <p:cNvCxnSpPr>
            <a:cxnSpLocks/>
          </p:cNvCxnSpPr>
          <p:nvPr userDrawn="1"/>
        </p:nvCxnSpPr>
        <p:spPr>
          <a:xfrm>
            <a:off x="8038010" y="3254936"/>
            <a:ext cx="4153990" cy="0"/>
          </a:xfrm>
          <a:prstGeom prst="line">
            <a:avLst/>
          </a:prstGeom>
          <a:ln w="38100">
            <a:solidFill>
              <a:srgbClr val="4BC1B1"/>
            </a:solidFill>
          </a:ln>
        </p:spPr>
        <p:style>
          <a:lnRef idx="3">
            <a:schemeClr val="dk1"/>
          </a:lnRef>
          <a:fillRef idx="0">
            <a:schemeClr val="dk1"/>
          </a:fillRef>
          <a:effectRef idx="2">
            <a:schemeClr val="dk1"/>
          </a:effectRef>
          <a:fontRef idx="minor">
            <a:schemeClr val="tx1"/>
          </a:fontRef>
        </p:style>
      </p:cxnSp>
      <p:sp>
        <p:nvSpPr>
          <p:cNvPr id="11" name="Text Placeholder 3">
            <a:extLst>
              <a:ext uri="{FF2B5EF4-FFF2-40B4-BE49-F238E27FC236}">
                <a16:creationId xmlns:a16="http://schemas.microsoft.com/office/drawing/2014/main" id="{C8ECB4D6-2AD9-43B8-BEE6-7D4072BC7778}"/>
              </a:ext>
            </a:extLst>
          </p:cNvPr>
          <p:cNvSpPr>
            <a:spLocks noGrp="1"/>
          </p:cNvSpPr>
          <p:nvPr>
            <p:ph type="body" sz="quarter" idx="11" hasCustomPrompt="1"/>
          </p:nvPr>
        </p:nvSpPr>
        <p:spPr>
          <a:xfrm>
            <a:off x="8038010" y="3476280"/>
            <a:ext cx="3849190" cy="2695921"/>
          </a:xfrm>
        </p:spPr>
        <p:txBody>
          <a:bodyPr>
            <a:normAutofit/>
          </a:bodyPr>
          <a:lstStyle>
            <a:lvl1pPr marL="0" indent="0" algn="r">
              <a:lnSpc>
                <a:spcPct val="90000"/>
              </a:lnSpc>
              <a:spcBef>
                <a:spcPts val="0"/>
              </a:spcBef>
              <a:buNone/>
              <a:defRPr sz="1799" cap="all" baseline="0">
                <a:solidFill>
                  <a:schemeClr val="accent1"/>
                </a:solidFill>
              </a:defRPr>
            </a:lvl1pPr>
          </a:lstStyle>
          <a:p>
            <a:pPr lvl="0"/>
            <a:r>
              <a:rPr lang="en-US" dirty="0"/>
              <a:t>CLICK TO EDIT SUBCOPY HERE</a:t>
            </a:r>
          </a:p>
        </p:txBody>
      </p:sp>
      <p:sp>
        <p:nvSpPr>
          <p:cNvPr id="12" name="Title 7">
            <a:extLst>
              <a:ext uri="{FF2B5EF4-FFF2-40B4-BE49-F238E27FC236}">
                <a16:creationId xmlns:a16="http://schemas.microsoft.com/office/drawing/2014/main" id="{737512E5-8B80-4677-8CB4-C181CF3FBB83}"/>
              </a:ext>
            </a:extLst>
          </p:cNvPr>
          <p:cNvSpPr>
            <a:spLocks noGrp="1"/>
          </p:cNvSpPr>
          <p:nvPr>
            <p:ph type="title"/>
          </p:nvPr>
        </p:nvSpPr>
        <p:spPr>
          <a:xfrm>
            <a:off x="8038010" y="1371602"/>
            <a:ext cx="3849192" cy="1661993"/>
          </a:xfrm>
          <a:prstGeom prst="rect">
            <a:avLst/>
          </a:prstGeom>
        </p:spPr>
        <p:txBody>
          <a:bodyPr>
            <a:spAutoFit/>
          </a:bodyPr>
          <a:lstStyle>
            <a:lvl1pPr algn="r">
              <a:defRPr sz="3999"/>
            </a:lvl1pPr>
          </a:lstStyle>
          <a:p>
            <a:r>
              <a:rPr lang="en-US" dirty="0"/>
              <a:t>Click to edit Master title style</a:t>
            </a:r>
          </a:p>
        </p:txBody>
      </p:sp>
      <p:sp>
        <p:nvSpPr>
          <p:cNvPr id="21" name="Content Placeholder 19">
            <a:extLst>
              <a:ext uri="{FF2B5EF4-FFF2-40B4-BE49-F238E27FC236}">
                <a16:creationId xmlns:a16="http://schemas.microsoft.com/office/drawing/2014/main" id="{A44A203C-487F-4D18-9FDA-85AF926B343F}"/>
              </a:ext>
            </a:extLst>
          </p:cNvPr>
          <p:cNvSpPr>
            <a:spLocks noGrp="1"/>
          </p:cNvSpPr>
          <p:nvPr>
            <p:ph sz="quarter" idx="13" hasCustomPrompt="1"/>
          </p:nvPr>
        </p:nvSpPr>
        <p:spPr>
          <a:xfrm>
            <a:off x="304801" y="966788"/>
            <a:ext cx="6848475" cy="5205412"/>
          </a:xfrm>
        </p:spPr>
        <p:txBody>
          <a:bodyPr/>
          <a:lstStyle>
            <a:lvl1pPr>
              <a:spcAft>
                <a:spcPts val="0"/>
              </a:spcAft>
              <a:defRPr sz="1600"/>
            </a:lvl1pPr>
            <a:lvl2pPr marL="0" indent="0">
              <a:buNone/>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a:t>
            </a:r>
            <a:r>
              <a:rPr lang="en-US" dirty="0" err="1"/>
              <a:t>eros</a:t>
            </a:r>
            <a:r>
              <a:rPr lang="en-US" dirty="0"/>
              <a:t>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endParaRPr lang="en-US" dirty="0"/>
          </a:p>
        </p:txBody>
      </p:sp>
      <p:pic>
        <p:nvPicPr>
          <p:cNvPr id="2" name="Graphic 1">
            <a:extLst>
              <a:ext uri="{FF2B5EF4-FFF2-40B4-BE49-F238E27FC236}">
                <a16:creationId xmlns:a16="http://schemas.microsoft.com/office/drawing/2014/main" id="{59CF1A29-F20B-4E31-8837-3A5442461E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1902" y="6291066"/>
            <a:ext cx="495300" cy="476250"/>
          </a:xfrm>
          <a:prstGeom prst="rect">
            <a:avLst/>
          </a:prstGeom>
        </p:spPr>
      </p:pic>
    </p:spTree>
    <p:extLst>
      <p:ext uri="{BB962C8B-B14F-4D97-AF65-F5344CB8AC3E}">
        <p14:creationId xmlns:p14="http://schemas.microsoft.com/office/powerpoint/2010/main" val="12910372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ustom Conten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1CEA5A-4A73-4F3E-9E0B-0AEF9D38A04A}"/>
              </a:ext>
            </a:extLst>
          </p:cNvPr>
          <p:cNvSpPr/>
          <p:nvPr userDrawn="1"/>
        </p:nvSpPr>
        <p:spPr>
          <a:xfrm>
            <a:off x="9286241" y="0"/>
            <a:ext cx="290576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799"/>
          </a:p>
        </p:txBody>
      </p:sp>
      <p:sp>
        <p:nvSpPr>
          <p:cNvPr id="6" name="Title 7">
            <a:extLst>
              <a:ext uri="{FF2B5EF4-FFF2-40B4-BE49-F238E27FC236}">
                <a16:creationId xmlns:a16="http://schemas.microsoft.com/office/drawing/2014/main" id="{C30FEC8F-FA66-4AD4-B743-3792F535B60C}"/>
              </a:ext>
            </a:extLst>
          </p:cNvPr>
          <p:cNvSpPr>
            <a:spLocks noGrp="1"/>
          </p:cNvSpPr>
          <p:nvPr>
            <p:ph type="title"/>
          </p:nvPr>
        </p:nvSpPr>
        <p:spPr>
          <a:xfrm>
            <a:off x="304798" y="2080929"/>
            <a:ext cx="8572502" cy="886397"/>
          </a:xfrm>
          <a:prstGeom prst="rect">
            <a:avLst/>
          </a:prstGeom>
        </p:spPr>
        <p:txBody>
          <a:bodyPr lIns="0" rIns="0" anchor="b" anchorCtr="0"/>
          <a:lstStyle>
            <a:lvl1pPr algn="l">
              <a:defRPr sz="5998">
                <a:solidFill>
                  <a:schemeClr val="accent3"/>
                </a:solidFill>
              </a:defRPr>
            </a:lvl1pPr>
          </a:lstStyle>
          <a:p>
            <a:r>
              <a:rPr lang="en-US" dirty="0"/>
              <a:t>Click to edit Master title style</a:t>
            </a:r>
          </a:p>
        </p:txBody>
      </p:sp>
      <p:sp>
        <p:nvSpPr>
          <p:cNvPr id="7" name="Content Placeholder 19">
            <a:extLst>
              <a:ext uri="{FF2B5EF4-FFF2-40B4-BE49-F238E27FC236}">
                <a16:creationId xmlns:a16="http://schemas.microsoft.com/office/drawing/2014/main" id="{E902E8AC-94A2-4E86-ACA9-0526F035CFBB}"/>
              </a:ext>
            </a:extLst>
          </p:cNvPr>
          <p:cNvSpPr>
            <a:spLocks noGrp="1"/>
          </p:cNvSpPr>
          <p:nvPr>
            <p:ph sz="quarter" idx="13" hasCustomPrompt="1"/>
          </p:nvPr>
        </p:nvSpPr>
        <p:spPr>
          <a:xfrm>
            <a:off x="304800" y="3267076"/>
            <a:ext cx="8572500" cy="2905125"/>
          </a:xfrm>
        </p:spPr>
        <p:txBody>
          <a:bodyPr/>
          <a:lstStyle>
            <a:lvl1pPr>
              <a:spcAft>
                <a:spcPts val="0"/>
              </a:spcAft>
              <a:defRPr sz="1600"/>
            </a:lvl1pPr>
            <a:lvl2pPr marL="0" indent="0">
              <a:buNone/>
              <a:defRPr/>
            </a:lvl2pPr>
          </a:lstStyle>
          <a:p>
            <a:pPr lvl="0"/>
            <a:r>
              <a:rPr lang="en-US" dirty="0"/>
              <a:t>Click to edit Master text styles.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volutpat.Duis</a:t>
            </a:r>
            <a:r>
              <a:rPr lang="en-US" dirty="0"/>
              <a:t>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a:t>
            </a:r>
            <a:r>
              <a:rPr lang="en-US" dirty="0" err="1"/>
              <a:t>eros</a:t>
            </a:r>
            <a:r>
              <a:rPr lang="en-US" dirty="0"/>
              <a:t> et </a:t>
            </a:r>
            <a:r>
              <a:rPr lang="en-US" dirty="0" err="1"/>
              <a:t>accumsan</a:t>
            </a:r>
            <a:r>
              <a:rPr lang="en-US" dirty="0"/>
              <a:t> et </a:t>
            </a:r>
            <a:r>
              <a:rPr lang="en-US" dirty="0" err="1"/>
              <a:t>iusto</a:t>
            </a:r>
            <a:r>
              <a:rPr lang="en-US" dirty="0"/>
              <a:t> </a:t>
            </a:r>
            <a:r>
              <a:rPr lang="en-US" dirty="0" err="1"/>
              <a:t>odio</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pic>
        <p:nvPicPr>
          <p:cNvPr id="9" name="Graphic 8">
            <a:extLst>
              <a:ext uri="{FF2B5EF4-FFF2-40B4-BE49-F238E27FC236}">
                <a16:creationId xmlns:a16="http://schemas.microsoft.com/office/drawing/2014/main" id="{8AED8E8D-FA56-4692-8718-337D7AA980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1900" y="6291066"/>
            <a:ext cx="495300" cy="476250"/>
          </a:xfrm>
          <a:prstGeom prst="rect">
            <a:avLst/>
          </a:prstGeom>
        </p:spPr>
      </p:pic>
    </p:spTree>
    <p:extLst>
      <p:ext uri="{BB962C8B-B14F-4D97-AF65-F5344CB8AC3E}">
        <p14:creationId xmlns:p14="http://schemas.microsoft.com/office/powerpoint/2010/main" val="581921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2 or End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AC002A-46D3-084F-A5ED-D21631CE38C8}"/>
              </a:ext>
            </a:extLst>
          </p:cNvPr>
          <p:cNvSpPr/>
          <p:nvPr userDrawn="1"/>
        </p:nvSpPr>
        <p:spPr>
          <a:xfrm>
            <a:off x="1" y="-3176"/>
            <a:ext cx="12195176" cy="68542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0" i="0" dirty="0">
              <a:latin typeface="Calibri" panose="020F0502020204030204" pitchFamily="34" charset="0"/>
            </a:endParaRPr>
          </a:p>
        </p:txBody>
      </p:sp>
      <p:pic>
        <p:nvPicPr>
          <p:cNvPr id="11" name="Picture 10">
            <a:extLst>
              <a:ext uri="{FF2B5EF4-FFF2-40B4-BE49-F238E27FC236}">
                <a16:creationId xmlns:a16="http://schemas.microsoft.com/office/drawing/2014/main" id="{BBF923AF-7CBC-8E47-9D87-5F4E4CD209D4}"/>
              </a:ext>
            </a:extLst>
          </p:cNvPr>
          <p:cNvPicPr>
            <a:picLocks noChangeAspect="1"/>
          </p:cNvPicPr>
          <p:nvPr userDrawn="1"/>
        </p:nvPicPr>
        <p:blipFill>
          <a:blip r:embed="rId2"/>
          <a:stretch>
            <a:fillRect/>
          </a:stretch>
        </p:blipFill>
        <p:spPr>
          <a:xfrm>
            <a:off x="-3176" y="5568"/>
            <a:ext cx="12195176" cy="6846864"/>
          </a:xfrm>
          <a:prstGeom prst="rect">
            <a:avLst/>
          </a:prstGeom>
        </p:spPr>
      </p:pic>
      <p:sp>
        <p:nvSpPr>
          <p:cNvPr id="3" name="Subtitle 2"/>
          <p:cNvSpPr>
            <a:spLocks noGrp="1"/>
          </p:cNvSpPr>
          <p:nvPr>
            <p:ph type="subTitle" idx="1"/>
          </p:nvPr>
        </p:nvSpPr>
        <p:spPr>
          <a:xfrm>
            <a:off x="570062" y="3966580"/>
            <a:ext cx="11013768" cy="1164220"/>
          </a:xfrm>
        </p:spPr>
        <p:txBody>
          <a:bodyPr/>
          <a:lstStyle>
            <a:lvl1pPr marL="0" indent="0" algn="l">
              <a:buNone/>
              <a:defRPr b="1"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Title 5">
            <a:extLst>
              <a:ext uri="{FF2B5EF4-FFF2-40B4-BE49-F238E27FC236}">
                <a16:creationId xmlns:a16="http://schemas.microsoft.com/office/drawing/2014/main" id="{9DDC0FCF-65F2-3242-B53E-7C00BD4E97E6}"/>
              </a:ext>
            </a:extLst>
          </p:cNvPr>
          <p:cNvSpPr>
            <a:spLocks noGrp="1"/>
          </p:cNvSpPr>
          <p:nvPr>
            <p:ph type="title"/>
          </p:nvPr>
        </p:nvSpPr>
        <p:spPr>
          <a:xfrm>
            <a:off x="609600" y="2542785"/>
            <a:ext cx="10972801" cy="1057827"/>
          </a:xfrm>
        </p:spPr>
        <p:txBody>
          <a:bodyPr/>
          <a:lstStyle>
            <a:lvl1pPr algn="l">
              <a:defRPr sz="4000" b="1" i="0">
                <a:solidFill>
                  <a:schemeClr val="bg1"/>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9E2FAF82-B0F4-B145-ABF6-E447DE8CAA76}"/>
              </a:ext>
            </a:extLst>
          </p:cNvPr>
          <p:cNvCxnSpPr>
            <a:cxnSpLocks/>
          </p:cNvCxnSpPr>
          <p:nvPr userDrawn="1"/>
        </p:nvCxnSpPr>
        <p:spPr>
          <a:xfrm>
            <a:off x="570061" y="3775978"/>
            <a:ext cx="7541402" cy="0"/>
          </a:xfrm>
          <a:prstGeom prst="line">
            <a:avLst/>
          </a:prstGeom>
          <a:ln w="25400" cmpd="sng">
            <a:solidFill>
              <a:srgbClr val="14FFFF"/>
            </a:solidFill>
          </a:ln>
        </p:spPr>
        <p:style>
          <a:lnRef idx="1">
            <a:schemeClr val="accent1"/>
          </a:lnRef>
          <a:fillRef idx="0">
            <a:schemeClr val="accent1"/>
          </a:fillRef>
          <a:effectRef idx="0">
            <a:schemeClr val="accent1"/>
          </a:effectRef>
          <a:fontRef idx="minor">
            <a:schemeClr val="tx1"/>
          </a:fontRef>
        </p:style>
      </p:cxnSp>
      <p:pic>
        <p:nvPicPr>
          <p:cNvPr id="8" name="Picture 14">
            <a:extLst>
              <a:ext uri="{FF2B5EF4-FFF2-40B4-BE49-F238E27FC236}">
                <a16:creationId xmlns:a16="http://schemas.microsoft.com/office/drawing/2014/main" id="{8C59BAE9-259D-CA49-85EB-6BA9FB5DA28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63579" y="6311053"/>
            <a:ext cx="1222205" cy="352069"/>
          </a:xfrm>
          <a:prstGeom prst="rect">
            <a:avLst/>
          </a:prstGeom>
        </p:spPr>
      </p:pic>
      <p:sp>
        <p:nvSpPr>
          <p:cNvPr id="13" name="TextBox 12">
            <a:extLst>
              <a:ext uri="{FF2B5EF4-FFF2-40B4-BE49-F238E27FC236}">
                <a16:creationId xmlns:a16="http://schemas.microsoft.com/office/drawing/2014/main" id="{BB1CC7A4-A5C3-2640-9649-A5A8970A1A2A}"/>
              </a:ext>
            </a:extLst>
          </p:cNvPr>
          <p:cNvSpPr txBox="1"/>
          <p:nvPr userDrawn="1"/>
        </p:nvSpPr>
        <p:spPr>
          <a:xfrm>
            <a:off x="8509766" y="6387823"/>
            <a:ext cx="1851795" cy="184666"/>
          </a:xfrm>
          <a:prstGeom prst="rect">
            <a:avLst/>
          </a:prstGeom>
          <a:noFill/>
        </p:spPr>
        <p:txBody>
          <a:bodyPr wrap="square" lIns="0" tIns="0" rIns="0" bIns="0" rtlCol="0">
            <a:spAutoFit/>
          </a:bodyPr>
          <a:lstStyle/>
          <a:p>
            <a:pPr algn="r"/>
            <a:fld id="{E7B3DFDB-9C06-284E-A647-6C49AFABE760}" type="slidenum">
              <a:rPr lang="en-US" sz="1200" b="1" i="0" smtClean="0">
                <a:solidFill>
                  <a:schemeClr val="bg1"/>
                </a:solidFill>
                <a:latin typeface="Calibri" panose="020F0502020204030204" pitchFamily="34" charset="0"/>
                <a:ea typeface="Roboto" panose="02000000000000000000" pitchFamily="2" charset="0"/>
                <a:cs typeface="Calibri" panose="020F0502020204030204" pitchFamily="34" charset="0"/>
              </a:rPr>
              <a:pPr algn="r"/>
              <a:t>‹#›</a:t>
            </a:fld>
            <a:endParaRPr lang="en-US" sz="1200" b="1" i="0" dirty="0">
              <a:solidFill>
                <a:schemeClr val="bg1"/>
              </a:solidFill>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286508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560357E-964F-4949-A484-32006B877FD0}"/>
              </a:ext>
            </a:extLst>
          </p:cNvPr>
          <p:cNvCxnSpPr>
            <a:cxnSpLocks/>
          </p:cNvCxnSpPr>
          <p:nvPr userDrawn="1"/>
        </p:nvCxnSpPr>
        <p:spPr>
          <a:xfrm>
            <a:off x="5547360" y="2266734"/>
            <a:ext cx="6685280" cy="0"/>
          </a:xfrm>
          <a:prstGeom prst="line">
            <a:avLst/>
          </a:prstGeom>
          <a:ln w="38100">
            <a:solidFill>
              <a:srgbClr val="4BC1B1"/>
            </a:solidFill>
          </a:ln>
        </p:spPr>
        <p:style>
          <a:lnRef idx="3">
            <a:schemeClr val="dk1"/>
          </a:lnRef>
          <a:fillRef idx="0">
            <a:schemeClr val="dk1"/>
          </a:fillRef>
          <a:effectRef idx="2">
            <a:schemeClr val="dk1"/>
          </a:effectRef>
          <a:fontRef idx="minor">
            <a:schemeClr val="tx1"/>
          </a:fontRef>
        </p:style>
      </p:cxnSp>
      <p:sp>
        <p:nvSpPr>
          <p:cNvPr id="7" name="Freeform: Shape 6">
            <a:extLst>
              <a:ext uri="{FF2B5EF4-FFF2-40B4-BE49-F238E27FC236}">
                <a16:creationId xmlns:a16="http://schemas.microsoft.com/office/drawing/2014/main" id="{50131C31-7375-4F96-915A-E46AB7DC2F43}"/>
              </a:ext>
            </a:extLst>
          </p:cNvPr>
          <p:cNvSpPr/>
          <p:nvPr userDrawn="1"/>
        </p:nvSpPr>
        <p:spPr>
          <a:xfrm>
            <a:off x="0" y="2105842"/>
            <a:ext cx="4985054" cy="4752158"/>
          </a:xfrm>
          <a:custGeom>
            <a:avLst/>
            <a:gdLst>
              <a:gd name="connsiteX0" fmla="*/ 177857 w 4985054"/>
              <a:gd name="connsiteY0" fmla="*/ 465 h 4752158"/>
              <a:gd name="connsiteX1" fmla="*/ 4961698 w 4985054"/>
              <a:gd name="connsiteY1" fmla="*/ 4463705 h 4752158"/>
              <a:gd name="connsiteX2" fmla="*/ 4985054 w 4985054"/>
              <a:gd name="connsiteY2" fmla="*/ 4752158 h 4752158"/>
              <a:gd name="connsiteX3" fmla="*/ 2311738 w 4985054"/>
              <a:gd name="connsiteY3" fmla="*/ 4752158 h 4752158"/>
              <a:gd name="connsiteX4" fmla="*/ 2298132 w 4985054"/>
              <a:gd name="connsiteY4" fmla="*/ 4635496 h 4752158"/>
              <a:gd name="connsiteX5" fmla="*/ 42313 w 4985054"/>
              <a:gd name="connsiteY5" fmla="*/ 2506747 h 4752158"/>
              <a:gd name="connsiteX6" fmla="*/ 0 w 4985054"/>
              <a:gd name="connsiteY6" fmla="*/ 2507728 h 4752158"/>
              <a:gd name="connsiteX7" fmla="*/ 0 w 4985054"/>
              <a:gd name="connsiteY7" fmla="*/ 8918 h 4752158"/>
              <a:gd name="connsiteX8" fmla="*/ 21910 w 4985054"/>
              <a:gd name="connsiteY8" fmla="*/ 6859 h 4752158"/>
              <a:gd name="connsiteX9" fmla="*/ 177857 w 4985054"/>
              <a:gd name="connsiteY9" fmla="*/ 465 h 475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5054" h="4752158">
                <a:moveTo>
                  <a:pt x="177857" y="465"/>
                </a:moveTo>
                <a:cubicBezTo>
                  <a:pt x="1690627" y="-24542"/>
                  <a:pt x="4585032" y="951092"/>
                  <a:pt x="4961698" y="4463705"/>
                </a:cubicBezTo>
                <a:lnTo>
                  <a:pt x="4985054" y="4752158"/>
                </a:lnTo>
                <a:lnTo>
                  <a:pt x="2311738" y="4752158"/>
                </a:lnTo>
                <a:lnTo>
                  <a:pt x="2298132" y="4635496"/>
                </a:lnTo>
                <a:cubicBezTo>
                  <a:pt x="2037880" y="2731137"/>
                  <a:pt x="844889" y="2502904"/>
                  <a:pt x="42313" y="2506747"/>
                </a:cubicBezTo>
                <a:lnTo>
                  <a:pt x="0" y="2507728"/>
                </a:lnTo>
                <a:lnTo>
                  <a:pt x="0" y="8918"/>
                </a:lnTo>
                <a:lnTo>
                  <a:pt x="21910" y="6859"/>
                </a:lnTo>
                <a:cubicBezTo>
                  <a:pt x="72029" y="3509"/>
                  <a:pt x="124070" y="1355"/>
                  <a:pt x="177857" y="465"/>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799"/>
          </a:p>
        </p:txBody>
      </p:sp>
      <p:sp>
        <p:nvSpPr>
          <p:cNvPr id="9" name="Title 7">
            <a:extLst>
              <a:ext uri="{FF2B5EF4-FFF2-40B4-BE49-F238E27FC236}">
                <a16:creationId xmlns:a16="http://schemas.microsoft.com/office/drawing/2014/main" id="{931BBC43-91F9-49F7-9056-8E3D9ADB118A}"/>
              </a:ext>
            </a:extLst>
          </p:cNvPr>
          <p:cNvSpPr>
            <a:spLocks noGrp="1"/>
          </p:cNvSpPr>
          <p:nvPr>
            <p:ph type="title"/>
          </p:nvPr>
        </p:nvSpPr>
        <p:spPr>
          <a:xfrm>
            <a:off x="5547360" y="954863"/>
            <a:ext cx="6339842" cy="1107996"/>
          </a:xfrm>
          <a:prstGeom prst="rect">
            <a:avLst/>
          </a:prstGeom>
        </p:spPr>
        <p:txBody>
          <a:bodyPr wrap="square">
            <a:spAutoFit/>
          </a:bodyPr>
          <a:lstStyle>
            <a:lvl1pPr algn="l">
              <a:defRPr sz="3999"/>
            </a:lvl1pPr>
          </a:lstStyle>
          <a:p>
            <a:r>
              <a:rPr lang="en-US" dirty="0"/>
              <a:t>Click to edit Master title style</a:t>
            </a:r>
          </a:p>
        </p:txBody>
      </p:sp>
      <p:pic>
        <p:nvPicPr>
          <p:cNvPr id="11" name="Graphic 10">
            <a:extLst>
              <a:ext uri="{FF2B5EF4-FFF2-40B4-BE49-F238E27FC236}">
                <a16:creationId xmlns:a16="http://schemas.microsoft.com/office/drawing/2014/main" id="{4B4EA970-817A-4A67-89C5-830EB4E089F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91902" y="6291066"/>
            <a:ext cx="495300" cy="476250"/>
          </a:xfrm>
          <a:prstGeom prst="rect">
            <a:avLst/>
          </a:prstGeom>
        </p:spPr>
      </p:pic>
      <p:sp>
        <p:nvSpPr>
          <p:cNvPr id="13" name="Content Placeholder 19">
            <a:extLst>
              <a:ext uri="{FF2B5EF4-FFF2-40B4-BE49-F238E27FC236}">
                <a16:creationId xmlns:a16="http://schemas.microsoft.com/office/drawing/2014/main" id="{904ED6F4-1DB4-48C7-A152-1E79A1C1F4CA}"/>
              </a:ext>
            </a:extLst>
          </p:cNvPr>
          <p:cNvSpPr>
            <a:spLocks noGrp="1"/>
          </p:cNvSpPr>
          <p:nvPr>
            <p:ph sz="quarter" idx="13" hasCustomPrompt="1"/>
          </p:nvPr>
        </p:nvSpPr>
        <p:spPr>
          <a:xfrm>
            <a:off x="5547360" y="2470612"/>
            <a:ext cx="6339840" cy="3701589"/>
          </a:xfrm>
        </p:spPr>
        <p:txBody>
          <a:bodyPr/>
          <a:lstStyle>
            <a:lvl1pPr>
              <a:spcAft>
                <a:spcPts val="0"/>
              </a:spcAft>
              <a:defRPr sz="1600"/>
            </a:lvl1pPr>
            <a:lvl2pPr marL="0" indent="0">
              <a:buNone/>
              <a:defRPr/>
            </a:lvl2pPr>
          </a:lstStyle>
          <a:p>
            <a:pPr lvl="0"/>
            <a:r>
              <a:rPr lang="en-US" dirty="0"/>
              <a:t>Click to edit Master text styles.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volutpat.Duis</a:t>
            </a:r>
            <a:r>
              <a:rPr lang="en-US" dirty="0"/>
              <a:t>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a:t>
            </a:r>
            <a:r>
              <a:rPr lang="en-US" dirty="0" err="1"/>
              <a:t>eros</a:t>
            </a:r>
            <a:r>
              <a:rPr lang="en-US" dirty="0"/>
              <a:t> et </a:t>
            </a:r>
            <a:r>
              <a:rPr lang="en-US" dirty="0" err="1"/>
              <a:t>accumsan</a:t>
            </a:r>
            <a:r>
              <a:rPr lang="en-US" dirty="0"/>
              <a:t> et </a:t>
            </a:r>
            <a:r>
              <a:rPr lang="en-US" dirty="0" err="1"/>
              <a:t>iusto</a:t>
            </a:r>
            <a:r>
              <a:rPr lang="en-US" dirty="0"/>
              <a:t> </a:t>
            </a:r>
            <a:r>
              <a:rPr lang="en-US" dirty="0" err="1"/>
              <a:t>odio</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Tree>
    <p:extLst>
      <p:ext uri="{BB962C8B-B14F-4D97-AF65-F5344CB8AC3E}">
        <p14:creationId xmlns:p14="http://schemas.microsoft.com/office/powerpoint/2010/main" val="38087412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Title Slide 1">
  <p:cSld name="1_Title Slide 1">
    <p:spTree>
      <p:nvGrpSpPr>
        <p:cNvPr id="1" name="Shape 11"/>
        <p:cNvGrpSpPr/>
        <p:nvPr/>
      </p:nvGrpSpPr>
      <p:grpSpPr>
        <a:xfrm>
          <a:off x="0" y="0"/>
          <a:ext cx="0" cy="0"/>
          <a:chOff x="0" y="0"/>
          <a:chExt cx="0" cy="0"/>
        </a:xfrm>
      </p:grpSpPr>
      <p:pic>
        <p:nvPicPr>
          <p:cNvPr id="12" name="Google Shape;12;p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 name="Google Shape;13;p4"/>
          <p:cNvSpPr txBox="1">
            <a:spLocks noGrp="1"/>
          </p:cNvSpPr>
          <p:nvPr>
            <p:ph type="subTitle" idx="1"/>
          </p:nvPr>
        </p:nvSpPr>
        <p:spPr>
          <a:xfrm>
            <a:off x="1086483" y="5117803"/>
            <a:ext cx="6037648" cy="73057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4" name="Google Shape;14;p4"/>
          <p:cNvPicPr preferRelativeResize="0"/>
          <p:nvPr/>
        </p:nvPicPr>
        <p:blipFill rotWithShape="1">
          <a:blip r:embed="rId3">
            <a:alphaModFix/>
          </a:blip>
          <a:srcRect/>
          <a:stretch/>
        </p:blipFill>
        <p:spPr>
          <a:xfrm>
            <a:off x="1086483" y="782888"/>
            <a:ext cx="1735682" cy="519407"/>
          </a:xfrm>
          <a:prstGeom prst="rect">
            <a:avLst/>
          </a:prstGeom>
          <a:noFill/>
          <a:ln>
            <a:noFill/>
          </a:ln>
        </p:spPr>
      </p:pic>
      <p:pic>
        <p:nvPicPr>
          <p:cNvPr id="15" name="Google Shape;15;p4"/>
          <p:cNvPicPr preferRelativeResize="0"/>
          <p:nvPr/>
        </p:nvPicPr>
        <p:blipFill rotWithShape="1">
          <a:blip r:embed="rId4">
            <a:alphaModFix/>
          </a:blip>
          <a:srcRect/>
          <a:stretch/>
        </p:blipFill>
        <p:spPr>
          <a:xfrm>
            <a:off x="1086483" y="4530116"/>
            <a:ext cx="6547671" cy="402371"/>
          </a:xfrm>
          <a:prstGeom prst="rect">
            <a:avLst/>
          </a:prstGeom>
          <a:noFill/>
          <a:ln>
            <a:noFill/>
          </a:ln>
        </p:spPr>
      </p:pic>
      <p:pic>
        <p:nvPicPr>
          <p:cNvPr id="16" name="Google Shape;16;p4" descr="Text&#10;&#10;Description automatically generated"/>
          <p:cNvPicPr preferRelativeResize="0"/>
          <p:nvPr/>
        </p:nvPicPr>
        <p:blipFill rotWithShape="1">
          <a:blip r:embed="rId5">
            <a:alphaModFix/>
          </a:blip>
          <a:srcRect/>
          <a:stretch/>
        </p:blipFill>
        <p:spPr>
          <a:xfrm>
            <a:off x="838586" y="1302295"/>
            <a:ext cx="5794226" cy="3471747"/>
          </a:xfrm>
          <a:prstGeom prst="rect">
            <a:avLst/>
          </a:prstGeom>
          <a:noFill/>
          <a:ln>
            <a:noFill/>
          </a:ln>
        </p:spPr>
      </p:pic>
      <p:sp>
        <p:nvSpPr>
          <p:cNvPr id="17" name="Google Shape;17;p4"/>
          <p:cNvSpPr txBox="1">
            <a:spLocks noGrp="1"/>
          </p:cNvSpPr>
          <p:nvPr>
            <p:ph type="body" idx="2"/>
          </p:nvPr>
        </p:nvSpPr>
        <p:spPr>
          <a:xfrm>
            <a:off x="1086483" y="5998711"/>
            <a:ext cx="4291013" cy="4476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a:solidFill>
                  <a:schemeClr val="accent3"/>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13883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2 or End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AC002A-46D3-084F-A5ED-D21631CE38C8}"/>
              </a:ext>
            </a:extLst>
          </p:cNvPr>
          <p:cNvSpPr/>
          <p:nvPr userDrawn="1"/>
        </p:nvSpPr>
        <p:spPr>
          <a:xfrm>
            <a:off x="1" y="-3176"/>
            <a:ext cx="12195176" cy="68542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0" i="0" dirty="0">
              <a:latin typeface="Calibri" panose="020F0502020204030204" pitchFamily="34" charset="0"/>
            </a:endParaRPr>
          </a:p>
        </p:txBody>
      </p:sp>
      <p:pic>
        <p:nvPicPr>
          <p:cNvPr id="11" name="Picture 10">
            <a:extLst>
              <a:ext uri="{FF2B5EF4-FFF2-40B4-BE49-F238E27FC236}">
                <a16:creationId xmlns:a16="http://schemas.microsoft.com/office/drawing/2014/main" id="{947DCBF2-225C-BC41-9C77-697300476972}"/>
              </a:ext>
            </a:extLst>
          </p:cNvPr>
          <p:cNvPicPr>
            <a:picLocks noChangeAspect="1"/>
          </p:cNvPicPr>
          <p:nvPr userDrawn="1"/>
        </p:nvPicPr>
        <p:blipFill>
          <a:blip r:embed="rId2"/>
          <a:stretch>
            <a:fillRect/>
          </a:stretch>
        </p:blipFill>
        <p:spPr>
          <a:xfrm>
            <a:off x="-3176" y="5568"/>
            <a:ext cx="12195176" cy="6846864"/>
          </a:xfrm>
          <a:prstGeom prst="rect">
            <a:avLst/>
          </a:prstGeom>
        </p:spPr>
      </p:pic>
      <p:sp>
        <p:nvSpPr>
          <p:cNvPr id="3" name="Subtitle 2"/>
          <p:cNvSpPr>
            <a:spLocks noGrp="1"/>
          </p:cNvSpPr>
          <p:nvPr>
            <p:ph type="subTitle" idx="1"/>
          </p:nvPr>
        </p:nvSpPr>
        <p:spPr>
          <a:xfrm>
            <a:off x="570062" y="3966580"/>
            <a:ext cx="11013768" cy="1164220"/>
          </a:xfrm>
        </p:spPr>
        <p:txBody>
          <a:bodyPr/>
          <a:lstStyle>
            <a:lvl1pPr marL="0" indent="0" algn="l">
              <a:buNone/>
              <a:defRPr b="1"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Title 5">
            <a:extLst>
              <a:ext uri="{FF2B5EF4-FFF2-40B4-BE49-F238E27FC236}">
                <a16:creationId xmlns:a16="http://schemas.microsoft.com/office/drawing/2014/main" id="{9DDC0FCF-65F2-3242-B53E-7C00BD4E97E6}"/>
              </a:ext>
            </a:extLst>
          </p:cNvPr>
          <p:cNvSpPr>
            <a:spLocks noGrp="1"/>
          </p:cNvSpPr>
          <p:nvPr>
            <p:ph type="title"/>
          </p:nvPr>
        </p:nvSpPr>
        <p:spPr>
          <a:xfrm>
            <a:off x="609600" y="2542785"/>
            <a:ext cx="10972801" cy="1057827"/>
          </a:xfrm>
        </p:spPr>
        <p:txBody>
          <a:bodyPr/>
          <a:lstStyle>
            <a:lvl1pPr algn="l">
              <a:defRPr sz="4000" b="1" i="0">
                <a:solidFill>
                  <a:schemeClr val="bg1"/>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9E2FAF82-B0F4-B145-ABF6-E447DE8CAA76}"/>
              </a:ext>
            </a:extLst>
          </p:cNvPr>
          <p:cNvCxnSpPr>
            <a:cxnSpLocks/>
          </p:cNvCxnSpPr>
          <p:nvPr userDrawn="1"/>
        </p:nvCxnSpPr>
        <p:spPr>
          <a:xfrm>
            <a:off x="570061" y="3775978"/>
            <a:ext cx="7541402" cy="0"/>
          </a:xfrm>
          <a:prstGeom prst="line">
            <a:avLst/>
          </a:prstGeom>
          <a:ln w="25400" cmpd="sng">
            <a:solidFill>
              <a:srgbClr val="14FFFF"/>
            </a:solidFill>
          </a:ln>
        </p:spPr>
        <p:style>
          <a:lnRef idx="1">
            <a:schemeClr val="accent1"/>
          </a:lnRef>
          <a:fillRef idx="0">
            <a:schemeClr val="accent1"/>
          </a:fillRef>
          <a:effectRef idx="0">
            <a:schemeClr val="accent1"/>
          </a:effectRef>
          <a:fontRef idx="minor">
            <a:schemeClr val="tx1"/>
          </a:fontRef>
        </p:style>
      </p:cxnSp>
      <p:pic>
        <p:nvPicPr>
          <p:cNvPr id="8" name="Picture 14">
            <a:extLst>
              <a:ext uri="{FF2B5EF4-FFF2-40B4-BE49-F238E27FC236}">
                <a16:creationId xmlns:a16="http://schemas.microsoft.com/office/drawing/2014/main" id="{80001057-BE3A-EB48-8104-0669516E48C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63579" y="6311053"/>
            <a:ext cx="1222205" cy="352069"/>
          </a:xfrm>
          <a:prstGeom prst="rect">
            <a:avLst/>
          </a:prstGeom>
        </p:spPr>
      </p:pic>
      <p:sp>
        <p:nvSpPr>
          <p:cNvPr id="13" name="TextBox 12">
            <a:extLst>
              <a:ext uri="{FF2B5EF4-FFF2-40B4-BE49-F238E27FC236}">
                <a16:creationId xmlns:a16="http://schemas.microsoft.com/office/drawing/2014/main" id="{7CEB8CD6-BD22-A24A-B214-8096AC5AC55D}"/>
              </a:ext>
            </a:extLst>
          </p:cNvPr>
          <p:cNvSpPr txBox="1"/>
          <p:nvPr userDrawn="1"/>
        </p:nvSpPr>
        <p:spPr>
          <a:xfrm>
            <a:off x="8509766" y="6387823"/>
            <a:ext cx="1851795" cy="184666"/>
          </a:xfrm>
          <a:prstGeom prst="rect">
            <a:avLst/>
          </a:prstGeom>
          <a:noFill/>
        </p:spPr>
        <p:txBody>
          <a:bodyPr wrap="square" lIns="0" tIns="0" rIns="0" bIns="0" rtlCol="0">
            <a:spAutoFit/>
          </a:bodyPr>
          <a:lstStyle/>
          <a:p>
            <a:pPr algn="r"/>
            <a:fld id="{E7B3DFDB-9C06-284E-A647-6C49AFABE760}" type="slidenum">
              <a:rPr lang="en-US" sz="1200" b="1" i="0" smtClean="0">
                <a:solidFill>
                  <a:schemeClr val="bg1"/>
                </a:solidFill>
                <a:latin typeface="Calibri" panose="020F0502020204030204" pitchFamily="34" charset="0"/>
                <a:ea typeface="Roboto" panose="02000000000000000000" pitchFamily="2" charset="0"/>
                <a:cs typeface="Calibri" panose="020F0502020204030204" pitchFamily="34" charset="0"/>
              </a:rPr>
              <a:pPr algn="r"/>
              <a:t>‹#›</a:t>
            </a:fld>
            <a:endParaRPr lang="en-US" sz="1200" b="1" i="0" dirty="0">
              <a:solidFill>
                <a:schemeClr val="bg1"/>
              </a:solidFill>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253561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4.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image" Target="../media/image16.svg"/><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1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image" Target="../media/image33.png"/><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theme" Target="../theme/theme6.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image" Target="../media/image16.svg"/></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000"/>
              <a:buFont typeface="Helvetica Neue"/>
              <a:buNone/>
              <a:defRPr sz="4000" b="1" i="0" u="none" strike="noStrike" cap="none">
                <a:solidFill>
                  <a:schemeClr val="dk1"/>
                </a:solidFill>
                <a:uFillTx/>
                <a:latin typeface="Helvetica Neue"/>
                <a:ea typeface="Helvetica Neue"/>
                <a:cs typeface="Helvetica Neue"/>
                <a:sym typeface="Helvetica Neue"/>
              </a:defRPr>
            </a:lvl1pPr>
            <a:lvl2pPr lvl="1">
              <a:spcBef>
                <a:spcPts val="0"/>
              </a:spcBef>
              <a:spcAft>
                <a:spcPts val="0"/>
              </a:spcAft>
              <a:buSzPts val="1400"/>
              <a:buNone/>
              <a:defRPr sz="1800">
                <a:uFillTx/>
              </a:defRPr>
            </a:lvl2pPr>
            <a:lvl3pPr lvl="2">
              <a:spcBef>
                <a:spcPts val="0"/>
              </a:spcBef>
              <a:spcAft>
                <a:spcPts val="0"/>
              </a:spcAft>
              <a:buSzPts val="1400"/>
              <a:buNone/>
              <a:defRPr sz="1800">
                <a:uFillTx/>
              </a:defRPr>
            </a:lvl3pPr>
            <a:lvl4pPr lvl="3">
              <a:spcBef>
                <a:spcPts val="0"/>
              </a:spcBef>
              <a:spcAft>
                <a:spcPts val="0"/>
              </a:spcAft>
              <a:buSzPts val="1400"/>
              <a:buNone/>
              <a:defRPr sz="1800">
                <a:uFillTx/>
              </a:defRPr>
            </a:lvl4pPr>
            <a:lvl5pPr lvl="4">
              <a:spcBef>
                <a:spcPts val="0"/>
              </a:spcBef>
              <a:spcAft>
                <a:spcPts val="0"/>
              </a:spcAft>
              <a:buSzPts val="1400"/>
              <a:buNone/>
              <a:defRPr sz="1800">
                <a:uFillTx/>
              </a:defRPr>
            </a:lvl5pPr>
            <a:lvl6pPr lvl="5">
              <a:spcBef>
                <a:spcPts val="0"/>
              </a:spcBef>
              <a:spcAft>
                <a:spcPts val="0"/>
              </a:spcAft>
              <a:buSzPts val="1400"/>
              <a:buNone/>
              <a:defRPr sz="1800">
                <a:uFillTx/>
              </a:defRPr>
            </a:lvl6pPr>
            <a:lvl7pPr lvl="6">
              <a:spcBef>
                <a:spcPts val="0"/>
              </a:spcBef>
              <a:spcAft>
                <a:spcPts val="0"/>
              </a:spcAft>
              <a:buSzPts val="1400"/>
              <a:buNone/>
              <a:defRPr sz="1800">
                <a:uFillTx/>
              </a:defRPr>
            </a:lvl7pPr>
            <a:lvl8pPr lvl="7">
              <a:spcBef>
                <a:spcPts val="0"/>
              </a:spcBef>
              <a:spcAft>
                <a:spcPts val="0"/>
              </a:spcAft>
              <a:buSzPts val="1400"/>
              <a:buNone/>
              <a:defRPr sz="1800">
                <a:uFillTx/>
              </a:defRPr>
            </a:lvl8pPr>
            <a:lvl9pPr lvl="8">
              <a:spcBef>
                <a:spcPts val="0"/>
              </a:spcBef>
              <a:spcAft>
                <a:spcPts val="0"/>
              </a:spcAft>
              <a:buSzPts val="1400"/>
              <a:buNone/>
              <a:defRPr sz="1800">
                <a:uFillTx/>
              </a:defRPr>
            </a:lvl9pPr>
          </a:lstStyle>
          <a:p>
            <a:endParaRPr/>
          </a:p>
        </p:txBody>
      </p:sp>
      <p:sp>
        <p:nvSpPr>
          <p:cNvPr id="11" name="Google Shape;11;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uFillTx/>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uFillTx/>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uFillTx/>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uFillTx/>
                <a:latin typeface="Arial"/>
                <a:ea typeface="Arial"/>
                <a:cs typeface="Arial"/>
                <a:sym typeface="Arial"/>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uFillTx/>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uFillTx/>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uFillTx/>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uFillTx/>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uFillTx/>
                <a:latin typeface="Arial"/>
                <a:ea typeface="Arial"/>
                <a:cs typeface="Arial"/>
                <a:sym typeface="Arial"/>
              </a:defRPr>
            </a:lvl9pPr>
          </a:lstStyle>
          <a:p>
            <a:endParaRPr/>
          </a:p>
        </p:txBody>
      </p:sp>
      <p:sp>
        <p:nvSpPr>
          <p:cNvPr id="12" name="Google Shape;12;p21"/>
          <p:cNvSpPr>
            <a:spLocks/>
          </p:cNvSpPr>
          <p:nvPr/>
        </p:nvSpPr>
        <p:spPr>
          <a:xfrm>
            <a:off x="352697" y="4648199"/>
            <a:ext cx="2055223" cy="205522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uFillTx/>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717"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LOGOContrastSec.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663579" y="6310670"/>
            <a:ext cx="1222205" cy="352834"/>
          </a:xfrm>
          <a:prstGeom prst="rect">
            <a:avLst/>
          </a:prstGeom>
        </p:spPr>
      </p:pic>
      <p:sp>
        <p:nvSpPr>
          <p:cNvPr id="2" name="Title Placeholder 1"/>
          <p:cNvSpPr>
            <a:spLocks noGrp="1"/>
          </p:cNvSpPr>
          <p:nvPr>
            <p:ph type="title"/>
          </p:nvPr>
        </p:nvSpPr>
        <p:spPr>
          <a:xfrm>
            <a:off x="609600" y="1"/>
            <a:ext cx="10972801" cy="1057827"/>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609600" y="1600204"/>
            <a:ext cx="10972801"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p:cNvCxnSpPr/>
          <p:nvPr/>
        </p:nvCxnSpPr>
        <p:spPr>
          <a:xfrm>
            <a:off x="617544" y="1057830"/>
            <a:ext cx="10973737" cy="0"/>
          </a:xfrm>
          <a:prstGeom prst="line">
            <a:avLst/>
          </a:prstGeom>
          <a:ln w="12700" cmpd="sng">
            <a:solidFill>
              <a:srgbClr val="3CC3B2">
                <a:alpha val="50000"/>
              </a:srgb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509766" y="6387823"/>
            <a:ext cx="1851795" cy="184666"/>
          </a:xfrm>
          <a:prstGeom prst="rect">
            <a:avLst/>
          </a:prstGeom>
          <a:noFill/>
        </p:spPr>
        <p:txBody>
          <a:bodyPr wrap="square" lIns="0" tIns="0" rIns="0" bIns="0" rtlCol="0">
            <a:spAutoFit/>
          </a:bodyPr>
          <a:lstStyle/>
          <a:p>
            <a:pPr algn="r"/>
            <a:fld id="{E7B3DFDB-9C06-284E-A647-6C49AFABE760}" type="slidenum">
              <a:rPr lang="en-US" sz="1200" b="1" i="0" smtClean="0">
                <a:solidFill>
                  <a:schemeClr val="tx2"/>
                </a:solidFill>
                <a:latin typeface="Calibri" panose="020F0502020204030204" pitchFamily="34" charset="0"/>
                <a:ea typeface="Roboto Condensed" panose="02000000000000000000" pitchFamily="2" charset="0"/>
                <a:cs typeface="Calibri" panose="020F0502020204030204" pitchFamily="34" charset="0"/>
              </a:rPr>
              <a:pPr algn="r"/>
              <a:t>‹#›</a:t>
            </a:fld>
            <a:endParaRPr lang="en-US" sz="1200" b="1" i="0" dirty="0">
              <a:solidFill>
                <a:schemeClr val="tx2"/>
              </a:solidFill>
              <a:latin typeface="Calibri" panose="020F0502020204030204" pitchFamily="34" charset="0"/>
              <a:ea typeface="Roboto Condensed" panose="02000000000000000000" pitchFamily="2" charset="0"/>
              <a:cs typeface="Calibri" panose="020F0502020204030204" pitchFamily="34" charset="0"/>
            </a:endParaRPr>
          </a:p>
        </p:txBody>
      </p:sp>
    </p:spTree>
    <p:extLst>
      <p:ext uri="{BB962C8B-B14F-4D97-AF65-F5344CB8AC3E}">
        <p14:creationId xmlns:p14="http://schemas.microsoft.com/office/powerpoint/2010/main" val="62671799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3200" b="1" i="0" kern="1200" cap="all">
          <a:solidFill>
            <a:schemeClr val="accent4"/>
          </a:solidFill>
          <a:latin typeface="Calibri" panose="020F0502020204030204" pitchFamily="34" charset="0"/>
          <a:ea typeface="Roboto Condensed" panose="02000000000000000000" pitchFamily="2" charset="0"/>
          <a:cs typeface="Calibri" panose="020F0502020204030204" pitchFamily="34" charset="0"/>
        </a:defRPr>
      </a:lvl1pPr>
    </p:titleStyle>
    <p:bodyStyle>
      <a:lvl1pPr marL="228600" indent="-228600" algn="l" defTabSz="457200" rtl="0" eaLnBrk="1" latinLnBrk="0" hangingPunct="1">
        <a:lnSpc>
          <a:spcPct val="100000"/>
        </a:lnSpc>
        <a:spcBef>
          <a:spcPts val="1200"/>
        </a:spcBef>
        <a:buClr>
          <a:schemeClr val="accent2"/>
        </a:buClr>
        <a:buSzPct val="100000"/>
        <a:buFont typeface="Arial"/>
        <a:buChar char="•"/>
        <a:defRPr sz="2000" b="1" i="0" kern="1200" baseline="0">
          <a:solidFill>
            <a:schemeClr val="tx2"/>
          </a:solidFill>
          <a:latin typeface="Calibri" panose="020F0502020204030204" pitchFamily="34" charset="0"/>
          <a:ea typeface="Roboto Condensed" panose="02000000000000000000" pitchFamily="2" charset="0"/>
          <a:cs typeface="Calibri" panose="020F0502020204030204" pitchFamily="34" charset="0"/>
        </a:defRPr>
      </a:lvl1pPr>
      <a:lvl2pPr marL="685800" indent="-228600" algn="l" defTabSz="457200" rtl="0" eaLnBrk="1" latinLnBrk="0" hangingPunct="1">
        <a:lnSpc>
          <a:spcPct val="100000"/>
        </a:lnSpc>
        <a:spcBef>
          <a:spcPts val="600"/>
        </a:spcBef>
        <a:buFont typeface="Arial"/>
        <a:buChar char="–"/>
        <a:defRPr sz="1600" b="1" i="0" kern="1200">
          <a:solidFill>
            <a:schemeClr val="tx2"/>
          </a:solidFill>
          <a:latin typeface="Calibri" panose="020F0502020204030204" pitchFamily="34" charset="0"/>
          <a:ea typeface="Roboto Condensed" panose="02000000000000000000" pitchFamily="2" charset="0"/>
          <a:cs typeface="Calibri" panose="020F0502020204030204" pitchFamily="34" charset="0"/>
        </a:defRPr>
      </a:lvl2pPr>
      <a:lvl3pPr marL="1143000" indent="-228600" algn="l" defTabSz="457200" rtl="0" eaLnBrk="1" latinLnBrk="0" hangingPunct="1">
        <a:lnSpc>
          <a:spcPct val="100000"/>
        </a:lnSpc>
        <a:spcBef>
          <a:spcPts val="600"/>
        </a:spcBef>
        <a:buFont typeface="Arial"/>
        <a:buChar char="•"/>
        <a:defRPr sz="1600" b="1" i="0" kern="1200">
          <a:solidFill>
            <a:schemeClr val="tx2"/>
          </a:solidFill>
          <a:latin typeface="Calibri" panose="020F0502020204030204" pitchFamily="34" charset="0"/>
          <a:ea typeface="Roboto Condensed" panose="02000000000000000000" pitchFamily="2" charset="0"/>
          <a:cs typeface="Calibri" panose="020F0502020204030204" pitchFamily="34" charset="0"/>
        </a:defRPr>
      </a:lvl3pPr>
      <a:lvl4pPr marL="1600200" indent="-228600" algn="l" defTabSz="457200" rtl="0" eaLnBrk="1" latinLnBrk="0" hangingPunct="1">
        <a:lnSpc>
          <a:spcPct val="100000"/>
        </a:lnSpc>
        <a:spcBef>
          <a:spcPts val="600"/>
        </a:spcBef>
        <a:buFont typeface="Arial"/>
        <a:buChar char="•"/>
        <a:defRPr sz="1600" b="1" i="0" kern="1200">
          <a:solidFill>
            <a:schemeClr val="tx2"/>
          </a:solidFill>
          <a:latin typeface="Calibri" panose="020F0502020204030204" pitchFamily="34" charset="0"/>
          <a:ea typeface="Roboto Condensed" panose="02000000000000000000" pitchFamily="2" charset="0"/>
          <a:cs typeface="Calibri" panose="020F0502020204030204" pitchFamily="34" charset="0"/>
        </a:defRPr>
      </a:lvl4pPr>
      <a:lvl5pPr marL="2057400" indent="-228600" algn="l" defTabSz="457200" rtl="0" eaLnBrk="1" latinLnBrk="0" hangingPunct="1">
        <a:lnSpc>
          <a:spcPct val="100000"/>
        </a:lnSpc>
        <a:spcBef>
          <a:spcPts val="600"/>
        </a:spcBef>
        <a:buFont typeface="Arial"/>
        <a:buChar char="•"/>
        <a:defRPr sz="1600" b="1" i="0" kern="1200">
          <a:solidFill>
            <a:schemeClr val="tx2"/>
          </a:solidFill>
          <a:latin typeface="Calibri" panose="020F0502020204030204" pitchFamily="34" charset="0"/>
          <a:ea typeface="Roboto Condensed" panose="02000000000000000000" pitchFamily="2" charset="0"/>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00">
          <p15:clr>
            <a:srgbClr val="F26B43"/>
          </p15:clr>
        </p15:guide>
        <p15:guide id="2" pos="7295">
          <p15:clr>
            <a:srgbClr val="F26B43"/>
          </p15:clr>
        </p15:guide>
        <p15:guide id="3" pos="35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
            <a:ext cx="10972801" cy="1057827"/>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609600" y="1600204"/>
            <a:ext cx="10972801"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p:cNvCxnSpPr/>
          <p:nvPr/>
        </p:nvCxnSpPr>
        <p:spPr>
          <a:xfrm>
            <a:off x="617544" y="1057830"/>
            <a:ext cx="10973737" cy="0"/>
          </a:xfrm>
          <a:prstGeom prst="line">
            <a:avLst/>
          </a:prstGeom>
          <a:ln w="12700" cmpd="sng">
            <a:solidFill>
              <a:srgbClr val="3CC3B2">
                <a:alpha val="50000"/>
              </a:srgb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739486" y="6360391"/>
            <a:ext cx="1851795" cy="184666"/>
          </a:xfrm>
          <a:prstGeom prst="rect">
            <a:avLst/>
          </a:prstGeom>
          <a:noFill/>
        </p:spPr>
        <p:txBody>
          <a:bodyPr wrap="square" lIns="0" tIns="0" rIns="0" bIns="0" rtlCol="0">
            <a:spAutoFit/>
          </a:bodyPr>
          <a:lstStyle/>
          <a:p>
            <a:pPr algn="r"/>
            <a:fld id="{E7B3DFDB-9C06-284E-A647-6C49AFABE760}" type="slidenum">
              <a:rPr lang="en-US" sz="1200" b="1" i="0" smtClean="0">
                <a:solidFill>
                  <a:schemeClr val="tx2"/>
                </a:solidFill>
                <a:latin typeface="Calibri" panose="020F0502020204030204" pitchFamily="34" charset="0"/>
                <a:ea typeface="Roboto Condensed" panose="02000000000000000000" pitchFamily="2" charset="0"/>
                <a:cs typeface="Calibri" panose="020F0502020204030204" pitchFamily="34" charset="0"/>
              </a:rPr>
              <a:pPr algn="r"/>
              <a:t>‹#›</a:t>
            </a:fld>
            <a:endParaRPr lang="en-US" sz="1200" b="1" i="0" dirty="0">
              <a:solidFill>
                <a:schemeClr val="tx2"/>
              </a:solidFill>
              <a:latin typeface="Calibri" panose="020F0502020204030204" pitchFamily="34" charset="0"/>
              <a:ea typeface="Roboto Condensed" panose="02000000000000000000" pitchFamily="2" charset="0"/>
              <a:cs typeface="Calibri" panose="020F0502020204030204" pitchFamily="34" charset="0"/>
            </a:endParaRPr>
          </a:p>
        </p:txBody>
      </p:sp>
    </p:spTree>
    <p:extLst>
      <p:ext uri="{BB962C8B-B14F-4D97-AF65-F5344CB8AC3E}">
        <p14:creationId xmlns:p14="http://schemas.microsoft.com/office/powerpoint/2010/main" val="87920205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86"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3200" b="1" i="0" kern="1200" cap="all">
          <a:solidFill>
            <a:schemeClr val="accent4"/>
          </a:solidFill>
          <a:latin typeface="Calibri" panose="020F0502020204030204" pitchFamily="34" charset="0"/>
          <a:ea typeface="Roboto Condensed" panose="02000000000000000000" pitchFamily="2" charset="0"/>
          <a:cs typeface="Calibri" panose="020F0502020204030204" pitchFamily="34" charset="0"/>
        </a:defRPr>
      </a:lvl1pPr>
    </p:titleStyle>
    <p:bodyStyle>
      <a:lvl1pPr marL="228600" indent="-228600" algn="l" defTabSz="457200" rtl="0" eaLnBrk="1" latinLnBrk="0" hangingPunct="1">
        <a:lnSpc>
          <a:spcPct val="100000"/>
        </a:lnSpc>
        <a:spcBef>
          <a:spcPts val="1200"/>
        </a:spcBef>
        <a:buClr>
          <a:schemeClr val="accent2"/>
        </a:buClr>
        <a:buSzPct val="100000"/>
        <a:buFont typeface="Arial"/>
        <a:buChar char="•"/>
        <a:defRPr sz="2000" b="1" i="0" kern="1200" baseline="0">
          <a:solidFill>
            <a:schemeClr val="tx2"/>
          </a:solidFill>
          <a:latin typeface="Calibri" panose="020F0502020204030204" pitchFamily="34" charset="0"/>
          <a:ea typeface="Roboto Condensed" panose="02000000000000000000" pitchFamily="2" charset="0"/>
          <a:cs typeface="Calibri" panose="020F0502020204030204" pitchFamily="34" charset="0"/>
        </a:defRPr>
      </a:lvl1pPr>
      <a:lvl2pPr marL="685800" indent="-228600" algn="l" defTabSz="457200" rtl="0" eaLnBrk="1" latinLnBrk="0" hangingPunct="1">
        <a:lnSpc>
          <a:spcPct val="100000"/>
        </a:lnSpc>
        <a:spcBef>
          <a:spcPts val="600"/>
        </a:spcBef>
        <a:buFont typeface="Arial"/>
        <a:buChar char="–"/>
        <a:defRPr sz="1600" b="1" i="0" kern="1200">
          <a:solidFill>
            <a:schemeClr val="tx2"/>
          </a:solidFill>
          <a:latin typeface="Calibri" panose="020F0502020204030204" pitchFamily="34" charset="0"/>
          <a:ea typeface="Roboto Condensed" panose="02000000000000000000" pitchFamily="2" charset="0"/>
          <a:cs typeface="Calibri" panose="020F0502020204030204" pitchFamily="34" charset="0"/>
        </a:defRPr>
      </a:lvl2pPr>
      <a:lvl3pPr marL="1143000" indent="-228600" algn="l" defTabSz="457200" rtl="0" eaLnBrk="1" latinLnBrk="0" hangingPunct="1">
        <a:lnSpc>
          <a:spcPct val="100000"/>
        </a:lnSpc>
        <a:spcBef>
          <a:spcPts val="600"/>
        </a:spcBef>
        <a:buFont typeface="Arial"/>
        <a:buChar char="•"/>
        <a:defRPr sz="1600" b="1" i="0" kern="1200">
          <a:solidFill>
            <a:schemeClr val="tx2"/>
          </a:solidFill>
          <a:latin typeface="Calibri" panose="020F0502020204030204" pitchFamily="34" charset="0"/>
          <a:ea typeface="Roboto Condensed" panose="02000000000000000000" pitchFamily="2" charset="0"/>
          <a:cs typeface="Calibri" panose="020F0502020204030204" pitchFamily="34" charset="0"/>
        </a:defRPr>
      </a:lvl3pPr>
      <a:lvl4pPr marL="1600200" indent="-228600" algn="l" defTabSz="457200" rtl="0" eaLnBrk="1" latinLnBrk="0" hangingPunct="1">
        <a:lnSpc>
          <a:spcPct val="100000"/>
        </a:lnSpc>
        <a:spcBef>
          <a:spcPts val="600"/>
        </a:spcBef>
        <a:buFont typeface="Arial"/>
        <a:buChar char="•"/>
        <a:defRPr sz="1600" b="1" i="0" kern="1200">
          <a:solidFill>
            <a:schemeClr val="tx2"/>
          </a:solidFill>
          <a:latin typeface="Calibri" panose="020F0502020204030204" pitchFamily="34" charset="0"/>
          <a:ea typeface="Roboto Condensed" panose="02000000000000000000" pitchFamily="2" charset="0"/>
          <a:cs typeface="Calibri" panose="020F0502020204030204" pitchFamily="34" charset="0"/>
        </a:defRPr>
      </a:lvl4pPr>
      <a:lvl5pPr marL="2057400" indent="-228600" algn="l" defTabSz="457200" rtl="0" eaLnBrk="1" latinLnBrk="0" hangingPunct="1">
        <a:lnSpc>
          <a:spcPct val="100000"/>
        </a:lnSpc>
        <a:spcBef>
          <a:spcPts val="600"/>
        </a:spcBef>
        <a:buFont typeface="Arial"/>
        <a:buChar char="•"/>
        <a:defRPr sz="1600" b="1" i="0" kern="1200">
          <a:solidFill>
            <a:schemeClr val="tx2"/>
          </a:solidFill>
          <a:latin typeface="Calibri" panose="020F0502020204030204" pitchFamily="34" charset="0"/>
          <a:ea typeface="Roboto Condensed" panose="02000000000000000000" pitchFamily="2" charset="0"/>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00">
          <p15:clr>
            <a:srgbClr val="F26B43"/>
          </p15:clr>
        </p15:guide>
        <p15:guide id="2" pos="7295">
          <p15:clr>
            <a:srgbClr val="F26B43"/>
          </p15:clr>
        </p15:guide>
        <p15:guide id="3" pos="35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AF9ED3-22F9-4402-BFDF-E30FEC62FD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PH" dirty="0"/>
          </a:p>
        </p:txBody>
      </p:sp>
      <p:sp>
        <p:nvSpPr>
          <p:cNvPr id="3" name="Text Placeholder 2">
            <a:extLst>
              <a:ext uri="{FF2B5EF4-FFF2-40B4-BE49-F238E27FC236}">
                <a16:creationId xmlns:a16="http://schemas.microsoft.com/office/drawing/2014/main" id="{5498A966-B63B-42AD-B3CF-2EFB99AAC3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pic>
        <p:nvPicPr>
          <p:cNvPr id="7" name="Graphic 6">
            <a:extLst>
              <a:ext uri="{FF2B5EF4-FFF2-40B4-BE49-F238E27FC236}">
                <a16:creationId xmlns:a16="http://schemas.microsoft.com/office/drawing/2014/main" id="{F1045470-1959-4519-A0A0-99144AB2D87F}"/>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11407140" y="6176963"/>
            <a:ext cx="495300" cy="476250"/>
          </a:xfrm>
          <a:prstGeom prst="rect">
            <a:avLst/>
          </a:prstGeom>
        </p:spPr>
      </p:pic>
    </p:spTree>
    <p:extLst>
      <p:ext uri="{BB962C8B-B14F-4D97-AF65-F5344CB8AC3E}">
        <p14:creationId xmlns:p14="http://schemas.microsoft.com/office/powerpoint/2010/main" val="252279799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Lst>
  <p:txStyles>
    <p:titleStyle>
      <a:lvl1pPr algn="l" defTabSz="914400" rtl="0" eaLnBrk="1" latinLnBrk="0" hangingPunct="1">
        <a:lnSpc>
          <a:spcPct val="90000"/>
        </a:lnSpc>
        <a:spcBef>
          <a:spcPct val="0"/>
        </a:spcBef>
        <a:buNone/>
        <a:defRPr sz="4000" b="1" i="0" kern="1200" cap="all" baseline="0">
          <a:solidFill>
            <a:schemeClr val="tx1"/>
          </a:solidFill>
          <a:latin typeface="Helvetica Neue Condensed" panose="0200050300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43B407-E09D-4FAD-A8D1-E429A1942B72}"/>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a:extLst>
              <a:ext uri="{FF2B5EF4-FFF2-40B4-BE49-F238E27FC236}">
                <a16:creationId xmlns:a16="http://schemas.microsoft.com/office/drawing/2014/main" id="{709D23EB-1713-4BC9-9C80-9570285EC236}"/>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AutoShape 4">
            <a:extLst>
              <a:ext uri="{FF2B5EF4-FFF2-40B4-BE49-F238E27FC236}">
                <a16:creationId xmlns:a16="http://schemas.microsoft.com/office/drawing/2014/main" id="{93997418-2391-46F2-AFBD-A70C53E0A325}"/>
              </a:ext>
            </a:extLst>
          </p:cNvPr>
          <p:cNvSpPr>
            <a:spLocks noChangeAspect="1" noChangeArrowheads="1"/>
          </p:cNvSpPr>
          <p:nvPr userDrawn="1"/>
        </p:nvSpPr>
        <p:spPr bwMode="auto">
          <a:xfrm>
            <a:off x="352698" y="4648201"/>
            <a:ext cx="2055223" cy="205522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PH" sz="1799"/>
          </a:p>
        </p:txBody>
      </p:sp>
    </p:spTree>
    <p:extLst>
      <p:ext uri="{BB962C8B-B14F-4D97-AF65-F5344CB8AC3E}">
        <p14:creationId xmlns:p14="http://schemas.microsoft.com/office/powerpoint/2010/main" val="368510703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l" defTabSz="914126" rtl="0" eaLnBrk="1" latinLnBrk="0" hangingPunct="1">
        <a:lnSpc>
          <a:spcPct val="90000"/>
        </a:lnSpc>
        <a:spcBef>
          <a:spcPct val="0"/>
        </a:spcBef>
        <a:buNone/>
        <a:defRPr sz="3999" kern="1200">
          <a:solidFill>
            <a:schemeClr val="tx1"/>
          </a:solidFill>
          <a:latin typeface="Roboto Condensed" panose="02000000000000000000" pitchFamily="2" charset="0"/>
          <a:ea typeface="Roboto Condensed" panose="02000000000000000000" pitchFamily="2" charset="0"/>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399" b="0" kern="1200">
          <a:solidFill>
            <a:schemeClr val="tx1"/>
          </a:solidFill>
          <a:latin typeface="Calibri" panose="020F0502020204030204" pitchFamily="34" charset="0"/>
          <a:ea typeface="+mn-ea"/>
          <a:cs typeface="Calibri" panose="020F050202020403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Calibri" panose="020F0502020204030204" pitchFamily="34" charset="0"/>
          <a:ea typeface="+mn-ea"/>
          <a:cs typeface="Calibri" panose="020F050202020403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Calibri" panose="020F0502020204030204" pitchFamily="34" charset="0"/>
          <a:ea typeface="+mn-ea"/>
          <a:cs typeface="Calibri" panose="020F050202020403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Calibri" panose="020F0502020204030204" pitchFamily="34" charset="0"/>
          <a:ea typeface="+mn-ea"/>
          <a:cs typeface="Calibri" panose="020F050202020403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41D7CB-3959-44B3-A970-099CDBF4D392}"/>
              </a:ext>
            </a:extLst>
          </p:cNvPr>
          <p:cNvSpPr>
            <a:spLocks noGrp="1"/>
          </p:cNvSpPr>
          <p:nvPr>
            <p:ph type="title"/>
          </p:nvPr>
        </p:nvSpPr>
        <p:spPr>
          <a:xfrm>
            <a:off x="304799" y="365127"/>
            <a:ext cx="11582404" cy="494410"/>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0B594228-A532-4A69-8242-629B6049DFB6}"/>
              </a:ext>
            </a:extLst>
          </p:cNvPr>
          <p:cNvSpPr>
            <a:spLocks noGrp="1"/>
          </p:cNvSpPr>
          <p:nvPr>
            <p:ph type="body" idx="1"/>
          </p:nvPr>
        </p:nvSpPr>
        <p:spPr>
          <a:xfrm>
            <a:off x="304799" y="978405"/>
            <a:ext cx="11582404" cy="480061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a:extLst>
              <a:ext uri="{FF2B5EF4-FFF2-40B4-BE49-F238E27FC236}">
                <a16:creationId xmlns:a16="http://schemas.microsoft.com/office/drawing/2014/main" id="{F284C1A7-CE47-4E60-8477-470E0AFCD977}"/>
              </a:ext>
            </a:extLst>
          </p:cNvPr>
          <p:cNvSpPr>
            <a:spLocks noGrp="1"/>
          </p:cNvSpPr>
          <p:nvPr>
            <p:ph type="ftr" sz="quarter" idx="3"/>
          </p:nvPr>
        </p:nvSpPr>
        <p:spPr>
          <a:xfrm>
            <a:off x="304799" y="5897880"/>
            <a:ext cx="11582404" cy="274320"/>
          </a:xfrm>
          <a:prstGeom prst="rect">
            <a:avLst/>
          </a:prstGeom>
        </p:spPr>
        <p:txBody>
          <a:bodyPr vert="horz" lIns="0" tIns="0" rIns="0" bIns="0" rtlCol="0" anchor="b" anchorCtr="0"/>
          <a:lstStyle>
            <a:lvl1pPr algn="l">
              <a:defRPr sz="1000">
                <a:solidFill>
                  <a:schemeClr val="tx1">
                    <a:tint val="75000"/>
                  </a:schemeClr>
                </a:solidFill>
              </a:defRPr>
            </a:lvl1pPr>
          </a:lstStyle>
          <a:p>
            <a:r>
              <a:rPr lang="en-US"/>
              <a:t>To insert a footer go to Insert &gt; Header &amp; Footer</a:t>
            </a:r>
            <a:endParaRPr lang="en-US" dirty="0"/>
          </a:p>
        </p:txBody>
      </p:sp>
      <p:pic>
        <p:nvPicPr>
          <p:cNvPr id="16" name="Graphic 15">
            <a:extLst>
              <a:ext uri="{FF2B5EF4-FFF2-40B4-BE49-F238E27FC236}">
                <a16:creationId xmlns:a16="http://schemas.microsoft.com/office/drawing/2014/main" id="{A37B8E0D-3AAE-4FB3-8AAE-152C9BE28CE4}"/>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11391902" y="6291066"/>
            <a:ext cx="495300" cy="476250"/>
          </a:xfrm>
          <a:prstGeom prst="rect">
            <a:avLst/>
          </a:prstGeom>
        </p:spPr>
      </p:pic>
      <p:cxnSp>
        <p:nvCxnSpPr>
          <p:cNvPr id="7" name="Straight Connector 6">
            <a:extLst>
              <a:ext uri="{FF2B5EF4-FFF2-40B4-BE49-F238E27FC236}">
                <a16:creationId xmlns:a16="http://schemas.microsoft.com/office/drawing/2014/main" id="{54A68EF9-113D-48FB-99BD-799983B5FBBE}"/>
              </a:ext>
            </a:extLst>
          </p:cNvPr>
          <p:cNvCxnSpPr>
            <a:cxnSpLocks/>
          </p:cNvCxnSpPr>
          <p:nvPr userDrawn="1"/>
        </p:nvCxnSpPr>
        <p:spPr>
          <a:xfrm>
            <a:off x="304799" y="859537"/>
            <a:ext cx="11582404" cy="0"/>
          </a:xfrm>
          <a:prstGeom prst="line">
            <a:avLst/>
          </a:prstGeom>
          <a:ln w="28575">
            <a:solidFill>
              <a:schemeClr val="bg1">
                <a:lumMod val="8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83090284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Lst>
  <p:hf sldNum="0" hdr="0" dt="0"/>
  <p:txStyles>
    <p:titleStyle>
      <a:lvl1pPr algn="l" defTabSz="914126" rtl="0" eaLnBrk="1" latinLnBrk="0" hangingPunct="1">
        <a:lnSpc>
          <a:spcPct val="90000"/>
        </a:lnSpc>
        <a:spcBef>
          <a:spcPct val="0"/>
        </a:spcBef>
        <a:buNone/>
        <a:defRPr sz="3199" b="1" kern="1200" cap="all" baseline="0">
          <a:solidFill>
            <a:schemeClr val="accent3"/>
          </a:solidFill>
          <a:latin typeface="+mj-lt"/>
          <a:ea typeface="+mj-ea"/>
          <a:cs typeface="+mj-cs"/>
        </a:defRPr>
      </a:lvl1pPr>
    </p:titleStyle>
    <p:bodyStyle>
      <a:lvl1pPr marL="0" indent="0" algn="l" defTabSz="914126" rtl="0" eaLnBrk="1" latinLnBrk="0" hangingPunct="1">
        <a:lnSpc>
          <a:spcPct val="100000"/>
        </a:lnSpc>
        <a:spcBef>
          <a:spcPts val="0"/>
        </a:spcBef>
        <a:spcAft>
          <a:spcPts val="600"/>
        </a:spcAft>
        <a:buFont typeface="Arial" panose="020B0604020202020204" pitchFamily="34" charset="0"/>
        <a:buNone/>
        <a:defRPr sz="1999" kern="1200">
          <a:solidFill>
            <a:schemeClr val="tx1"/>
          </a:solidFill>
          <a:latin typeface="+mn-lt"/>
          <a:ea typeface="+mn-ea"/>
          <a:cs typeface="+mn-cs"/>
        </a:defRPr>
      </a:lvl1pPr>
      <a:lvl2pPr marL="137119" indent="-137119" algn="l" defTabSz="914126" rtl="0" eaLnBrk="1" latinLnBrk="0" hangingPunct="1">
        <a:lnSpc>
          <a:spcPct val="100000"/>
        </a:lnSpc>
        <a:spcBef>
          <a:spcPts val="0"/>
        </a:spcBef>
        <a:spcAft>
          <a:spcPts val="600"/>
        </a:spcAft>
        <a:buClr>
          <a:schemeClr val="accent3"/>
        </a:buClr>
        <a:buFont typeface="Arial" panose="020B0604020202020204" pitchFamily="34" charset="0"/>
        <a:buChar char="•"/>
        <a:defRPr sz="1799" kern="1200">
          <a:solidFill>
            <a:schemeClr val="tx1"/>
          </a:solidFill>
          <a:latin typeface="+mn-lt"/>
          <a:ea typeface="+mn-ea"/>
          <a:cs typeface="+mn-cs"/>
        </a:defRPr>
      </a:lvl2pPr>
      <a:lvl3pPr marL="274238" indent="-137119" algn="l" defTabSz="914126"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411357" indent="-137119" algn="l" defTabSz="914126"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548475" indent="-137119" algn="l" defTabSz="914126"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92">
          <p15:clr>
            <a:srgbClr val="F26B43"/>
          </p15:clr>
        </p15:guide>
        <p15:guide id="4" pos="7488">
          <p15:clr>
            <a:srgbClr val="F26B43"/>
          </p15:clr>
        </p15:guide>
        <p15:guide id="5" orient="horz" pos="864">
          <p15:clr>
            <a:srgbClr val="F26B43"/>
          </p15:clr>
        </p15:guide>
        <p15:guide id="6" orient="horz" pos="388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80647348"/>
      </p:ext>
    </p:extLst>
  </p:cSld>
  <p:clrMap bg1="lt1" tx1="dk1" bg2="dk2" tx2="lt2" accent1="accent1" accent2="accent2" accent3="accent3" accent4="accent4" accent5="accent5" accent6="accent6" hlink="hlink" folHlink="folHlink"/>
  <p:sldLayoutIdLst>
    <p:sldLayoutId id="21474837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61.pn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117" Type="http://schemas.openxmlformats.org/officeDocument/2006/relationships/customXml" Target="../ink/ink85.xml"/><Relationship Id="rId5880" Type="http://schemas.openxmlformats.org/officeDocument/2006/relationships/image" Target="../media/image279.png"/><Relationship Id="rId5936" Type="http://schemas.openxmlformats.org/officeDocument/2006/relationships/customXml" Target="../ink/ink327.xml"/><Relationship Id="rId159" Type="http://schemas.openxmlformats.org/officeDocument/2006/relationships/customXml" Target="../ink/ink106.xml"/><Relationship Id="rId324" Type="http://schemas.openxmlformats.org/officeDocument/2006/relationships/customXml" Target="../ink/ink192.xml"/><Relationship Id="rId366" Type="http://schemas.openxmlformats.org/officeDocument/2006/relationships/customXml" Target="../ink/ink217.xml"/><Relationship Id="rId3000" Type="http://schemas.openxmlformats.org/officeDocument/2006/relationships/customXml" Target="../ink/ink249.xml"/><Relationship Id="rId170" Type="http://schemas.openxmlformats.org/officeDocument/2006/relationships/image" Target="../media/image181.png"/><Relationship Id="rId226" Type="http://schemas.openxmlformats.org/officeDocument/2006/relationships/customXml" Target="../ink/ink155.xml"/><Relationship Id="rId6058" Type="http://schemas.openxmlformats.org/officeDocument/2006/relationships/customXml" Target="../ink/ink363.xml"/><Relationship Id="rId5891" Type="http://schemas.openxmlformats.org/officeDocument/2006/relationships/customXml" Target="../ink/ink289.xml"/><Relationship Id="rId5905" Type="http://schemas.openxmlformats.org/officeDocument/2006/relationships/customXml" Target="../ink/ink299.xml"/><Relationship Id="rId5947" Type="http://schemas.openxmlformats.org/officeDocument/2006/relationships/customXml" Target="../ink/ink338.xml"/><Relationship Id="rId128" Type="http://schemas.openxmlformats.org/officeDocument/2006/relationships/image" Target="../media/image160.png"/><Relationship Id="rId335" Type="http://schemas.openxmlformats.org/officeDocument/2006/relationships/image" Target="../media/image217.png"/><Relationship Id="rId377" Type="http://schemas.openxmlformats.org/officeDocument/2006/relationships/image" Target="../media/image238.png"/><Relationship Id="rId3011" Type="http://schemas.openxmlformats.org/officeDocument/2006/relationships/customXml" Target="../ink/ink260.xml"/><Relationship Id="rId181" Type="http://schemas.openxmlformats.org/officeDocument/2006/relationships/customXml" Target="../ink/ink117.xml"/><Relationship Id="rId237" Type="http://schemas.openxmlformats.org/officeDocument/2006/relationships/customXml" Target="../ink/ink166.xml"/><Relationship Id="rId6069" Type="http://schemas.openxmlformats.org/officeDocument/2006/relationships/image" Target="../media/image392.png"/><Relationship Id="rId2984" Type="http://schemas.openxmlformats.org/officeDocument/2006/relationships/customXml" Target="../ink/ink233.xml"/><Relationship Id="rId5916" Type="http://schemas.openxmlformats.org/officeDocument/2006/relationships/customXml" Target="../ink/ink307.xml"/><Relationship Id="rId5958" Type="http://schemas.openxmlformats.org/officeDocument/2006/relationships/customXml" Target="../ink/ink349.xml"/><Relationship Id="rId6080" Type="http://schemas.openxmlformats.org/officeDocument/2006/relationships/customXml" Target="../ink/ink378.xml"/><Relationship Id="rId139" Type="http://schemas.openxmlformats.org/officeDocument/2006/relationships/customXml" Target="../ink/ink96.xml"/><Relationship Id="rId304" Type="http://schemas.openxmlformats.org/officeDocument/2006/relationships/image" Target="../media/image211.png"/><Relationship Id="rId346" Type="http://schemas.openxmlformats.org/officeDocument/2006/relationships/customXml" Target="../ink/ink207.xml"/><Relationship Id="rId3022" Type="http://schemas.openxmlformats.org/officeDocument/2006/relationships/customXml" Target="../ink/ink271.xml"/><Relationship Id="rId150" Type="http://schemas.openxmlformats.org/officeDocument/2006/relationships/image" Target="../media/image171.png"/><Relationship Id="rId192" Type="http://schemas.openxmlformats.org/officeDocument/2006/relationships/image" Target="../media/image192.png"/><Relationship Id="rId206" Type="http://schemas.openxmlformats.org/officeDocument/2006/relationships/customXml" Target="../ink/ink135.xml"/><Relationship Id="rId2995" Type="http://schemas.openxmlformats.org/officeDocument/2006/relationships/customXml" Target="../ink/ink244.xml"/><Relationship Id="rId5871" Type="http://schemas.openxmlformats.org/officeDocument/2006/relationships/customXml" Target="../ink/ink279.xml"/><Relationship Id="rId5927" Type="http://schemas.openxmlformats.org/officeDocument/2006/relationships/customXml" Target="../ink/ink318.xml"/><Relationship Id="rId1720" Type="http://schemas.openxmlformats.org/officeDocument/2006/relationships/image" Target="../media/image630.png"/><Relationship Id="rId6105" Type="http://schemas.openxmlformats.org/officeDocument/2006/relationships/image" Target="../media/image531.png"/><Relationship Id="rId108" Type="http://schemas.openxmlformats.org/officeDocument/2006/relationships/image" Target="../media/image1500.png"/><Relationship Id="rId315" Type="http://schemas.openxmlformats.org/officeDocument/2006/relationships/customXml" Target="../ink/ink183.xml"/><Relationship Id="rId357" Type="http://schemas.openxmlformats.org/officeDocument/2006/relationships/image" Target="../media/image228.png"/><Relationship Id="rId6091" Type="http://schemas.openxmlformats.org/officeDocument/2006/relationships/customXml" Target="../ink/ink387.xml"/><Relationship Id="rId96" Type="http://schemas.openxmlformats.org/officeDocument/2006/relationships/image" Target="../media/image1440.png"/><Relationship Id="rId161" Type="http://schemas.openxmlformats.org/officeDocument/2006/relationships/customXml" Target="../ink/ink107.xml"/><Relationship Id="rId217" Type="http://schemas.openxmlformats.org/officeDocument/2006/relationships/customXml" Target="../ink/ink146.xml"/><Relationship Id="rId5882" Type="http://schemas.openxmlformats.org/officeDocument/2006/relationships/image" Target="../media/image280.png"/><Relationship Id="rId5938" Type="http://schemas.openxmlformats.org/officeDocument/2006/relationships/customXml" Target="../ink/ink329.xml"/><Relationship Id="rId6060" Type="http://schemas.openxmlformats.org/officeDocument/2006/relationships/customXml" Target="../ink/ink365.xml"/><Relationship Id="rId119" Type="http://schemas.openxmlformats.org/officeDocument/2006/relationships/customXml" Target="../ink/ink86.xml"/><Relationship Id="rId326" Type="http://schemas.openxmlformats.org/officeDocument/2006/relationships/customXml" Target="../ink/ink193.xml"/><Relationship Id="rId3002" Type="http://schemas.openxmlformats.org/officeDocument/2006/relationships/customXml" Target="../ink/ink251.xml"/><Relationship Id="rId130" Type="http://schemas.openxmlformats.org/officeDocument/2006/relationships/image" Target="../media/image161.png"/><Relationship Id="rId368" Type="http://schemas.openxmlformats.org/officeDocument/2006/relationships/customXml" Target="../ink/ink218.xml"/><Relationship Id="rId172" Type="http://schemas.openxmlformats.org/officeDocument/2006/relationships/image" Target="../media/image182.png"/><Relationship Id="rId228" Type="http://schemas.openxmlformats.org/officeDocument/2006/relationships/customXml" Target="../ink/ink157.xml"/><Relationship Id="rId5893" Type="http://schemas.openxmlformats.org/officeDocument/2006/relationships/customXml" Target="../ink/ink290.xml"/><Relationship Id="rId5907" Type="http://schemas.openxmlformats.org/officeDocument/2006/relationships/customXml" Target="../ink/ink301.xml"/><Relationship Id="rId1700" Type="http://schemas.openxmlformats.org/officeDocument/2006/relationships/image" Target="../media/image530.png"/><Relationship Id="rId337" Type="http://schemas.openxmlformats.org/officeDocument/2006/relationships/image" Target="../media/image218.png"/><Relationship Id="rId3013" Type="http://schemas.openxmlformats.org/officeDocument/2006/relationships/customXml" Target="../ink/ink262.xml"/><Relationship Id="rId5949" Type="http://schemas.openxmlformats.org/officeDocument/2006/relationships/customXml" Target="../ink/ink340.xml"/><Relationship Id="rId6071" Type="http://schemas.openxmlformats.org/officeDocument/2006/relationships/customXml" Target="../ink/ink372.xml"/><Relationship Id="rId141" Type="http://schemas.openxmlformats.org/officeDocument/2006/relationships/customXml" Target="../ink/ink97.xml"/><Relationship Id="rId379" Type="http://schemas.openxmlformats.org/officeDocument/2006/relationships/customXml" Target="../ink/ink224.xml"/><Relationship Id="rId5960" Type="http://schemas.openxmlformats.org/officeDocument/2006/relationships/customXml" Target="../ink/ink351.xml"/><Relationship Id="rId1686" Type="http://schemas.openxmlformats.org/officeDocument/2006/relationships/image" Target="../media/image460.png"/><Relationship Id="rId183" Type="http://schemas.openxmlformats.org/officeDocument/2006/relationships/customXml" Target="../ink/ink118.xml"/><Relationship Id="rId239" Type="http://schemas.openxmlformats.org/officeDocument/2006/relationships/customXml" Target="../ink/ink168.xml"/><Relationship Id="rId2986" Type="http://schemas.openxmlformats.org/officeDocument/2006/relationships/customXml" Target="../ink/ink235.xml"/><Relationship Id="rId306" Type="http://schemas.openxmlformats.org/officeDocument/2006/relationships/image" Target="../media/image212.png"/><Relationship Id="rId5918" Type="http://schemas.openxmlformats.org/officeDocument/2006/relationships/customXml" Target="../ink/ink309.xml"/><Relationship Id="rId6082" Type="http://schemas.openxmlformats.org/officeDocument/2006/relationships/customXml" Target="../ink/ink379.xml"/><Relationship Id="rId110" Type="http://schemas.openxmlformats.org/officeDocument/2006/relationships/image" Target="../media/image1510.png"/><Relationship Id="rId348" Type="http://schemas.openxmlformats.org/officeDocument/2006/relationships/customXml" Target="../ink/ink208.xml"/><Relationship Id="rId3024" Type="http://schemas.openxmlformats.org/officeDocument/2006/relationships/customXml" Target="../ink/ink273.xml"/><Relationship Id="rId152" Type="http://schemas.openxmlformats.org/officeDocument/2006/relationships/image" Target="../media/image172.png"/><Relationship Id="rId194" Type="http://schemas.openxmlformats.org/officeDocument/2006/relationships/image" Target="../media/image193.png"/><Relationship Id="rId208" Type="http://schemas.openxmlformats.org/officeDocument/2006/relationships/customXml" Target="../ink/ink137.xml"/><Relationship Id="rId2997" Type="http://schemas.openxmlformats.org/officeDocument/2006/relationships/customXml" Target="../ink/ink246.xml"/><Relationship Id="rId5873" Type="http://schemas.openxmlformats.org/officeDocument/2006/relationships/customXml" Target="../ink/ink280.xml"/><Relationship Id="rId5929" Type="http://schemas.openxmlformats.org/officeDocument/2006/relationships/customXml" Target="../ink/ink320.xml"/><Relationship Id="rId6051" Type="http://schemas.openxmlformats.org/officeDocument/2006/relationships/customXml" Target="../ink/ink358.xml"/><Relationship Id="rId6093" Type="http://schemas.openxmlformats.org/officeDocument/2006/relationships/customXml" Target="../ink/ink389.xml"/><Relationship Id="rId1722" Type="http://schemas.openxmlformats.org/officeDocument/2006/relationships/image" Target="../media/image2510.png"/><Relationship Id="rId317" Type="http://schemas.openxmlformats.org/officeDocument/2006/relationships/customXml" Target="../ink/ink185.xml"/><Relationship Id="rId359" Type="http://schemas.openxmlformats.org/officeDocument/2006/relationships/image" Target="../media/image229.png"/><Relationship Id="rId5940" Type="http://schemas.openxmlformats.org/officeDocument/2006/relationships/customXml" Target="../ink/ink331.xml"/><Relationship Id="rId98" Type="http://schemas.openxmlformats.org/officeDocument/2006/relationships/image" Target="../media/image1450.png"/><Relationship Id="rId121" Type="http://schemas.openxmlformats.org/officeDocument/2006/relationships/customXml" Target="../ink/ink87.xml"/><Relationship Id="rId163" Type="http://schemas.openxmlformats.org/officeDocument/2006/relationships/customXml" Target="../ink/ink108.xml"/><Relationship Id="rId219" Type="http://schemas.openxmlformats.org/officeDocument/2006/relationships/customXml" Target="../ink/ink148.xml"/><Relationship Id="rId370" Type="http://schemas.openxmlformats.org/officeDocument/2006/relationships/customXml" Target="../ink/ink219.xml"/><Relationship Id="rId230" Type="http://schemas.openxmlformats.org/officeDocument/2006/relationships/customXml" Target="../ink/ink159.xml"/><Relationship Id="rId5884" Type="http://schemas.openxmlformats.org/officeDocument/2006/relationships/image" Target="../media/image281.png"/><Relationship Id="rId6062" Type="http://schemas.openxmlformats.org/officeDocument/2006/relationships/customXml" Target="../ink/ink366.xml"/><Relationship Id="rId328" Type="http://schemas.openxmlformats.org/officeDocument/2006/relationships/customXml" Target="../ink/ink195.xml"/><Relationship Id="rId3004" Type="http://schemas.openxmlformats.org/officeDocument/2006/relationships/customXml" Target="../ink/ink253.xml"/><Relationship Id="rId5951" Type="http://schemas.openxmlformats.org/officeDocument/2006/relationships/customXml" Target="../ink/ink342.xml"/><Relationship Id="rId132" Type="http://schemas.openxmlformats.org/officeDocument/2006/relationships/image" Target="../media/image162.png"/><Relationship Id="rId174" Type="http://schemas.openxmlformats.org/officeDocument/2006/relationships/image" Target="../media/image183.png"/><Relationship Id="rId381" Type="http://schemas.openxmlformats.org/officeDocument/2006/relationships/customXml" Target="../ink/ink226.xml"/><Relationship Id="rId241" Type="http://schemas.openxmlformats.org/officeDocument/2006/relationships/customXml" Target="../ink/ink170.xml"/><Relationship Id="rId5895" Type="http://schemas.openxmlformats.org/officeDocument/2006/relationships/customXml" Target="../ink/ink291.xml"/><Relationship Id="rId5909" Type="http://schemas.openxmlformats.org/officeDocument/2006/relationships/customXml" Target="../ink/ink303.xml"/><Relationship Id="rId6073" Type="http://schemas.openxmlformats.org/officeDocument/2006/relationships/customXml" Target="../ink/ink374.xml"/><Relationship Id="rId1702" Type="http://schemas.openxmlformats.org/officeDocument/2006/relationships/image" Target="../media/image540.png"/><Relationship Id="rId339" Type="http://schemas.openxmlformats.org/officeDocument/2006/relationships/image" Target="../media/image219.png"/><Relationship Id="rId3015" Type="http://schemas.openxmlformats.org/officeDocument/2006/relationships/customXml" Target="../ink/ink264.xml"/><Relationship Id="rId2434" Type="http://schemas.openxmlformats.org/officeDocument/2006/relationships/image" Target="../media/image1080.png"/><Relationship Id="rId5920" Type="http://schemas.openxmlformats.org/officeDocument/2006/relationships/customXml" Target="../ink/ink311.xml"/><Relationship Id="rId5962" Type="http://schemas.openxmlformats.org/officeDocument/2006/relationships/customXml" Target="../ink/ink353.xml"/><Relationship Id="rId101" Type="http://schemas.openxmlformats.org/officeDocument/2006/relationships/customXml" Target="../ink/ink77.xml"/><Relationship Id="rId143" Type="http://schemas.openxmlformats.org/officeDocument/2006/relationships/customXml" Target="../ink/ink98.xml"/><Relationship Id="rId185" Type="http://schemas.openxmlformats.org/officeDocument/2006/relationships/customXml" Target="../ink/ink119.xml"/><Relationship Id="rId350" Type="http://schemas.openxmlformats.org/officeDocument/2006/relationships/customXml" Target="../ink/ink209.xml"/><Relationship Id="rId1688" Type="http://schemas.openxmlformats.org/officeDocument/2006/relationships/image" Target="../media/image470.png"/><Relationship Id="rId210" Type="http://schemas.openxmlformats.org/officeDocument/2006/relationships/customXml" Target="../ink/ink139.xml"/><Relationship Id="rId2988" Type="http://schemas.openxmlformats.org/officeDocument/2006/relationships/customXml" Target="../ink/ink237.xml"/><Relationship Id="rId5864" Type="http://schemas.openxmlformats.org/officeDocument/2006/relationships/image" Target="../media/image271.png"/><Relationship Id="rId308" Type="http://schemas.openxmlformats.org/officeDocument/2006/relationships/image" Target="../media/image213.png"/><Relationship Id="rId3026" Type="http://schemas.openxmlformats.org/officeDocument/2006/relationships/customXml" Target="../ink/ink275.xml"/><Relationship Id="rId5931" Type="http://schemas.openxmlformats.org/officeDocument/2006/relationships/customXml" Target="../ink/ink322.xml"/><Relationship Id="rId6084" Type="http://schemas.openxmlformats.org/officeDocument/2006/relationships/customXml" Target="../ink/ink380.xml"/><Relationship Id="rId112" Type="http://schemas.openxmlformats.org/officeDocument/2006/relationships/image" Target="../media/image1520.png"/><Relationship Id="rId154" Type="http://schemas.openxmlformats.org/officeDocument/2006/relationships/image" Target="../media/image173.png"/><Relationship Id="rId361" Type="http://schemas.openxmlformats.org/officeDocument/2006/relationships/image" Target="../media/image230.png"/><Relationship Id="rId196" Type="http://schemas.openxmlformats.org/officeDocument/2006/relationships/customXml" Target="../ink/ink125.xml"/><Relationship Id="rId2999" Type="http://schemas.openxmlformats.org/officeDocument/2006/relationships/customXml" Target="../ink/ink248.xml"/><Relationship Id="rId5875" Type="http://schemas.openxmlformats.org/officeDocument/2006/relationships/customXml" Target="../ink/ink281.xml"/><Relationship Id="rId6053" Type="http://schemas.openxmlformats.org/officeDocument/2006/relationships/customXml" Target="../ink/ink360.xml"/><Relationship Id="rId221" Type="http://schemas.openxmlformats.org/officeDocument/2006/relationships/customXml" Target="../ink/ink150.xml"/><Relationship Id="rId319" Type="http://schemas.openxmlformats.org/officeDocument/2006/relationships/customXml" Target="../ink/ink187.xml"/><Relationship Id="rId5900" Type="http://schemas.openxmlformats.org/officeDocument/2006/relationships/customXml" Target="../ink/ink294.xml"/><Relationship Id="rId16" Type="http://schemas.openxmlformats.org/officeDocument/2006/relationships/image" Target="../media/image337.png"/><Relationship Id="rId6095" Type="http://schemas.openxmlformats.org/officeDocument/2006/relationships/customXml" Target="../ink/ink391.xml"/><Relationship Id="rId123" Type="http://schemas.openxmlformats.org/officeDocument/2006/relationships/customXml" Target="../ink/ink88.xml"/><Relationship Id="rId330" Type="http://schemas.openxmlformats.org/officeDocument/2006/relationships/customXml" Target="../ink/ink197.xml"/><Relationship Id="rId5942" Type="http://schemas.openxmlformats.org/officeDocument/2006/relationships/customXml" Target="../ink/ink333.xml"/><Relationship Id="rId165" Type="http://schemas.openxmlformats.org/officeDocument/2006/relationships/customXml" Target="../ink/ink109.xml"/><Relationship Id="rId372" Type="http://schemas.openxmlformats.org/officeDocument/2006/relationships/customXml" Target="../ink/ink220.xml"/><Relationship Id="rId5886" Type="http://schemas.openxmlformats.org/officeDocument/2006/relationships/image" Target="../media/image282.png"/><Relationship Id="rId232" Type="http://schemas.openxmlformats.org/officeDocument/2006/relationships/customXml" Target="../ink/ink161.xml"/><Relationship Id="rId3006" Type="http://schemas.openxmlformats.org/officeDocument/2006/relationships/customXml" Target="../ink/ink255.xml"/><Relationship Id="rId5911" Type="http://schemas.openxmlformats.org/officeDocument/2006/relationships/image" Target="../media/image204.png"/><Relationship Id="rId6064" Type="http://schemas.openxmlformats.org/officeDocument/2006/relationships/image" Target="../media/image1330.png"/><Relationship Id="rId134" Type="http://schemas.openxmlformats.org/officeDocument/2006/relationships/image" Target="../media/image163.png"/><Relationship Id="rId5953" Type="http://schemas.openxmlformats.org/officeDocument/2006/relationships/customXml" Target="../ink/ink344.xml"/><Relationship Id="rId176" Type="http://schemas.openxmlformats.org/officeDocument/2006/relationships/image" Target="../media/image184.png"/><Relationship Id="rId341" Type="http://schemas.openxmlformats.org/officeDocument/2006/relationships/image" Target="../media/image220.png"/><Relationship Id="rId2979" Type="http://schemas.openxmlformats.org/officeDocument/2006/relationships/customXml" Target="../ink/ink228.xml"/><Relationship Id="rId1704" Type="http://schemas.openxmlformats.org/officeDocument/2006/relationships/image" Target="../media/image550.png"/><Relationship Id="rId201" Type="http://schemas.openxmlformats.org/officeDocument/2006/relationships/customXml" Target="../ink/ink130.xml"/><Relationship Id="rId243" Type="http://schemas.openxmlformats.org/officeDocument/2006/relationships/customXml" Target="../ink/ink172.xml"/><Relationship Id="rId2990" Type="http://schemas.openxmlformats.org/officeDocument/2006/relationships/customXml" Target="../ink/ink239.xml"/><Relationship Id="rId5897" Type="http://schemas.openxmlformats.org/officeDocument/2006/relationships/customXml" Target="../ink/ink292.xml"/><Relationship Id="rId6075" Type="http://schemas.openxmlformats.org/officeDocument/2006/relationships/image" Target="../media/image345.png"/><Relationship Id="rId103" Type="http://schemas.openxmlformats.org/officeDocument/2006/relationships/customXml" Target="../ink/ink78.xml"/><Relationship Id="rId310" Type="http://schemas.openxmlformats.org/officeDocument/2006/relationships/customXml" Target="../ink/ink180.xml"/><Relationship Id="rId3017" Type="http://schemas.openxmlformats.org/officeDocument/2006/relationships/customXml" Target="../ink/ink266.xml"/><Relationship Id="rId2436" Type="http://schemas.openxmlformats.org/officeDocument/2006/relationships/image" Target="../media/image1090.png"/><Relationship Id="rId5922" Type="http://schemas.openxmlformats.org/officeDocument/2006/relationships/customXml" Target="../ink/ink313.xml"/><Relationship Id="rId5964" Type="http://schemas.openxmlformats.org/officeDocument/2006/relationships/customXml" Target="../ink/ink355.xml"/><Relationship Id="rId6100" Type="http://schemas.openxmlformats.org/officeDocument/2006/relationships/customXml" Target="../ink/ink394.xml"/><Relationship Id="rId145" Type="http://schemas.openxmlformats.org/officeDocument/2006/relationships/customXml" Target="../ink/ink99.xml"/><Relationship Id="rId187" Type="http://schemas.openxmlformats.org/officeDocument/2006/relationships/customXml" Target="../ink/ink120.xml"/><Relationship Id="rId352" Type="http://schemas.openxmlformats.org/officeDocument/2006/relationships/customXml" Target="../ink/ink210.xml"/><Relationship Id="rId212" Type="http://schemas.openxmlformats.org/officeDocument/2006/relationships/customXml" Target="../ink/ink141.xml"/><Relationship Id="rId5866" Type="http://schemas.openxmlformats.org/officeDocument/2006/relationships/image" Target="../media/image272.png"/><Relationship Id="rId6086" Type="http://schemas.openxmlformats.org/officeDocument/2006/relationships/customXml" Target="../ink/ink382.xml"/><Relationship Id="rId114" Type="http://schemas.openxmlformats.org/officeDocument/2006/relationships/image" Target="../media/image1530.png"/><Relationship Id="rId5933" Type="http://schemas.openxmlformats.org/officeDocument/2006/relationships/customXml" Target="../ink/ink324.xml"/><Relationship Id="rId156" Type="http://schemas.openxmlformats.org/officeDocument/2006/relationships/image" Target="../media/image174.png"/><Relationship Id="rId198" Type="http://schemas.openxmlformats.org/officeDocument/2006/relationships/customXml" Target="../ink/ink127.xml"/><Relationship Id="rId321" Type="http://schemas.openxmlformats.org/officeDocument/2006/relationships/customXml" Target="../ink/ink189.xml"/><Relationship Id="rId363" Type="http://schemas.openxmlformats.org/officeDocument/2006/relationships/image" Target="../media/image231.png"/><Relationship Id="rId223" Type="http://schemas.openxmlformats.org/officeDocument/2006/relationships/customXml" Target="../ink/ink152.xml"/><Relationship Id="rId5877" Type="http://schemas.openxmlformats.org/officeDocument/2006/relationships/customXml" Target="../ink/ink282.xml"/><Relationship Id="rId6055" Type="http://schemas.openxmlformats.org/officeDocument/2006/relationships/customXml" Target="../ink/ink361.xml"/><Relationship Id="rId6097" Type="http://schemas.openxmlformats.org/officeDocument/2006/relationships/image" Target="../media/image463.png"/><Relationship Id="rId5902" Type="http://schemas.openxmlformats.org/officeDocument/2006/relationships/customXml" Target="../ink/ink296.xml"/><Relationship Id="rId5944" Type="http://schemas.openxmlformats.org/officeDocument/2006/relationships/customXml" Target="../ink/ink335.xml"/><Relationship Id="rId18" Type="http://schemas.openxmlformats.org/officeDocument/2006/relationships/image" Target="../media/image338.png"/><Relationship Id="rId125" Type="http://schemas.openxmlformats.org/officeDocument/2006/relationships/customXml" Target="../ink/ink89.xml"/><Relationship Id="rId167" Type="http://schemas.openxmlformats.org/officeDocument/2006/relationships/customXml" Target="../ink/ink110.xml"/><Relationship Id="rId332" Type="http://schemas.openxmlformats.org/officeDocument/2006/relationships/customXml" Target="../ink/ink199.xml"/><Relationship Id="rId374" Type="http://schemas.openxmlformats.org/officeDocument/2006/relationships/customXml" Target="../ink/ink221.xml"/><Relationship Id="rId234" Type="http://schemas.openxmlformats.org/officeDocument/2006/relationships/customXml" Target="../ink/ink163.xml"/><Relationship Id="rId5888" Type="http://schemas.openxmlformats.org/officeDocument/2006/relationships/image" Target="../media/image283.png"/><Relationship Id="rId6066" Type="http://schemas.openxmlformats.org/officeDocument/2006/relationships/customXml" Target="../ink/ink369.xml"/><Relationship Id="rId2" Type="http://schemas.openxmlformats.org/officeDocument/2006/relationships/notesSlide" Target="../notesSlides/notesSlide13.xml"/><Relationship Id="rId2981" Type="http://schemas.openxmlformats.org/officeDocument/2006/relationships/customXml" Target="../ink/ink230.xml"/><Relationship Id="rId3008" Type="http://schemas.openxmlformats.org/officeDocument/2006/relationships/customXml" Target="../ink/ink257.xml"/><Relationship Id="rId1779" Type="http://schemas.openxmlformats.org/officeDocument/2006/relationships/image" Target="../media/image149.png"/><Relationship Id="rId5913" Type="http://schemas.openxmlformats.org/officeDocument/2006/relationships/image" Target="../media/image205.png"/><Relationship Id="rId5955" Type="http://schemas.openxmlformats.org/officeDocument/2006/relationships/customXml" Target="../ink/ink346.xml"/><Relationship Id="rId136" Type="http://schemas.openxmlformats.org/officeDocument/2006/relationships/image" Target="../media/image164.png"/><Relationship Id="rId178" Type="http://schemas.openxmlformats.org/officeDocument/2006/relationships/image" Target="../media/image185.png"/><Relationship Id="rId301" Type="http://schemas.openxmlformats.org/officeDocument/2006/relationships/customXml" Target="../ink/ink175.xml"/><Relationship Id="rId343" Type="http://schemas.openxmlformats.org/officeDocument/2006/relationships/image" Target="../media/image221.png"/><Relationship Id="rId203" Type="http://schemas.openxmlformats.org/officeDocument/2006/relationships/customXml" Target="../ink/ink132.xml"/><Relationship Id="rId5899" Type="http://schemas.openxmlformats.org/officeDocument/2006/relationships/customXml" Target="../ink/ink293.xml"/><Relationship Id="rId1706" Type="http://schemas.openxmlformats.org/officeDocument/2006/relationships/image" Target="../media/image560.png"/><Relationship Id="rId245" Type="http://schemas.openxmlformats.org/officeDocument/2006/relationships/customXml" Target="../ink/ink174.xml"/><Relationship Id="rId2992" Type="http://schemas.openxmlformats.org/officeDocument/2006/relationships/customXml" Target="../ink/ink241.xml"/><Relationship Id="rId3019" Type="http://schemas.openxmlformats.org/officeDocument/2006/relationships/customXml" Target="../ink/ink268.xml"/><Relationship Id="rId5924" Type="http://schemas.openxmlformats.org/officeDocument/2006/relationships/customXml" Target="../ink/ink315.xml"/><Relationship Id="rId6077" Type="http://schemas.openxmlformats.org/officeDocument/2006/relationships/image" Target="../media/image346.png"/><Relationship Id="rId105" Type="http://schemas.openxmlformats.org/officeDocument/2006/relationships/customXml" Target="../ink/ink79.xml"/><Relationship Id="rId147" Type="http://schemas.openxmlformats.org/officeDocument/2006/relationships/customXml" Target="../ink/ink100.xml"/><Relationship Id="rId312" Type="http://schemas.openxmlformats.org/officeDocument/2006/relationships/image" Target="../media/image214.png"/><Relationship Id="rId354" Type="http://schemas.openxmlformats.org/officeDocument/2006/relationships/customXml" Target="../ink/ink211.xml"/><Relationship Id="rId5966" Type="http://schemas.openxmlformats.org/officeDocument/2006/relationships/customXml" Target="../ink/ink357.xml"/><Relationship Id="rId6102" Type="http://schemas.openxmlformats.org/officeDocument/2006/relationships/customXml" Target="../ink/ink395.xml"/><Relationship Id="rId189" Type="http://schemas.openxmlformats.org/officeDocument/2006/relationships/customXml" Target="../ink/ink121.xml"/><Relationship Id="rId375" Type="http://schemas.openxmlformats.org/officeDocument/2006/relationships/image" Target="../media/image237.png"/><Relationship Id="rId5868" Type="http://schemas.openxmlformats.org/officeDocument/2006/relationships/image" Target="../media/image273.png"/><Relationship Id="rId5889" Type="http://schemas.openxmlformats.org/officeDocument/2006/relationships/customXml" Target="../ink/ink288.xml"/><Relationship Id="rId1682" Type="http://schemas.openxmlformats.org/officeDocument/2006/relationships/image" Target="../media/image440.png"/><Relationship Id="rId3" Type="http://schemas.openxmlformats.org/officeDocument/2006/relationships/image" Target="../media/image66.tiff"/><Relationship Id="rId214" Type="http://schemas.openxmlformats.org/officeDocument/2006/relationships/customXml" Target="../ink/ink143.xml"/><Relationship Id="rId235" Type="http://schemas.openxmlformats.org/officeDocument/2006/relationships/customXml" Target="../ink/ink164.xml"/><Relationship Id="rId2982" Type="http://schemas.openxmlformats.org/officeDocument/2006/relationships/customXml" Target="../ink/ink231.xml"/><Relationship Id="rId3009" Type="http://schemas.openxmlformats.org/officeDocument/2006/relationships/customXml" Target="../ink/ink258.xml"/><Relationship Id="rId5914" Type="http://schemas.openxmlformats.org/officeDocument/2006/relationships/customXml" Target="../ink/ink306.xml"/><Relationship Id="rId5935" Type="http://schemas.openxmlformats.org/officeDocument/2006/relationships/customXml" Target="../ink/ink326.xml"/><Relationship Id="rId6067" Type="http://schemas.openxmlformats.org/officeDocument/2006/relationships/image" Target="../media/image1340.png"/><Relationship Id="rId6088" Type="http://schemas.openxmlformats.org/officeDocument/2006/relationships/customXml" Target="../ink/ink384.xml"/><Relationship Id="rId116" Type="http://schemas.openxmlformats.org/officeDocument/2006/relationships/image" Target="../media/image1540.png"/><Relationship Id="rId137" Type="http://schemas.openxmlformats.org/officeDocument/2006/relationships/customXml" Target="../ink/ink95.xml"/><Relationship Id="rId158" Type="http://schemas.openxmlformats.org/officeDocument/2006/relationships/image" Target="../media/image175.png"/><Relationship Id="rId302" Type="http://schemas.openxmlformats.org/officeDocument/2006/relationships/image" Target="../media/image210.png"/><Relationship Id="rId323" Type="http://schemas.openxmlformats.org/officeDocument/2006/relationships/customXml" Target="../ink/ink191.xml"/><Relationship Id="rId344" Type="http://schemas.openxmlformats.org/officeDocument/2006/relationships/customXml" Target="../ink/ink206.xml"/><Relationship Id="rId3020" Type="http://schemas.openxmlformats.org/officeDocument/2006/relationships/customXml" Target="../ink/ink269.xml"/><Relationship Id="rId2428" Type="http://schemas.openxmlformats.org/officeDocument/2006/relationships/image" Target="../media/image1060.png"/><Relationship Id="rId5956" Type="http://schemas.openxmlformats.org/officeDocument/2006/relationships/customXml" Target="../ink/ink347.xml"/><Relationship Id="rId179" Type="http://schemas.openxmlformats.org/officeDocument/2006/relationships/customXml" Target="../ink/ink116.xml"/><Relationship Id="rId365" Type="http://schemas.openxmlformats.org/officeDocument/2006/relationships/image" Target="../media/image232.png"/><Relationship Id="rId5879" Type="http://schemas.openxmlformats.org/officeDocument/2006/relationships/customXml" Target="../ink/ink283.xml"/><Relationship Id="rId20" Type="http://schemas.openxmlformats.org/officeDocument/2006/relationships/image" Target="../media/image339.png"/><Relationship Id="rId190" Type="http://schemas.openxmlformats.org/officeDocument/2006/relationships/image" Target="../media/image191.png"/><Relationship Id="rId204" Type="http://schemas.openxmlformats.org/officeDocument/2006/relationships/customXml" Target="../ink/ink133.xml"/><Relationship Id="rId225" Type="http://schemas.openxmlformats.org/officeDocument/2006/relationships/customXml" Target="../ink/ink154.xml"/><Relationship Id="rId2993" Type="http://schemas.openxmlformats.org/officeDocument/2006/relationships/customXml" Target="../ink/ink242.xml"/><Relationship Id="rId5904" Type="http://schemas.openxmlformats.org/officeDocument/2006/relationships/customXml" Target="../ink/ink298.xml"/><Relationship Id="rId6057" Type="http://schemas.openxmlformats.org/officeDocument/2006/relationships/customXml" Target="../ink/ink362.xml"/><Relationship Id="rId6078" Type="http://schemas.openxmlformats.org/officeDocument/2006/relationships/customXml" Target="../ink/ink377.xml"/><Relationship Id="rId6099" Type="http://schemas.openxmlformats.org/officeDocument/2006/relationships/image" Target="../media/image500.png"/><Relationship Id="rId106" Type="http://schemas.openxmlformats.org/officeDocument/2006/relationships/image" Target="../media/image1490.png"/><Relationship Id="rId127" Type="http://schemas.openxmlformats.org/officeDocument/2006/relationships/customXml" Target="../ink/ink90.xml"/><Relationship Id="rId313" Type="http://schemas.openxmlformats.org/officeDocument/2006/relationships/customXml" Target="../ink/ink182.xml"/><Relationship Id="rId3010" Type="http://schemas.openxmlformats.org/officeDocument/2006/relationships/customXml" Target="../ink/ink259.xml"/><Relationship Id="rId5890" Type="http://schemas.openxmlformats.org/officeDocument/2006/relationships/image" Target="../media/image291.png"/><Relationship Id="rId1781" Type="http://schemas.openxmlformats.org/officeDocument/2006/relationships/image" Target="../media/image150.png"/><Relationship Id="rId5925" Type="http://schemas.openxmlformats.org/officeDocument/2006/relationships/customXml" Target="../ink/ink316.xml"/><Relationship Id="rId5946" Type="http://schemas.openxmlformats.org/officeDocument/2006/relationships/customXml" Target="../ink/ink337.xml"/><Relationship Id="rId6103" Type="http://schemas.openxmlformats.org/officeDocument/2006/relationships/image" Target="../media/image521.png"/><Relationship Id="rId148" Type="http://schemas.openxmlformats.org/officeDocument/2006/relationships/image" Target="../media/image170.png"/><Relationship Id="rId169" Type="http://schemas.openxmlformats.org/officeDocument/2006/relationships/customXml" Target="../ink/ink111.xml"/><Relationship Id="rId334" Type="http://schemas.openxmlformats.org/officeDocument/2006/relationships/customXml" Target="../ink/ink201.xml"/><Relationship Id="rId355" Type="http://schemas.openxmlformats.org/officeDocument/2006/relationships/image" Target="../media/image227.png"/><Relationship Id="rId376" Type="http://schemas.openxmlformats.org/officeDocument/2006/relationships/customXml" Target="../ink/ink222.xml"/><Relationship Id="rId5869" Type="http://schemas.openxmlformats.org/officeDocument/2006/relationships/customXml" Target="../ink/ink278.xml"/><Relationship Id="rId10" Type="http://schemas.openxmlformats.org/officeDocument/2006/relationships/image" Target="../media/image334.png"/><Relationship Id="rId4" Type="http://schemas.openxmlformats.org/officeDocument/2006/relationships/customXml" Target="../ink/ink74.xml"/><Relationship Id="rId180" Type="http://schemas.openxmlformats.org/officeDocument/2006/relationships/image" Target="../media/image186.png"/><Relationship Id="rId215" Type="http://schemas.openxmlformats.org/officeDocument/2006/relationships/customXml" Target="../ink/ink144.xml"/><Relationship Id="rId236" Type="http://schemas.openxmlformats.org/officeDocument/2006/relationships/customXml" Target="../ink/ink165.xml"/><Relationship Id="rId2983" Type="http://schemas.openxmlformats.org/officeDocument/2006/relationships/customXml" Target="../ink/ink232.xml"/><Relationship Id="rId6068" Type="http://schemas.openxmlformats.org/officeDocument/2006/relationships/customXml" Target="../ink/ink370.xml"/><Relationship Id="rId6089" Type="http://schemas.openxmlformats.org/officeDocument/2006/relationships/customXml" Target="../ink/ink385.xml"/><Relationship Id="rId1718" Type="http://schemas.openxmlformats.org/officeDocument/2006/relationships/image" Target="../media/image2410.png"/><Relationship Id="rId303" Type="http://schemas.openxmlformats.org/officeDocument/2006/relationships/customXml" Target="../ink/ink176.xml"/><Relationship Id="rId5915" Type="http://schemas.openxmlformats.org/officeDocument/2006/relationships/image" Target="../media/image206.png"/><Relationship Id="rId5957" Type="http://schemas.openxmlformats.org/officeDocument/2006/relationships/customXml" Target="../ink/ink348.xml"/><Relationship Id="rId138" Type="http://schemas.openxmlformats.org/officeDocument/2006/relationships/image" Target="../media/image165.png"/><Relationship Id="rId345" Type="http://schemas.openxmlformats.org/officeDocument/2006/relationships/image" Target="../media/image222.png"/><Relationship Id="rId3021" Type="http://schemas.openxmlformats.org/officeDocument/2006/relationships/customXml" Target="../ink/ink270.xml"/><Relationship Id="rId191" Type="http://schemas.openxmlformats.org/officeDocument/2006/relationships/customXml" Target="../ink/ink122.xml"/><Relationship Id="rId205" Type="http://schemas.openxmlformats.org/officeDocument/2006/relationships/customXml" Target="../ink/ink134.xml"/><Relationship Id="rId6079" Type="http://schemas.openxmlformats.org/officeDocument/2006/relationships/image" Target="../media/image347.png"/><Relationship Id="rId1708" Type="http://schemas.openxmlformats.org/officeDocument/2006/relationships/image" Target="../media/image570.png"/><Relationship Id="rId107" Type="http://schemas.openxmlformats.org/officeDocument/2006/relationships/customXml" Target="../ink/ink80.xml"/><Relationship Id="rId2994" Type="http://schemas.openxmlformats.org/officeDocument/2006/relationships/customXml" Target="../ink/ink243.xml"/><Relationship Id="rId5870" Type="http://schemas.openxmlformats.org/officeDocument/2006/relationships/image" Target="../media/image274.png"/><Relationship Id="rId5926" Type="http://schemas.openxmlformats.org/officeDocument/2006/relationships/customXml" Target="../ink/ink317.xml"/><Relationship Id="rId6090" Type="http://schemas.openxmlformats.org/officeDocument/2006/relationships/customXml" Target="../ink/ink386.xml"/><Relationship Id="rId6104" Type="http://schemas.openxmlformats.org/officeDocument/2006/relationships/customXml" Target="../ink/ink396.xml"/><Relationship Id="rId149" Type="http://schemas.openxmlformats.org/officeDocument/2006/relationships/customXml" Target="../ink/ink101.xml"/><Relationship Id="rId314" Type="http://schemas.openxmlformats.org/officeDocument/2006/relationships/image" Target="../media/image215.png"/><Relationship Id="rId356" Type="http://schemas.openxmlformats.org/officeDocument/2006/relationships/customXml" Target="../ink/ink212.xml"/><Relationship Id="rId160" Type="http://schemas.openxmlformats.org/officeDocument/2006/relationships/image" Target="../media/image176.png"/><Relationship Id="rId216" Type="http://schemas.openxmlformats.org/officeDocument/2006/relationships/customXml" Target="../ink/ink145.xml"/><Relationship Id="rId5881" Type="http://schemas.openxmlformats.org/officeDocument/2006/relationships/customXml" Target="../ink/ink284.xml"/><Relationship Id="rId5937" Type="http://schemas.openxmlformats.org/officeDocument/2006/relationships/customXml" Target="../ink/ink328.xml"/><Relationship Id="rId118" Type="http://schemas.openxmlformats.org/officeDocument/2006/relationships/image" Target="../media/image1550.png"/><Relationship Id="rId325" Type="http://schemas.openxmlformats.org/officeDocument/2006/relationships/image" Target="../media/image216.png"/><Relationship Id="rId367" Type="http://schemas.openxmlformats.org/officeDocument/2006/relationships/image" Target="../media/image233.png"/><Relationship Id="rId3001" Type="http://schemas.openxmlformats.org/officeDocument/2006/relationships/customXml" Target="../ink/ink250.xml"/><Relationship Id="rId171" Type="http://schemas.openxmlformats.org/officeDocument/2006/relationships/customXml" Target="../ink/ink112.xml"/><Relationship Id="rId227" Type="http://schemas.openxmlformats.org/officeDocument/2006/relationships/customXml" Target="../ink/ink156.xml"/><Relationship Id="rId6059" Type="http://schemas.openxmlformats.org/officeDocument/2006/relationships/customXml" Target="../ink/ink364.xml"/><Relationship Id="rId5892" Type="http://schemas.openxmlformats.org/officeDocument/2006/relationships/image" Target="../media/image292.png"/><Relationship Id="rId5906" Type="http://schemas.openxmlformats.org/officeDocument/2006/relationships/customXml" Target="../ink/ink300.xml"/><Relationship Id="rId5948" Type="http://schemas.openxmlformats.org/officeDocument/2006/relationships/customXml" Target="../ink/ink339.xml"/><Relationship Id="rId6070" Type="http://schemas.openxmlformats.org/officeDocument/2006/relationships/customXml" Target="../ink/ink371.xml"/><Relationship Id="rId129" Type="http://schemas.openxmlformats.org/officeDocument/2006/relationships/customXml" Target="../ink/ink91.xml"/><Relationship Id="rId336" Type="http://schemas.openxmlformats.org/officeDocument/2006/relationships/customXml" Target="../ink/ink202.xml"/><Relationship Id="rId3012" Type="http://schemas.openxmlformats.org/officeDocument/2006/relationships/customXml" Target="../ink/ink261.xml"/><Relationship Id="rId1783" Type="http://schemas.openxmlformats.org/officeDocument/2006/relationships/image" Target="../media/image151.png"/><Relationship Id="rId140" Type="http://schemas.openxmlformats.org/officeDocument/2006/relationships/image" Target="../media/image166.png"/><Relationship Id="rId182" Type="http://schemas.openxmlformats.org/officeDocument/2006/relationships/image" Target="../media/image187.png"/><Relationship Id="rId378" Type="http://schemas.openxmlformats.org/officeDocument/2006/relationships/customXml" Target="../ink/ink223.xml"/><Relationship Id="rId2431" Type="http://schemas.openxmlformats.org/officeDocument/2006/relationships/image" Target="../media/image1070.png"/><Relationship Id="rId238" Type="http://schemas.openxmlformats.org/officeDocument/2006/relationships/customXml" Target="../ink/ink167.xml"/><Relationship Id="rId2985" Type="http://schemas.openxmlformats.org/officeDocument/2006/relationships/customXml" Target="../ink/ink234.xml"/><Relationship Id="rId5917" Type="http://schemas.openxmlformats.org/officeDocument/2006/relationships/customXml" Target="../ink/ink308.xml"/><Relationship Id="rId1710" Type="http://schemas.openxmlformats.org/officeDocument/2006/relationships/image" Target="../media/image580.png"/><Relationship Id="rId305" Type="http://schemas.openxmlformats.org/officeDocument/2006/relationships/customXml" Target="../ink/ink177.xml"/><Relationship Id="rId347" Type="http://schemas.openxmlformats.org/officeDocument/2006/relationships/image" Target="../media/image223.png"/><Relationship Id="rId3023" Type="http://schemas.openxmlformats.org/officeDocument/2006/relationships/customXml" Target="../ink/ink272.xml"/><Relationship Id="rId5959" Type="http://schemas.openxmlformats.org/officeDocument/2006/relationships/customXml" Target="../ink/ink350.xml"/><Relationship Id="rId6081" Type="http://schemas.openxmlformats.org/officeDocument/2006/relationships/image" Target="../media/image348.png"/><Relationship Id="rId151" Type="http://schemas.openxmlformats.org/officeDocument/2006/relationships/customXml" Target="../ink/ink102.xml"/><Relationship Id="rId193" Type="http://schemas.openxmlformats.org/officeDocument/2006/relationships/customXml" Target="../ink/ink123.xml"/><Relationship Id="rId207" Type="http://schemas.openxmlformats.org/officeDocument/2006/relationships/customXml" Target="../ink/ink136.xml"/><Relationship Id="rId2996" Type="http://schemas.openxmlformats.org/officeDocument/2006/relationships/customXml" Target="../ink/ink245.xml"/><Relationship Id="rId5872" Type="http://schemas.openxmlformats.org/officeDocument/2006/relationships/image" Target="../media/image275.png"/><Relationship Id="rId5928" Type="http://schemas.openxmlformats.org/officeDocument/2006/relationships/customXml" Target="../ink/ink319.xml"/><Relationship Id="rId109" Type="http://schemas.openxmlformats.org/officeDocument/2006/relationships/customXml" Target="../ink/ink81.xml"/><Relationship Id="rId316" Type="http://schemas.openxmlformats.org/officeDocument/2006/relationships/customXml" Target="../ink/ink184.xml"/><Relationship Id="rId6050" Type="http://schemas.openxmlformats.org/officeDocument/2006/relationships/image" Target="../media/image518.png"/><Relationship Id="rId6092" Type="http://schemas.openxmlformats.org/officeDocument/2006/relationships/customXml" Target="../ink/ink388.xml"/><Relationship Id="rId97" Type="http://schemas.openxmlformats.org/officeDocument/2006/relationships/customXml" Target="../ink/ink75.xml"/><Relationship Id="rId120" Type="http://schemas.openxmlformats.org/officeDocument/2006/relationships/image" Target="../media/image156.png"/><Relationship Id="rId358" Type="http://schemas.openxmlformats.org/officeDocument/2006/relationships/customXml" Target="../ink/ink213.xml"/><Relationship Id="rId162" Type="http://schemas.openxmlformats.org/officeDocument/2006/relationships/image" Target="../media/image177.png"/><Relationship Id="rId218" Type="http://schemas.openxmlformats.org/officeDocument/2006/relationships/customXml" Target="../ink/ink147.xml"/><Relationship Id="rId3003" Type="http://schemas.openxmlformats.org/officeDocument/2006/relationships/customXml" Target="../ink/ink252.xml"/><Relationship Id="rId5883" Type="http://schemas.openxmlformats.org/officeDocument/2006/relationships/customXml" Target="../ink/ink285.xml"/><Relationship Id="rId5939" Type="http://schemas.openxmlformats.org/officeDocument/2006/relationships/customXml" Target="../ink/ink330.xml"/><Relationship Id="rId6061" Type="http://schemas.openxmlformats.org/officeDocument/2006/relationships/image" Target="../media/image1320.png"/><Relationship Id="rId131" Type="http://schemas.openxmlformats.org/officeDocument/2006/relationships/customXml" Target="../ink/ink92.xml"/><Relationship Id="rId327" Type="http://schemas.openxmlformats.org/officeDocument/2006/relationships/customXml" Target="../ink/ink194.xml"/><Relationship Id="rId369" Type="http://schemas.openxmlformats.org/officeDocument/2006/relationships/image" Target="../media/image234.png"/><Relationship Id="rId5950" Type="http://schemas.openxmlformats.org/officeDocument/2006/relationships/customXml" Target="../ink/ink341.xml"/><Relationship Id="rId173" Type="http://schemas.openxmlformats.org/officeDocument/2006/relationships/customXml" Target="../ink/ink113.xml"/><Relationship Id="rId229" Type="http://schemas.openxmlformats.org/officeDocument/2006/relationships/customXml" Target="../ink/ink158.xml"/><Relationship Id="rId380" Type="http://schemas.openxmlformats.org/officeDocument/2006/relationships/customXml" Target="../ink/ink225.xml"/><Relationship Id="rId240" Type="http://schemas.openxmlformats.org/officeDocument/2006/relationships/customXml" Target="../ink/ink169.xml"/><Relationship Id="rId5894" Type="http://schemas.openxmlformats.org/officeDocument/2006/relationships/image" Target="../media/image306.png"/><Relationship Id="rId5908" Type="http://schemas.openxmlformats.org/officeDocument/2006/relationships/customXml" Target="../ink/ink302.xml"/><Relationship Id="rId6072" Type="http://schemas.openxmlformats.org/officeDocument/2006/relationships/customXml" Target="../ink/ink373.xml"/><Relationship Id="rId100" Type="http://schemas.openxmlformats.org/officeDocument/2006/relationships/image" Target="../media/image1460.png"/><Relationship Id="rId338" Type="http://schemas.openxmlformats.org/officeDocument/2006/relationships/customXml" Target="../ink/ink203.xml"/><Relationship Id="rId3014" Type="http://schemas.openxmlformats.org/officeDocument/2006/relationships/customXml" Target="../ink/ink263.xml"/><Relationship Id="rId5961" Type="http://schemas.openxmlformats.org/officeDocument/2006/relationships/customXml" Target="../ink/ink352.xml"/><Relationship Id="rId142" Type="http://schemas.openxmlformats.org/officeDocument/2006/relationships/image" Target="../media/image167.png"/><Relationship Id="rId184" Type="http://schemas.openxmlformats.org/officeDocument/2006/relationships/image" Target="../media/image188.png"/><Relationship Id="rId2987" Type="http://schemas.openxmlformats.org/officeDocument/2006/relationships/customXml" Target="../ink/ink236.xml"/><Relationship Id="rId8" Type="http://schemas.openxmlformats.org/officeDocument/2006/relationships/image" Target="../media/image333.png"/><Relationship Id="rId2335" Type="http://schemas.openxmlformats.org/officeDocument/2006/relationships/image" Target="../media/image328.png"/><Relationship Id="rId5919" Type="http://schemas.openxmlformats.org/officeDocument/2006/relationships/customXml" Target="../ink/ink310.xml"/><Relationship Id="rId6083" Type="http://schemas.openxmlformats.org/officeDocument/2006/relationships/image" Target="../media/image349.png"/><Relationship Id="rId1712" Type="http://schemas.openxmlformats.org/officeDocument/2006/relationships/image" Target="../media/image590.png"/><Relationship Id="rId307" Type="http://schemas.openxmlformats.org/officeDocument/2006/relationships/customXml" Target="../ink/ink178.xml"/><Relationship Id="rId349" Type="http://schemas.openxmlformats.org/officeDocument/2006/relationships/image" Target="../media/image224.png"/><Relationship Id="rId3025" Type="http://schemas.openxmlformats.org/officeDocument/2006/relationships/customXml" Target="../ink/ink274.xml"/><Relationship Id="rId5930" Type="http://schemas.openxmlformats.org/officeDocument/2006/relationships/customXml" Target="../ink/ink321.xml"/><Relationship Id="rId111" Type="http://schemas.openxmlformats.org/officeDocument/2006/relationships/customXml" Target="../ink/ink82.xml"/><Relationship Id="rId153" Type="http://schemas.openxmlformats.org/officeDocument/2006/relationships/customXml" Target="../ink/ink103.xml"/><Relationship Id="rId195" Type="http://schemas.openxmlformats.org/officeDocument/2006/relationships/customXml" Target="../ink/ink124.xml"/><Relationship Id="rId209" Type="http://schemas.openxmlformats.org/officeDocument/2006/relationships/customXml" Target="../ink/ink138.xml"/><Relationship Id="rId360" Type="http://schemas.openxmlformats.org/officeDocument/2006/relationships/customXml" Target="../ink/ink214.xml"/><Relationship Id="rId220" Type="http://schemas.openxmlformats.org/officeDocument/2006/relationships/customXml" Target="../ink/ink149.xml"/><Relationship Id="rId2998" Type="http://schemas.openxmlformats.org/officeDocument/2006/relationships/customXml" Target="../ink/ink247.xml"/><Relationship Id="rId5874" Type="http://schemas.openxmlformats.org/officeDocument/2006/relationships/image" Target="../media/image276.png"/><Relationship Id="rId6052" Type="http://schemas.openxmlformats.org/officeDocument/2006/relationships/customXml" Target="../ink/ink359.xml"/><Relationship Id="rId318" Type="http://schemas.openxmlformats.org/officeDocument/2006/relationships/customXml" Target="../ink/ink186.xml"/><Relationship Id="rId5941" Type="http://schemas.openxmlformats.org/officeDocument/2006/relationships/customXml" Target="../ink/ink332.xml"/><Relationship Id="rId6094" Type="http://schemas.openxmlformats.org/officeDocument/2006/relationships/customXml" Target="../ink/ink390.xml"/><Relationship Id="rId99" Type="http://schemas.openxmlformats.org/officeDocument/2006/relationships/customXml" Target="../ink/ink76.xml"/><Relationship Id="rId122" Type="http://schemas.openxmlformats.org/officeDocument/2006/relationships/image" Target="../media/image157.png"/><Relationship Id="rId164" Type="http://schemas.openxmlformats.org/officeDocument/2006/relationships/image" Target="../media/image178.png"/><Relationship Id="rId371" Type="http://schemas.openxmlformats.org/officeDocument/2006/relationships/image" Target="../media/image235.png"/><Relationship Id="rId5885" Type="http://schemas.openxmlformats.org/officeDocument/2006/relationships/customXml" Target="../ink/ink286.xml"/><Relationship Id="rId6063" Type="http://schemas.openxmlformats.org/officeDocument/2006/relationships/customXml" Target="../ink/ink367.xml"/><Relationship Id="rId231" Type="http://schemas.openxmlformats.org/officeDocument/2006/relationships/customXml" Target="../ink/ink160.xml"/><Relationship Id="rId329" Type="http://schemas.openxmlformats.org/officeDocument/2006/relationships/customXml" Target="../ink/ink196.xml"/><Relationship Id="rId3005" Type="http://schemas.openxmlformats.org/officeDocument/2006/relationships/customXml" Target="../ink/ink254.xml"/><Relationship Id="rId5910" Type="http://schemas.openxmlformats.org/officeDocument/2006/relationships/customXml" Target="../ink/ink304.xml"/><Relationship Id="rId5952" Type="http://schemas.openxmlformats.org/officeDocument/2006/relationships/customXml" Target="../ink/ink343.xml"/><Relationship Id="rId133" Type="http://schemas.openxmlformats.org/officeDocument/2006/relationships/customXml" Target="../ink/ink93.xml"/><Relationship Id="rId175" Type="http://schemas.openxmlformats.org/officeDocument/2006/relationships/customXml" Target="../ink/ink114.xml"/><Relationship Id="rId340" Type="http://schemas.openxmlformats.org/officeDocument/2006/relationships/customXml" Target="../ink/ink204.xml"/><Relationship Id="rId2424" Type="http://schemas.openxmlformats.org/officeDocument/2006/relationships/image" Target="../media/image1050.png"/><Relationship Id="rId200" Type="http://schemas.openxmlformats.org/officeDocument/2006/relationships/customXml" Target="../ink/ink129.xml"/><Relationship Id="rId382" Type="http://schemas.openxmlformats.org/officeDocument/2006/relationships/customXml" Target="../ink/ink227.xml"/><Relationship Id="rId2978" Type="http://schemas.openxmlformats.org/officeDocument/2006/relationships/image" Target="../media/image203.png"/><Relationship Id="rId5896" Type="http://schemas.openxmlformats.org/officeDocument/2006/relationships/image" Target="../media/image307.png"/><Relationship Id="rId242" Type="http://schemas.openxmlformats.org/officeDocument/2006/relationships/customXml" Target="../ink/ink171.xml"/><Relationship Id="rId3016" Type="http://schemas.openxmlformats.org/officeDocument/2006/relationships/customXml" Target="../ink/ink265.xml"/><Relationship Id="rId5921" Type="http://schemas.openxmlformats.org/officeDocument/2006/relationships/customXml" Target="../ink/ink312.xml"/><Relationship Id="rId6074" Type="http://schemas.openxmlformats.org/officeDocument/2006/relationships/customXml" Target="../ink/ink375.xml"/><Relationship Id="rId102" Type="http://schemas.openxmlformats.org/officeDocument/2006/relationships/image" Target="../media/image1470.png"/><Relationship Id="rId144" Type="http://schemas.openxmlformats.org/officeDocument/2006/relationships/image" Target="../media/image168.png"/><Relationship Id="rId5963" Type="http://schemas.openxmlformats.org/officeDocument/2006/relationships/customXml" Target="../ink/ink354.xml"/><Relationship Id="rId186" Type="http://schemas.openxmlformats.org/officeDocument/2006/relationships/image" Target="../media/image189.png"/><Relationship Id="rId351" Type="http://schemas.openxmlformats.org/officeDocument/2006/relationships/image" Target="../media/image225.png"/><Relationship Id="rId2989" Type="http://schemas.openxmlformats.org/officeDocument/2006/relationships/customXml" Target="../ink/ink238.xml"/><Relationship Id="rId2337" Type="http://schemas.openxmlformats.org/officeDocument/2006/relationships/image" Target="../media/image329.png"/><Relationship Id="rId5865" Type="http://schemas.openxmlformats.org/officeDocument/2006/relationships/customXml" Target="../ink/ink276.xml"/><Relationship Id="rId1714" Type="http://schemas.openxmlformats.org/officeDocument/2006/relationships/image" Target="../media/image600.png"/><Relationship Id="rId211" Type="http://schemas.openxmlformats.org/officeDocument/2006/relationships/customXml" Target="../ink/ink140.xml"/><Relationship Id="rId309" Type="http://schemas.openxmlformats.org/officeDocument/2006/relationships/customXml" Target="../ink/ink179.xml"/><Relationship Id="rId6085" Type="http://schemas.openxmlformats.org/officeDocument/2006/relationships/customXml" Target="../ink/ink381.xml"/><Relationship Id="rId113" Type="http://schemas.openxmlformats.org/officeDocument/2006/relationships/customXml" Target="../ink/ink83.xml"/><Relationship Id="rId320" Type="http://schemas.openxmlformats.org/officeDocument/2006/relationships/customXml" Target="../ink/ink188.xml"/><Relationship Id="rId5932" Type="http://schemas.openxmlformats.org/officeDocument/2006/relationships/customXml" Target="../ink/ink323.xml"/><Relationship Id="rId2446" Type="http://schemas.openxmlformats.org/officeDocument/2006/relationships/image" Target="../media/image155.png"/><Relationship Id="rId155" Type="http://schemas.openxmlformats.org/officeDocument/2006/relationships/customXml" Target="../ink/ink104.xml"/><Relationship Id="rId197" Type="http://schemas.openxmlformats.org/officeDocument/2006/relationships/customXml" Target="../ink/ink126.xml"/><Relationship Id="rId362" Type="http://schemas.openxmlformats.org/officeDocument/2006/relationships/customXml" Target="../ink/ink215.xml"/><Relationship Id="rId5876" Type="http://schemas.openxmlformats.org/officeDocument/2006/relationships/image" Target="../media/image277.png"/><Relationship Id="rId222" Type="http://schemas.openxmlformats.org/officeDocument/2006/relationships/customXml" Target="../ink/ink151.xml"/><Relationship Id="rId5901" Type="http://schemas.openxmlformats.org/officeDocument/2006/relationships/customXml" Target="../ink/ink295.xml"/><Relationship Id="rId6054" Type="http://schemas.openxmlformats.org/officeDocument/2006/relationships/image" Target="../media/image519.png"/><Relationship Id="rId6096" Type="http://schemas.openxmlformats.org/officeDocument/2006/relationships/customXml" Target="../ink/ink392.xml"/><Relationship Id="rId124" Type="http://schemas.openxmlformats.org/officeDocument/2006/relationships/image" Target="../media/image158.png"/><Relationship Id="rId5943" Type="http://schemas.openxmlformats.org/officeDocument/2006/relationships/customXml" Target="../ink/ink334.xml"/><Relationship Id="rId166" Type="http://schemas.openxmlformats.org/officeDocument/2006/relationships/image" Target="../media/image179.png"/><Relationship Id="rId331" Type="http://schemas.openxmlformats.org/officeDocument/2006/relationships/customXml" Target="../ink/ink198.xml"/><Relationship Id="rId373" Type="http://schemas.openxmlformats.org/officeDocument/2006/relationships/image" Target="../media/image236.png"/><Relationship Id="rId1" Type="http://schemas.openxmlformats.org/officeDocument/2006/relationships/slideLayout" Target="../slideLayouts/slideLayout49.xml"/><Relationship Id="rId233" Type="http://schemas.openxmlformats.org/officeDocument/2006/relationships/customXml" Target="../ink/ink162.xml"/><Relationship Id="rId2980" Type="http://schemas.openxmlformats.org/officeDocument/2006/relationships/customXml" Target="../ink/ink229.xml"/><Relationship Id="rId5887" Type="http://schemas.openxmlformats.org/officeDocument/2006/relationships/customXml" Target="../ink/ink287.xml"/><Relationship Id="rId6065" Type="http://schemas.openxmlformats.org/officeDocument/2006/relationships/customXml" Target="../ink/ink368.xml"/><Relationship Id="rId300" Type="http://schemas.openxmlformats.org/officeDocument/2006/relationships/image" Target="../media/image209.png"/><Relationship Id="rId3007" Type="http://schemas.openxmlformats.org/officeDocument/2006/relationships/customXml" Target="../ink/ink256.xml"/><Relationship Id="rId2426" Type="http://schemas.openxmlformats.org/officeDocument/2006/relationships/image" Target="../media/image1210.png"/><Relationship Id="rId5912" Type="http://schemas.openxmlformats.org/officeDocument/2006/relationships/customXml" Target="../ink/ink305.xml"/><Relationship Id="rId5954" Type="http://schemas.openxmlformats.org/officeDocument/2006/relationships/customXml" Target="../ink/ink345.xml"/><Relationship Id="rId135" Type="http://schemas.openxmlformats.org/officeDocument/2006/relationships/customXml" Target="../ink/ink94.xml"/><Relationship Id="rId177" Type="http://schemas.openxmlformats.org/officeDocument/2006/relationships/customXml" Target="../ink/ink115.xml"/><Relationship Id="rId342" Type="http://schemas.openxmlformats.org/officeDocument/2006/relationships/customXml" Target="../ink/ink205.xml"/><Relationship Id="rId202" Type="http://schemas.openxmlformats.org/officeDocument/2006/relationships/customXml" Target="../ink/ink131.xml"/><Relationship Id="rId244" Type="http://schemas.openxmlformats.org/officeDocument/2006/relationships/customXml" Target="../ink/ink173.xml"/><Relationship Id="rId5898" Type="http://schemas.openxmlformats.org/officeDocument/2006/relationships/image" Target="../media/image308.png"/><Relationship Id="rId6076" Type="http://schemas.openxmlformats.org/officeDocument/2006/relationships/customXml" Target="../ink/ink376.xml"/><Relationship Id="rId2991" Type="http://schemas.openxmlformats.org/officeDocument/2006/relationships/customXml" Target="../ink/ink240.xml"/><Relationship Id="rId3018" Type="http://schemas.openxmlformats.org/officeDocument/2006/relationships/customXml" Target="../ink/ink267.xml"/><Relationship Id="rId5923" Type="http://schemas.openxmlformats.org/officeDocument/2006/relationships/customXml" Target="../ink/ink314.xml"/><Relationship Id="rId5965" Type="http://schemas.openxmlformats.org/officeDocument/2006/relationships/customXml" Target="../ink/ink356.xml"/><Relationship Id="rId6101" Type="http://schemas.openxmlformats.org/officeDocument/2006/relationships/image" Target="../media/image510.png"/><Relationship Id="rId104" Type="http://schemas.openxmlformats.org/officeDocument/2006/relationships/image" Target="../media/image1480.png"/><Relationship Id="rId146" Type="http://schemas.openxmlformats.org/officeDocument/2006/relationships/image" Target="../media/image169.png"/><Relationship Id="rId188" Type="http://schemas.openxmlformats.org/officeDocument/2006/relationships/image" Target="../media/image190.png"/><Relationship Id="rId311" Type="http://schemas.openxmlformats.org/officeDocument/2006/relationships/customXml" Target="../ink/ink181.xml"/><Relationship Id="rId353" Type="http://schemas.openxmlformats.org/officeDocument/2006/relationships/image" Target="../media/image226.png"/><Relationship Id="rId213" Type="http://schemas.openxmlformats.org/officeDocument/2006/relationships/customXml" Target="../ink/ink142.xml"/><Relationship Id="rId5867" Type="http://schemas.openxmlformats.org/officeDocument/2006/relationships/customXml" Target="../ink/ink277.xml"/><Relationship Id="rId1716" Type="http://schemas.openxmlformats.org/officeDocument/2006/relationships/image" Target="../media/image610.png"/><Relationship Id="rId5934" Type="http://schemas.openxmlformats.org/officeDocument/2006/relationships/customXml" Target="../ink/ink325.xml"/><Relationship Id="rId6087" Type="http://schemas.openxmlformats.org/officeDocument/2006/relationships/customXml" Target="../ink/ink383.xml"/><Relationship Id="rId115" Type="http://schemas.openxmlformats.org/officeDocument/2006/relationships/customXml" Target="../ink/ink84.xml"/><Relationship Id="rId157" Type="http://schemas.openxmlformats.org/officeDocument/2006/relationships/customXml" Target="../ink/ink105.xml"/><Relationship Id="rId322" Type="http://schemas.openxmlformats.org/officeDocument/2006/relationships/customXml" Target="../ink/ink190.xml"/><Relationship Id="rId364" Type="http://schemas.openxmlformats.org/officeDocument/2006/relationships/customXml" Target="../ink/ink216.xml"/><Relationship Id="rId199" Type="http://schemas.openxmlformats.org/officeDocument/2006/relationships/customXml" Target="../ink/ink128.xml"/><Relationship Id="rId5878" Type="http://schemas.openxmlformats.org/officeDocument/2006/relationships/image" Target="../media/image278.png"/><Relationship Id="rId6056" Type="http://schemas.openxmlformats.org/officeDocument/2006/relationships/image" Target="../media/image520.png"/><Relationship Id="rId224" Type="http://schemas.openxmlformats.org/officeDocument/2006/relationships/customXml" Target="../ink/ink153.xml"/><Relationship Id="rId5903" Type="http://schemas.openxmlformats.org/officeDocument/2006/relationships/customXml" Target="../ink/ink297.xml"/><Relationship Id="rId5945" Type="http://schemas.openxmlformats.org/officeDocument/2006/relationships/customXml" Target="../ink/ink336.xml"/><Relationship Id="rId6098" Type="http://schemas.openxmlformats.org/officeDocument/2006/relationships/customXml" Target="../ink/ink393.xml"/><Relationship Id="rId126" Type="http://schemas.openxmlformats.org/officeDocument/2006/relationships/image" Target="../media/image159.png"/><Relationship Id="rId168" Type="http://schemas.openxmlformats.org/officeDocument/2006/relationships/image" Target="../media/image180.png"/><Relationship Id="rId333" Type="http://schemas.openxmlformats.org/officeDocument/2006/relationships/customXml" Target="../ink/ink200.xm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53.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69.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75.tiff"/><Relationship Id="rId3" Type="http://schemas.openxmlformats.org/officeDocument/2006/relationships/image" Target="../media/image70.jpeg"/><Relationship Id="rId7" Type="http://schemas.openxmlformats.org/officeDocument/2006/relationships/image" Target="../media/image74.tiff"/><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73.tiff"/><Relationship Id="rId5" Type="http://schemas.openxmlformats.org/officeDocument/2006/relationships/image" Target="../media/image72.tiff"/><Relationship Id="rId10" Type="http://schemas.openxmlformats.org/officeDocument/2006/relationships/image" Target="../media/image77.png"/><Relationship Id="rId4" Type="http://schemas.openxmlformats.org/officeDocument/2006/relationships/image" Target="../media/image71.tiff"/><Relationship Id="rId9" Type="http://schemas.openxmlformats.org/officeDocument/2006/relationships/image" Target="../media/image7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6114" Type="http://schemas.openxmlformats.org/officeDocument/2006/relationships/customXml" Target="../ink/ink11.xml"/><Relationship Id="rId6119" Type="http://schemas.openxmlformats.org/officeDocument/2006/relationships/customXml" Target="../ink/ink14.xml"/><Relationship Id="rId6135" Type="http://schemas.openxmlformats.org/officeDocument/2006/relationships/customXml" Target="../ink/ink23.xml"/><Relationship Id="rId6156" Type="http://schemas.openxmlformats.org/officeDocument/2006/relationships/customXml" Target="../ink/ink40.xml"/><Relationship Id="rId3910" Type="http://schemas.openxmlformats.org/officeDocument/2006/relationships/image" Target="../media/image588.png"/><Relationship Id="rId6130" Type="http://schemas.openxmlformats.org/officeDocument/2006/relationships/image" Target="../media/image469.png"/><Relationship Id="rId6151" Type="http://schemas.openxmlformats.org/officeDocument/2006/relationships/customXml" Target="../ink/ink35.xml"/><Relationship Id="rId6172" Type="http://schemas.openxmlformats.org/officeDocument/2006/relationships/customXml" Target="../ink/ink56.xml"/><Relationship Id="rId6177" Type="http://schemas.openxmlformats.org/officeDocument/2006/relationships/customXml" Target="../ink/ink61.xml"/><Relationship Id="rId6104" Type="http://schemas.openxmlformats.org/officeDocument/2006/relationships/image" Target="../media/image268.png"/><Relationship Id="rId3689" Type="http://schemas.openxmlformats.org/officeDocument/2006/relationships/image" Target="../media/image559.png"/><Relationship Id="rId3896" Type="http://schemas.openxmlformats.org/officeDocument/2006/relationships/image" Target="../media/image581.png"/><Relationship Id="rId6109" Type="http://schemas.openxmlformats.org/officeDocument/2006/relationships/customXml" Target="../ink/ink6.xml"/><Relationship Id="rId6125" Type="http://schemas.openxmlformats.org/officeDocument/2006/relationships/customXml" Target="../ink/ink18.xml"/><Relationship Id="rId3900" Type="http://schemas.openxmlformats.org/officeDocument/2006/relationships/image" Target="../media/image583.png"/><Relationship Id="rId6120" Type="http://schemas.openxmlformats.org/officeDocument/2006/relationships/image" Target="../media/image465.png"/><Relationship Id="rId6141" Type="http://schemas.openxmlformats.org/officeDocument/2006/relationships/customXml" Target="../ink/ink26.xml"/><Relationship Id="rId6146" Type="http://schemas.openxmlformats.org/officeDocument/2006/relationships/customXml" Target="../ink/ink30.xml"/><Relationship Id="rId6162" Type="http://schemas.openxmlformats.org/officeDocument/2006/relationships/customXml" Target="../ink/ink46.xml"/><Relationship Id="rId6167" Type="http://schemas.openxmlformats.org/officeDocument/2006/relationships/customXml" Target="../ink/ink51.xml"/><Relationship Id="rId6183" Type="http://schemas.openxmlformats.org/officeDocument/2006/relationships/customXml" Target="../ink/ink67.xml"/><Relationship Id="rId6188" Type="http://schemas.openxmlformats.org/officeDocument/2006/relationships/customXml" Target="../ink/ink72.xml"/><Relationship Id="rId5" Type="http://schemas.microsoft.com/office/2007/relationships/hdphoto" Target="../media/hdphoto2.wdp"/><Relationship Id="rId6115" Type="http://schemas.openxmlformats.org/officeDocument/2006/relationships/customXml" Target="../ink/ink12.xml"/><Relationship Id="rId6110" Type="http://schemas.openxmlformats.org/officeDocument/2006/relationships/customXml" Target="../ink/ink7.xml"/><Relationship Id="rId3916" Type="http://schemas.openxmlformats.org/officeDocument/2006/relationships/image" Target="../media/image592.png"/><Relationship Id="rId6131" Type="http://schemas.openxmlformats.org/officeDocument/2006/relationships/customXml" Target="../ink/ink21.xml"/><Relationship Id="rId6136" Type="http://schemas.openxmlformats.org/officeDocument/2006/relationships/image" Target="../media/image473.png"/><Relationship Id="rId6152" Type="http://schemas.openxmlformats.org/officeDocument/2006/relationships/customXml" Target="../ink/ink36.xml"/><Relationship Id="rId6157" Type="http://schemas.openxmlformats.org/officeDocument/2006/relationships/customXml" Target="../ink/ink41.xml"/><Relationship Id="rId6173" Type="http://schemas.openxmlformats.org/officeDocument/2006/relationships/customXml" Target="../ink/ink57.xml"/><Relationship Id="rId6178" Type="http://schemas.openxmlformats.org/officeDocument/2006/relationships/customXml" Target="../ink/ink62.xml"/><Relationship Id="rId6105" Type="http://schemas.openxmlformats.org/officeDocument/2006/relationships/customXml" Target="../ink/ink2.xml"/><Relationship Id="rId3906" Type="http://schemas.openxmlformats.org/officeDocument/2006/relationships/image" Target="../media/image586.png"/><Relationship Id="rId6121" Type="http://schemas.openxmlformats.org/officeDocument/2006/relationships/customXml" Target="../ink/ink15.xml"/><Relationship Id="rId6126" Type="http://schemas.openxmlformats.org/officeDocument/2006/relationships/image" Target="../media/image467.png"/><Relationship Id="rId6142" Type="http://schemas.openxmlformats.org/officeDocument/2006/relationships/image" Target="../media/image476.png"/><Relationship Id="rId6147" Type="http://schemas.openxmlformats.org/officeDocument/2006/relationships/customXml" Target="../ink/ink31.xml"/><Relationship Id="rId6163" Type="http://schemas.openxmlformats.org/officeDocument/2006/relationships/customXml" Target="../ink/ink47.xml"/><Relationship Id="rId6168" Type="http://schemas.openxmlformats.org/officeDocument/2006/relationships/customXml" Target="../ink/ink52.xml"/><Relationship Id="rId6189" Type="http://schemas.openxmlformats.org/officeDocument/2006/relationships/customXml" Target="../ink/ink73.xml"/><Relationship Id="rId6150" Type="http://schemas.openxmlformats.org/officeDocument/2006/relationships/customXml" Target="../ink/ink34.xml"/><Relationship Id="rId6171" Type="http://schemas.openxmlformats.org/officeDocument/2006/relationships/customXml" Target="../ink/ink55.xml"/><Relationship Id="rId6184" Type="http://schemas.openxmlformats.org/officeDocument/2006/relationships/customXml" Target="../ink/ink68.xml"/><Relationship Id="rId1" Type="http://schemas.openxmlformats.org/officeDocument/2006/relationships/slideLayout" Target="../slideLayouts/slideLayout5.xml"/><Relationship Id="rId6" Type="http://schemas.openxmlformats.org/officeDocument/2006/relationships/image" Target="../media/image46.png"/><Relationship Id="rId6108" Type="http://schemas.openxmlformats.org/officeDocument/2006/relationships/customXml" Target="../ink/ink5.xml"/><Relationship Id="rId3904" Type="http://schemas.openxmlformats.org/officeDocument/2006/relationships/image" Target="../media/image585.png"/><Relationship Id="rId6111" Type="http://schemas.openxmlformats.org/officeDocument/2006/relationships/customXml" Target="../ink/ink8.xml"/><Relationship Id="rId6116" Type="http://schemas.openxmlformats.org/officeDocument/2006/relationships/customXml" Target="../ink/ink13.xml"/><Relationship Id="rId6124" Type="http://schemas.openxmlformats.org/officeDocument/2006/relationships/customXml" Target="../ink/ink17.xml"/><Relationship Id="rId6129" Type="http://schemas.openxmlformats.org/officeDocument/2006/relationships/customXml" Target="../ink/ink20.xml"/><Relationship Id="rId6132" Type="http://schemas.openxmlformats.org/officeDocument/2006/relationships/image" Target="../media/image471.png"/><Relationship Id="rId6137" Type="http://schemas.openxmlformats.org/officeDocument/2006/relationships/customXml" Target="../ink/ink24.xml"/><Relationship Id="rId6145" Type="http://schemas.openxmlformats.org/officeDocument/2006/relationships/customXml" Target="../ink/ink29.xml"/><Relationship Id="rId6158" Type="http://schemas.openxmlformats.org/officeDocument/2006/relationships/customXml" Target="../ink/ink42.xml"/><Relationship Id="rId6166" Type="http://schemas.openxmlformats.org/officeDocument/2006/relationships/customXml" Target="../ink/ink50.xml"/><Relationship Id="rId6179" Type="http://schemas.openxmlformats.org/officeDocument/2006/relationships/customXml" Target="../ink/ink63.xml"/><Relationship Id="rId3912" Type="http://schemas.openxmlformats.org/officeDocument/2006/relationships/image" Target="../media/image589.png"/><Relationship Id="rId6140" Type="http://schemas.openxmlformats.org/officeDocument/2006/relationships/image" Target="../media/image475.png"/><Relationship Id="rId6153" Type="http://schemas.openxmlformats.org/officeDocument/2006/relationships/customXml" Target="../ink/ink37.xml"/><Relationship Id="rId6161" Type="http://schemas.openxmlformats.org/officeDocument/2006/relationships/customXml" Target="../ink/ink45.xml"/><Relationship Id="rId6174" Type="http://schemas.openxmlformats.org/officeDocument/2006/relationships/customXml" Target="../ink/ink58.xml"/><Relationship Id="rId6182" Type="http://schemas.openxmlformats.org/officeDocument/2006/relationships/customXml" Target="../ink/ink66.xml"/><Relationship Id="rId6187" Type="http://schemas.openxmlformats.org/officeDocument/2006/relationships/customXml" Target="../ink/ink71.xml"/><Relationship Id="rId4" Type="http://schemas.openxmlformats.org/officeDocument/2006/relationships/image" Target="../media/image45.png"/><Relationship Id="rId9" Type="http://schemas.openxmlformats.org/officeDocument/2006/relationships/customXml" Target="../ink/ink1.xml"/><Relationship Id="rId6106" Type="http://schemas.openxmlformats.org/officeDocument/2006/relationships/customXml" Target="../ink/ink3.xml"/><Relationship Id="rId3898" Type="http://schemas.openxmlformats.org/officeDocument/2006/relationships/image" Target="../media/image582.png"/><Relationship Id="rId6122" Type="http://schemas.openxmlformats.org/officeDocument/2006/relationships/image" Target="../media/image466.png"/><Relationship Id="rId6127" Type="http://schemas.openxmlformats.org/officeDocument/2006/relationships/customXml" Target="../ink/ink19.xml"/><Relationship Id="rId6148" Type="http://schemas.openxmlformats.org/officeDocument/2006/relationships/customXml" Target="../ink/ink32.xml"/><Relationship Id="rId6169" Type="http://schemas.openxmlformats.org/officeDocument/2006/relationships/customXml" Target="../ink/ink53.xml"/><Relationship Id="rId3902" Type="http://schemas.openxmlformats.org/officeDocument/2006/relationships/image" Target="../media/image584.png"/><Relationship Id="rId6143" Type="http://schemas.openxmlformats.org/officeDocument/2006/relationships/customXml" Target="../ink/ink27.xml"/><Relationship Id="rId6164" Type="http://schemas.openxmlformats.org/officeDocument/2006/relationships/customXml" Target="../ink/ink48.xml"/><Relationship Id="rId6180" Type="http://schemas.openxmlformats.org/officeDocument/2006/relationships/customXml" Target="../ink/ink64.xml"/><Relationship Id="rId6185" Type="http://schemas.openxmlformats.org/officeDocument/2006/relationships/customXml" Target="../ink/ink69.xml"/><Relationship Id="rId7" Type="http://schemas.openxmlformats.org/officeDocument/2006/relationships/image" Target="../media/image47.png"/><Relationship Id="rId2" Type="http://schemas.openxmlformats.org/officeDocument/2006/relationships/notesSlide" Target="../notesSlides/notesSlide3.xml"/><Relationship Id="rId6112" Type="http://schemas.openxmlformats.org/officeDocument/2006/relationships/customXml" Target="../ink/ink9.xml"/><Relationship Id="rId6117" Type="http://schemas.openxmlformats.org/officeDocument/2006/relationships/image" Target="../media/image49.tiff"/><Relationship Id="rId6138" Type="http://schemas.openxmlformats.org/officeDocument/2006/relationships/image" Target="../media/image474.png"/><Relationship Id="rId3825" Type="http://schemas.openxmlformats.org/officeDocument/2006/relationships/image" Target="../media/image574.png"/><Relationship Id="rId6159" Type="http://schemas.openxmlformats.org/officeDocument/2006/relationships/customXml" Target="../ink/ink43.xml"/><Relationship Id="rId6133" Type="http://schemas.openxmlformats.org/officeDocument/2006/relationships/customXml" Target="../ink/ink22.xml"/><Relationship Id="rId6154" Type="http://schemas.openxmlformats.org/officeDocument/2006/relationships/customXml" Target="../ink/ink38.xml"/><Relationship Id="rId6175" Type="http://schemas.openxmlformats.org/officeDocument/2006/relationships/customXml" Target="../ink/ink59.xml"/><Relationship Id="rId6170" Type="http://schemas.openxmlformats.org/officeDocument/2006/relationships/customXml" Target="../ink/ink54.xml"/><Relationship Id="rId6107" Type="http://schemas.openxmlformats.org/officeDocument/2006/relationships/customXml" Target="../ink/ink4.xml"/><Relationship Id="rId6128" Type="http://schemas.openxmlformats.org/officeDocument/2006/relationships/image" Target="../media/image468.png"/><Relationship Id="rId6149" Type="http://schemas.openxmlformats.org/officeDocument/2006/relationships/customXml" Target="../ink/ink33.xml"/><Relationship Id="rId3908" Type="http://schemas.openxmlformats.org/officeDocument/2006/relationships/image" Target="../media/image587.png"/><Relationship Id="rId6123" Type="http://schemas.openxmlformats.org/officeDocument/2006/relationships/customXml" Target="../ink/ink16.xml"/><Relationship Id="rId6144" Type="http://schemas.openxmlformats.org/officeDocument/2006/relationships/customXml" Target="../ink/ink28.xml"/><Relationship Id="rId6165" Type="http://schemas.openxmlformats.org/officeDocument/2006/relationships/customXml" Target="../ink/ink49.xml"/><Relationship Id="rId6186" Type="http://schemas.openxmlformats.org/officeDocument/2006/relationships/customXml" Target="../ink/ink70.xml"/><Relationship Id="rId8" Type="http://schemas.openxmlformats.org/officeDocument/2006/relationships/image" Target="../media/image48.png"/><Relationship Id="rId6160" Type="http://schemas.openxmlformats.org/officeDocument/2006/relationships/customXml" Target="../ink/ink44.xml"/><Relationship Id="rId6181" Type="http://schemas.openxmlformats.org/officeDocument/2006/relationships/customXml" Target="../ink/ink65.xml"/><Relationship Id="rId3" Type="http://schemas.openxmlformats.org/officeDocument/2006/relationships/image" Target="../media/image44.png"/><Relationship Id="rId6118" Type="http://schemas.openxmlformats.org/officeDocument/2006/relationships/image" Target="../media/image50.png"/><Relationship Id="rId6139" Type="http://schemas.openxmlformats.org/officeDocument/2006/relationships/customXml" Target="../ink/ink25.xml"/><Relationship Id="rId6113" Type="http://schemas.openxmlformats.org/officeDocument/2006/relationships/customXml" Target="../ink/ink10.xml"/><Relationship Id="rId3914" Type="http://schemas.openxmlformats.org/officeDocument/2006/relationships/image" Target="../media/image591.png"/><Relationship Id="rId6134" Type="http://schemas.openxmlformats.org/officeDocument/2006/relationships/image" Target="../media/image472.png"/><Relationship Id="rId6155" Type="http://schemas.openxmlformats.org/officeDocument/2006/relationships/customXml" Target="../ink/ink39.xml"/><Relationship Id="rId6176" Type="http://schemas.openxmlformats.org/officeDocument/2006/relationships/customXml" Target="../ink/ink60.xml"/></Relationships>
</file>

<file path=ppt/slides/_rels/slide4.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hyperlink" Target="https://github.com/planetlevel/jo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
        <p:cNvGrpSpPr/>
        <p:nvPr/>
      </p:nvGrpSpPr>
      <p:grpSpPr>
        <a:xfrm>
          <a:off x="0" y="0"/>
          <a:ext cx="0" cy="0"/>
          <a:chOff x="0" y="0"/>
          <a:chExt cx="0" cy="0"/>
        </a:xfrm>
      </p:grpSpPr>
      <p:sp>
        <p:nvSpPr>
          <p:cNvPr id="27" name="Google Shape;27;p1"/>
          <p:cNvSpPr txBox="1">
            <a:spLocks noGrp="1"/>
          </p:cNvSpPr>
          <p:nvPr>
            <p:ph type="subTitle" idx="1"/>
          </p:nvPr>
        </p:nvSpPr>
        <p:spPr>
          <a:xfrm>
            <a:off x="1086483" y="5117803"/>
            <a:ext cx="6037648" cy="73057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lt1"/>
              </a:buClr>
              <a:buSzPts val="2400"/>
              <a:buNone/>
            </a:pPr>
            <a:r>
              <a:rPr lang="en-US"/>
              <a:t>Software Observability Made Easy: The Java Observability Toolkit</a:t>
            </a:r>
            <a:endParaRPr/>
          </a:p>
        </p:txBody>
      </p:sp>
      <p:sp>
        <p:nvSpPr>
          <p:cNvPr id="28" name="Google Shape;28;p1"/>
          <p:cNvSpPr txBox="1">
            <a:spLocks noGrp="1"/>
          </p:cNvSpPr>
          <p:nvPr>
            <p:ph type="body" idx="2"/>
          </p:nvPr>
        </p:nvSpPr>
        <p:spPr>
          <a:xfrm>
            <a:off x="1086483" y="5998710"/>
            <a:ext cx="4291013" cy="730570"/>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accent3"/>
              </a:buClr>
              <a:buSzPts val="1500"/>
              <a:buNone/>
            </a:pPr>
            <a:r>
              <a:rPr lang="en-US" sz="2200" dirty="0"/>
              <a:t>Jeff Williams | CTO and Co-Founder at Contrast Security</a:t>
            </a:r>
            <a:endParaRPr sz="2200" dirty="0"/>
          </a:p>
        </p:txBody>
      </p:sp>
    </p:spTree>
    <p:extLst>
      <p:ext uri="{BB962C8B-B14F-4D97-AF65-F5344CB8AC3E}">
        <p14:creationId xmlns:p14="http://schemas.microsoft.com/office/powerpoint/2010/main" val="2838778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11AC-7E73-8240-921C-F76348656C0E}"/>
              </a:ext>
            </a:extLst>
          </p:cNvPr>
          <p:cNvSpPr>
            <a:spLocks noGrp="1"/>
          </p:cNvSpPr>
          <p:nvPr>
            <p:ph type="title"/>
          </p:nvPr>
        </p:nvSpPr>
        <p:spPr>
          <a:xfrm>
            <a:off x="5836920" y="0"/>
            <a:ext cx="5180269" cy="825499"/>
          </a:xfrm>
        </p:spPr>
        <p:txBody>
          <a:bodyPr/>
          <a:lstStyle/>
          <a:p>
            <a:r>
              <a:rPr lang="en-US" dirty="0"/>
              <a:t>DEMO: Access Control!</a:t>
            </a:r>
          </a:p>
        </p:txBody>
      </p:sp>
      <p:pic>
        <p:nvPicPr>
          <p:cNvPr id="3" name="Picture 2">
            <a:extLst>
              <a:ext uri="{FF2B5EF4-FFF2-40B4-BE49-F238E27FC236}">
                <a16:creationId xmlns:a16="http://schemas.microsoft.com/office/drawing/2014/main" id="{9AF39A9D-3F69-154E-BB99-FE56F0D9702B}"/>
              </a:ext>
            </a:extLst>
          </p:cNvPr>
          <p:cNvPicPr>
            <a:picLocks noChangeAspect="1"/>
          </p:cNvPicPr>
          <p:nvPr/>
        </p:nvPicPr>
        <p:blipFill>
          <a:blip r:embed="rId3"/>
          <a:stretch>
            <a:fillRect/>
          </a:stretch>
        </p:blipFill>
        <p:spPr>
          <a:xfrm>
            <a:off x="144780" y="178861"/>
            <a:ext cx="5324212" cy="6577540"/>
          </a:xfrm>
          <a:prstGeom prst="rect">
            <a:avLst/>
          </a:prstGeom>
        </p:spPr>
      </p:pic>
      <p:pic>
        <p:nvPicPr>
          <p:cNvPr id="4" name="Picture 3">
            <a:extLst>
              <a:ext uri="{FF2B5EF4-FFF2-40B4-BE49-F238E27FC236}">
                <a16:creationId xmlns:a16="http://schemas.microsoft.com/office/drawing/2014/main" id="{4F0FC935-9BC9-5C42-B7E3-23E7125EAE24}"/>
              </a:ext>
            </a:extLst>
          </p:cNvPr>
          <p:cNvPicPr>
            <a:picLocks noChangeAspect="1"/>
          </p:cNvPicPr>
          <p:nvPr/>
        </p:nvPicPr>
        <p:blipFill>
          <a:blip r:embed="rId4"/>
          <a:stretch>
            <a:fillRect/>
          </a:stretch>
        </p:blipFill>
        <p:spPr>
          <a:xfrm>
            <a:off x="6413469" y="2510789"/>
            <a:ext cx="4916232" cy="3808729"/>
          </a:xfrm>
          <a:prstGeom prst="rect">
            <a:avLst/>
          </a:prstGeom>
        </p:spPr>
      </p:pic>
      <p:pic>
        <p:nvPicPr>
          <p:cNvPr id="5" name="Picture 4">
            <a:extLst>
              <a:ext uri="{FF2B5EF4-FFF2-40B4-BE49-F238E27FC236}">
                <a16:creationId xmlns:a16="http://schemas.microsoft.com/office/drawing/2014/main" id="{B10268C4-45A2-8C4A-AF43-00E68BB84C8F}"/>
              </a:ext>
            </a:extLst>
          </p:cNvPr>
          <p:cNvPicPr>
            <a:picLocks noChangeAspect="1"/>
          </p:cNvPicPr>
          <p:nvPr/>
        </p:nvPicPr>
        <p:blipFill>
          <a:blip r:embed="rId5"/>
          <a:stretch>
            <a:fillRect/>
          </a:stretch>
        </p:blipFill>
        <p:spPr>
          <a:xfrm>
            <a:off x="5695950" y="1751964"/>
            <a:ext cx="6351270" cy="294859"/>
          </a:xfrm>
          <a:prstGeom prst="rect">
            <a:avLst/>
          </a:prstGeom>
        </p:spPr>
      </p:pic>
      <p:sp>
        <p:nvSpPr>
          <p:cNvPr id="6" name="Rounded Rectangle 5">
            <a:extLst>
              <a:ext uri="{FF2B5EF4-FFF2-40B4-BE49-F238E27FC236}">
                <a16:creationId xmlns:a16="http://schemas.microsoft.com/office/drawing/2014/main" id="{C6342211-9988-4A42-B1C4-F96BE9E996E4}"/>
              </a:ext>
            </a:extLst>
          </p:cNvPr>
          <p:cNvSpPr/>
          <p:nvPr/>
        </p:nvSpPr>
        <p:spPr>
          <a:xfrm>
            <a:off x="6413469" y="4978853"/>
            <a:ext cx="4916232" cy="1387159"/>
          </a:xfrm>
          <a:prstGeom prst="roundRect">
            <a:avLst>
              <a:gd name="adj" fmla="val 6612"/>
            </a:avLst>
          </a:prstGeom>
          <a:no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sym typeface="Arial"/>
            </a:endParaRPr>
          </a:p>
        </p:txBody>
      </p:sp>
    </p:spTree>
    <p:extLst>
      <p:ext uri="{BB962C8B-B14F-4D97-AF65-F5344CB8AC3E}">
        <p14:creationId xmlns:p14="http://schemas.microsoft.com/office/powerpoint/2010/main" val="111708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68380C-0962-3241-9861-2121B8516872}"/>
              </a:ext>
            </a:extLst>
          </p:cNvPr>
          <p:cNvPicPr>
            <a:picLocks noChangeAspect="1"/>
          </p:cNvPicPr>
          <p:nvPr/>
        </p:nvPicPr>
        <p:blipFill rotWithShape="1">
          <a:blip r:embed="rId3"/>
          <a:srcRect r="51207"/>
          <a:stretch/>
        </p:blipFill>
        <p:spPr>
          <a:xfrm>
            <a:off x="469900" y="677333"/>
            <a:ext cx="5118100" cy="5503333"/>
          </a:xfrm>
          <a:prstGeom prst="rect">
            <a:avLst/>
          </a:prstGeom>
        </p:spPr>
      </p:pic>
      <p:sp>
        <p:nvSpPr>
          <p:cNvPr id="2" name="Title 1">
            <a:extLst>
              <a:ext uri="{FF2B5EF4-FFF2-40B4-BE49-F238E27FC236}">
                <a16:creationId xmlns:a16="http://schemas.microsoft.com/office/drawing/2014/main" id="{95D8E06E-1E1C-6C42-89A1-4A7BED6B79F6}"/>
              </a:ext>
            </a:extLst>
          </p:cNvPr>
          <p:cNvSpPr>
            <a:spLocks noGrp="1"/>
          </p:cNvSpPr>
          <p:nvPr>
            <p:ph type="title" idx="4294967295"/>
          </p:nvPr>
        </p:nvSpPr>
        <p:spPr>
          <a:xfrm>
            <a:off x="6946900" y="1220845"/>
            <a:ext cx="5486400" cy="1058863"/>
          </a:xfrm>
        </p:spPr>
        <p:txBody>
          <a:bodyPr/>
          <a:lstStyle/>
          <a:p>
            <a:r>
              <a:rPr lang="en-US" dirty="0"/>
              <a:t>DEMO: Preventing EXPRESSION LANGUAGE INJECTION ATTACKS with Instrumentation!</a:t>
            </a:r>
          </a:p>
        </p:txBody>
      </p:sp>
      <p:sp>
        <p:nvSpPr>
          <p:cNvPr id="6" name="TextBox 5">
            <a:extLst>
              <a:ext uri="{FF2B5EF4-FFF2-40B4-BE49-F238E27FC236}">
                <a16:creationId xmlns:a16="http://schemas.microsoft.com/office/drawing/2014/main" id="{E925B704-5DD1-774A-9BA5-FFCEDD6B0F46}"/>
              </a:ext>
            </a:extLst>
          </p:cNvPr>
          <p:cNvSpPr txBox="1"/>
          <p:nvPr/>
        </p:nvSpPr>
        <p:spPr>
          <a:xfrm>
            <a:off x="7327900" y="-939800"/>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Helvetica Neue"/>
              <a:ea typeface="+mn-ea"/>
              <a:cs typeface="Helvetica Neue"/>
              <a:sym typeface="Arial"/>
            </a:endParaRPr>
          </a:p>
        </p:txBody>
      </p:sp>
      <p:pic>
        <p:nvPicPr>
          <p:cNvPr id="8" name="Picture 7">
            <a:extLst>
              <a:ext uri="{FF2B5EF4-FFF2-40B4-BE49-F238E27FC236}">
                <a16:creationId xmlns:a16="http://schemas.microsoft.com/office/drawing/2014/main" id="{33D410DB-C7D7-DA4E-B378-5DC55D56A170}"/>
              </a:ext>
            </a:extLst>
          </p:cNvPr>
          <p:cNvPicPr>
            <a:picLocks noChangeAspect="1"/>
          </p:cNvPicPr>
          <p:nvPr/>
        </p:nvPicPr>
        <p:blipFill>
          <a:blip r:embed="rId4"/>
          <a:stretch>
            <a:fillRect/>
          </a:stretch>
        </p:blipFill>
        <p:spPr>
          <a:xfrm>
            <a:off x="6370706" y="2719640"/>
            <a:ext cx="5741201" cy="3499710"/>
          </a:xfrm>
          <a:prstGeom prst="rect">
            <a:avLst/>
          </a:prstGeom>
        </p:spPr>
      </p:pic>
      <p:sp>
        <p:nvSpPr>
          <p:cNvPr id="7" name="Rectangle 6">
            <a:extLst>
              <a:ext uri="{FF2B5EF4-FFF2-40B4-BE49-F238E27FC236}">
                <a16:creationId xmlns:a16="http://schemas.microsoft.com/office/drawing/2014/main" id="{D7C01F52-6229-A947-AF61-9DD2077C5D59}"/>
              </a:ext>
            </a:extLst>
          </p:cNvPr>
          <p:cNvSpPr/>
          <p:nvPr/>
        </p:nvSpPr>
        <p:spPr>
          <a:xfrm>
            <a:off x="8746547" y="5917606"/>
            <a:ext cx="2786495" cy="70125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sym typeface="Arial"/>
              </a:rPr>
              <a:t>Runtime Protection!</a:t>
            </a:r>
          </a:p>
        </p:txBody>
      </p:sp>
      <p:sp>
        <p:nvSpPr>
          <p:cNvPr id="9" name="Rounded Rectangle 8">
            <a:extLst>
              <a:ext uri="{FF2B5EF4-FFF2-40B4-BE49-F238E27FC236}">
                <a16:creationId xmlns:a16="http://schemas.microsoft.com/office/drawing/2014/main" id="{F214054F-1AD6-3742-936E-78172D75EC6C}"/>
              </a:ext>
            </a:extLst>
          </p:cNvPr>
          <p:cNvSpPr/>
          <p:nvPr/>
        </p:nvSpPr>
        <p:spPr>
          <a:xfrm>
            <a:off x="6370706" y="3599504"/>
            <a:ext cx="5646420" cy="719119"/>
          </a:xfrm>
          <a:prstGeom prst="roundRect">
            <a:avLst/>
          </a:prstGeom>
          <a:no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sym typeface="Arial"/>
            </a:endParaRPr>
          </a:p>
        </p:txBody>
      </p:sp>
      <p:sp>
        <p:nvSpPr>
          <p:cNvPr id="10" name="Rounded Rectangle 9">
            <a:extLst>
              <a:ext uri="{FF2B5EF4-FFF2-40B4-BE49-F238E27FC236}">
                <a16:creationId xmlns:a16="http://schemas.microsoft.com/office/drawing/2014/main" id="{0740854D-3097-C64E-8D25-52CE02D70BCC}"/>
              </a:ext>
            </a:extLst>
          </p:cNvPr>
          <p:cNvSpPr/>
          <p:nvPr/>
        </p:nvSpPr>
        <p:spPr>
          <a:xfrm>
            <a:off x="469900" y="2479730"/>
            <a:ext cx="5118100" cy="2262752"/>
          </a:xfrm>
          <a:prstGeom prst="roundRect">
            <a:avLst>
              <a:gd name="adj" fmla="val 6393"/>
            </a:avLst>
          </a:prstGeom>
          <a:no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sym typeface="Arial"/>
            </a:endParaRPr>
          </a:p>
        </p:txBody>
      </p:sp>
    </p:spTree>
    <p:extLst>
      <p:ext uri="{BB962C8B-B14F-4D97-AF65-F5344CB8AC3E}">
        <p14:creationId xmlns:p14="http://schemas.microsoft.com/office/powerpoint/2010/main" val="428551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70350713-2D3D-6B4D-BCB4-432FD237747F}"/>
              </a:ext>
            </a:extLst>
          </p:cNvPr>
          <p:cNvGrpSpPr/>
          <p:nvPr/>
        </p:nvGrpSpPr>
        <p:grpSpPr>
          <a:xfrm>
            <a:off x="470887" y="3334855"/>
            <a:ext cx="4220105" cy="2628236"/>
            <a:chOff x="3613362" y="1861620"/>
            <a:chExt cx="5065543" cy="3154766"/>
          </a:xfrm>
        </p:grpSpPr>
        <p:sp>
          <p:nvSpPr>
            <p:cNvPr id="6" name="Rectangle 5">
              <a:extLst>
                <a:ext uri="{FF2B5EF4-FFF2-40B4-BE49-F238E27FC236}">
                  <a16:creationId xmlns:a16="http://schemas.microsoft.com/office/drawing/2014/main" id="{F2160AD2-C005-7A43-AC31-563C2585C48A}"/>
                </a:ext>
              </a:extLst>
            </p:cNvPr>
            <p:cNvSpPr/>
            <p:nvPr/>
          </p:nvSpPr>
          <p:spPr>
            <a:xfrm>
              <a:off x="3613362" y="1861620"/>
              <a:ext cx="5065543" cy="315476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mn-cs"/>
                </a:rPr>
                <a:t>In DEV and TEST</a:t>
              </a:r>
            </a:p>
          </p:txBody>
        </p:sp>
        <p:sp>
          <p:nvSpPr>
            <p:cNvPr id="7" name="Oval 6">
              <a:extLst>
                <a:ext uri="{FF2B5EF4-FFF2-40B4-BE49-F238E27FC236}">
                  <a16:creationId xmlns:a16="http://schemas.microsoft.com/office/drawing/2014/main" id="{23D26F70-72A3-6148-B6C9-00C24D03EC56}"/>
                </a:ext>
              </a:extLst>
            </p:cNvPr>
            <p:cNvSpPr/>
            <p:nvPr/>
          </p:nvSpPr>
          <p:spPr>
            <a:xfrm>
              <a:off x="3753998" y="4488773"/>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8" name="Oval 7">
              <a:extLst>
                <a:ext uri="{FF2B5EF4-FFF2-40B4-BE49-F238E27FC236}">
                  <a16:creationId xmlns:a16="http://schemas.microsoft.com/office/drawing/2014/main" id="{215F9D53-04D1-3E40-B7F9-04996F039548}"/>
                </a:ext>
              </a:extLst>
            </p:cNvPr>
            <p:cNvSpPr/>
            <p:nvPr/>
          </p:nvSpPr>
          <p:spPr>
            <a:xfrm>
              <a:off x="3764136" y="3673266"/>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9" name="Oval 8">
              <a:extLst>
                <a:ext uri="{FF2B5EF4-FFF2-40B4-BE49-F238E27FC236}">
                  <a16:creationId xmlns:a16="http://schemas.microsoft.com/office/drawing/2014/main" id="{FB8E60D7-07C0-5C4B-927D-A53D6BB2F38F}"/>
                </a:ext>
              </a:extLst>
            </p:cNvPr>
            <p:cNvSpPr/>
            <p:nvPr/>
          </p:nvSpPr>
          <p:spPr>
            <a:xfrm>
              <a:off x="4849993" y="3124921"/>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10" name="Oval 9">
              <a:extLst>
                <a:ext uri="{FF2B5EF4-FFF2-40B4-BE49-F238E27FC236}">
                  <a16:creationId xmlns:a16="http://schemas.microsoft.com/office/drawing/2014/main" id="{FCEA2CC1-1911-8044-A731-5E0C8FFB4C84}"/>
                </a:ext>
              </a:extLst>
            </p:cNvPr>
            <p:cNvSpPr/>
            <p:nvPr/>
          </p:nvSpPr>
          <p:spPr>
            <a:xfrm>
              <a:off x="5075851" y="2775369"/>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11" name="Oval 10">
              <a:extLst>
                <a:ext uri="{FF2B5EF4-FFF2-40B4-BE49-F238E27FC236}">
                  <a16:creationId xmlns:a16="http://schemas.microsoft.com/office/drawing/2014/main" id="{6F99CE29-DC05-624F-8BCF-3E8C1207F7D6}"/>
                </a:ext>
              </a:extLst>
            </p:cNvPr>
            <p:cNvSpPr/>
            <p:nvPr/>
          </p:nvSpPr>
          <p:spPr>
            <a:xfrm>
              <a:off x="5274098" y="3339634"/>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12" name="Oval 11">
              <a:extLst>
                <a:ext uri="{FF2B5EF4-FFF2-40B4-BE49-F238E27FC236}">
                  <a16:creationId xmlns:a16="http://schemas.microsoft.com/office/drawing/2014/main" id="{40FFEFD9-CD8E-AE4D-BBB4-E9C65FE89F2F}"/>
                </a:ext>
              </a:extLst>
            </p:cNvPr>
            <p:cNvSpPr/>
            <p:nvPr/>
          </p:nvSpPr>
          <p:spPr>
            <a:xfrm>
              <a:off x="5578511" y="3124921"/>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13" name="Oval 12">
              <a:extLst>
                <a:ext uri="{FF2B5EF4-FFF2-40B4-BE49-F238E27FC236}">
                  <a16:creationId xmlns:a16="http://schemas.microsoft.com/office/drawing/2014/main" id="{65340F74-8AA2-8D4B-BA52-9FB5E39CD0C4}"/>
                </a:ext>
              </a:extLst>
            </p:cNvPr>
            <p:cNvSpPr/>
            <p:nvPr/>
          </p:nvSpPr>
          <p:spPr>
            <a:xfrm>
              <a:off x="6310558" y="3152747"/>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14" name="Oval 13">
              <a:extLst>
                <a:ext uri="{FF2B5EF4-FFF2-40B4-BE49-F238E27FC236}">
                  <a16:creationId xmlns:a16="http://schemas.microsoft.com/office/drawing/2014/main" id="{DAB8416F-F274-E04B-A884-91A88F8AD752}"/>
                </a:ext>
              </a:extLst>
            </p:cNvPr>
            <p:cNvSpPr/>
            <p:nvPr/>
          </p:nvSpPr>
          <p:spPr>
            <a:xfrm>
              <a:off x="6562860" y="2793430"/>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15" name="Oval 14">
              <a:extLst>
                <a:ext uri="{FF2B5EF4-FFF2-40B4-BE49-F238E27FC236}">
                  <a16:creationId xmlns:a16="http://schemas.microsoft.com/office/drawing/2014/main" id="{5F11C065-F71D-BD4B-AA4F-344CB89C0214}"/>
                </a:ext>
              </a:extLst>
            </p:cNvPr>
            <p:cNvSpPr/>
            <p:nvPr/>
          </p:nvSpPr>
          <p:spPr>
            <a:xfrm>
              <a:off x="6753271" y="3348397"/>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16" name="Oval 15">
              <a:extLst>
                <a:ext uri="{FF2B5EF4-FFF2-40B4-BE49-F238E27FC236}">
                  <a16:creationId xmlns:a16="http://schemas.microsoft.com/office/drawing/2014/main" id="{835B24ED-B9C2-D547-8CA6-337553556731}"/>
                </a:ext>
              </a:extLst>
            </p:cNvPr>
            <p:cNvSpPr/>
            <p:nvPr/>
          </p:nvSpPr>
          <p:spPr>
            <a:xfrm>
              <a:off x="7182850" y="3595365"/>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17" name="Oval 16">
              <a:extLst>
                <a:ext uri="{FF2B5EF4-FFF2-40B4-BE49-F238E27FC236}">
                  <a16:creationId xmlns:a16="http://schemas.microsoft.com/office/drawing/2014/main" id="{AA88AB66-AB20-7C43-A1B7-3505476B8672}"/>
                </a:ext>
              </a:extLst>
            </p:cNvPr>
            <p:cNvSpPr/>
            <p:nvPr/>
          </p:nvSpPr>
          <p:spPr>
            <a:xfrm>
              <a:off x="7381357" y="2958748"/>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18" name="Oval 17">
              <a:extLst>
                <a:ext uri="{FF2B5EF4-FFF2-40B4-BE49-F238E27FC236}">
                  <a16:creationId xmlns:a16="http://schemas.microsoft.com/office/drawing/2014/main" id="{8C99AAFD-0F3D-694C-ABE4-ECC716B1EA53}"/>
                </a:ext>
              </a:extLst>
            </p:cNvPr>
            <p:cNvSpPr/>
            <p:nvPr/>
          </p:nvSpPr>
          <p:spPr>
            <a:xfrm>
              <a:off x="8107777" y="3298589"/>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19" name="Oval 18">
              <a:extLst>
                <a:ext uri="{FF2B5EF4-FFF2-40B4-BE49-F238E27FC236}">
                  <a16:creationId xmlns:a16="http://schemas.microsoft.com/office/drawing/2014/main" id="{30A9DFD3-C5FE-B142-80EF-1E3E755788C8}"/>
                </a:ext>
              </a:extLst>
            </p:cNvPr>
            <p:cNvSpPr/>
            <p:nvPr/>
          </p:nvSpPr>
          <p:spPr>
            <a:xfrm>
              <a:off x="8430307" y="2702565"/>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28" name="Oval 27">
              <a:extLst>
                <a:ext uri="{FF2B5EF4-FFF2-40B4-BE49-F238E27FC236}">
                  <a16:creationId xmlns:a16="http://schemas.microsoft.com/office/drawing/2014/main" id="{B8497DC6-D77F-3342-86A0-F6928445D768}"/>
                </a:ext>
              </a:extLst>
            </p:cNvPr>
            <p:cNvSpPr/>
            <p:nvPr/>
          </p:nvSpPr>
          <p:spPr>
            <a:xfrm>
              <a:off x="3941751" y="2843965"/>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29" name="Oval 28">
              <a:extLst>
                <a:ext uri="{FF2B5EF4-FFF2-40B4-BE49-F238E27FC236}">
                  <a16:creationId xmlns:a16="http://schemas.microsoft.com/office/drawing/2014/main" id="{A831912F-A828-9F47-BB6B-6C50FA43B595}"/>
                </a:ext>
              </a:extLst>
            </p:cNvPr>
            <p:cNvSpPr/>
            <p:nvPr/>
          </p:nvSpPr>
          <p:spPr>
            <a:xfrm>
              <a:off x="4140158" y="3372844"/>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30" name="Oval 29">
              <a:extLst>
                <a:ext uri="{FF2B5EF4-FFF2-40B4-BE49-F238E27FC236}">
                  <a16:creationId xmlns:a16="http://schemas.microsoft.com/office/drawing/2014/main" id="{5CF622C6-00CA-9F43-BFDF-D0BEB04AB80F}"/>
                </a:ext>
              </a:extLst>
            </p:cNvPr>
            <p:cNvSpPr/>
            <p:nvPr/>
          </p:nvSpPr>
          <p:spPr>
            <a:xfrm>
              <a:off x="4800990" y="3607050"/>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31" name="Oval 30">
              <a:extLst>
                <a:ext uri="{FF2B5EF4-FFF2-40B4-BE49-F238E27FC236}">
                  <a16:creationId xmlns:a16="http://schemas.microsoft.com/office/drawing/2014/main" id="{B515B9F6-DB76-234C-950E-D07ECABA7C9B}"/>
                </a:ext>
              </a:extLst>
            </p:cNvPr>
            <p:cNvSpPr/>
            <p:nvPr/>
          </p:nvSpPr>
          <p:spPr>
            <a:xfrm>
              <a:off x="5038412" y="4119594"/>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32" name="Oval 31">
              <a:extLst>
                <a:ext uri="{FF2B5EF4-FFF2-40B4-BE49-F238E27FC236}">
                  <a16:creationId xmlns:a16="http://schemas.microsoft.com/office/drawing/2014/main" id="{6193B0AF-B55C-604A-A724-A9BF8DCBAE92}"/>
                </a:ext>
              </a:extLst>
            </p:cNvPr>
            <p:cNvSpPr/>
            <p:nvPr/>
          </p:nvSpPr>
          <p:spPr>
            <a:xfrm>
              <a:off x="4138197" y="3765850"/>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33" name="Oval 32">
              <a:extLst>
                <a:ext uri="{FF2B5EF4-FFF2-40B4-BE49-F238E27FC236}">
                  <a16:creationId xmlns:a16="http://schemas.microsoft.com/office/drawing/2014/main" id="{9AC371D9-21C0-1445-826E-70D7C1470875}"/>
                </a:ext>
              </a:extLst>
            </p:cNvPr>
            <p:cNvSpPr/>
            <p:nvPr/>
          </p:nvSpPr>
          <p:spPr>
            <a:xfrm>
              <a:off x="5578511" y="3794747"/>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34" name="Oval 33">
              <a:extLst>
                <a:ext uri="{FF2B5EF4-FFF2-40B4-BE49-F238E27FC236}">
                  <a16:creationId xmlns:a16="http://schemas.microsoft.com/office/drawing/2014/main" id="{7F7C0FA8-A310-4941-9481-1652E9291032}"/>
                </a:ext>
              </a:extLst>
            </p:cNvPr>
            <p:cNvSpPr/>
            <p:nvPr/>
          </p:nvSpPr>
          <p:spPr>
            <a:xfrm>
              <a:off x="6346621" y="4080436"/>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35" name="Oval 34">
              <a:extLst>
                <a:ext uri="{FF2B5EF4-FFF2-40B4-BE49-F238E27FC236}">
                  <a16:creationId xmlns:a16="http://schemas.microsoft.com/office/drawing/2014/main" id="{287A2491-924F-8848-827D-29E5AE91F2B3}"/>
                </a:ext>
              </a:extLst>
            </p:cNvPr>
            <p:cNvSpPr/>
            <p:nvPr/>
          </p:nvSpPr>
          <p:spPr>
            <a:xfrm>
              <a:off x="6598923" y="3721119"/>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36" name="Oval 35">
              <a:extLst>
                <a:ext uri="{FF2B5EF4-FFF2-40B4-BE49-F238E27FC236}">
                  <a16:creationId xmlns:a16="http://schemas.microsoft.com/office/drawing/2014/main" id="{709CBA86-46D9-7748-81C0-6225D83D65D3}"/>
                </a:ext>
              </a:extLst>
            </p:cNvPr>
            <p:cNvSpPr/>
            <p:nvPr/>
          </p:nvSpPr>
          <p:spPr>
            <a:xfrm>
              <a:off x="6789333" y="4276086"/>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37" name="Oval 36">
              <a:extLst>
                <a:ext uri="{FF2B5EF4-FFF2-40B4-BE49-F238E27FC236}">
                  <a16:creationId xmlns:a16="http://schemas.microsoft.com/office/drawing/2014/main" id="{49B44DE6-0A87-C546-B19D-4B8D448E6579}"/>
                </a:ext>
              </a:extLst>
            </p:cNvPr>
            <p:cNvSpPr/>
            <p:nvPr/>
          </p:nvSpPr>
          <p:spPr>
            <a:xfrm>
              <a:off x="7182852" y="3886436"/>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38" name="Oval 37">
              <a:extLst>
                <a:ext uri="{FF2B5EF4-FFF2-40B4-BE49-F238E27FC236}">
                  <a16:creationId xmlns:a16="http://schemas.microsoft.com/office/drawing/2014/main" id="{B8255442-F0E7-4540-A5E3-4C2EC8E0CE0C}"/>
                </a:ext>
              </a:extLst>
            </p:cNvPr>
            <p:cNvSpPr/>
            <p:nvPr/>
          </p:nvSpPr>
          <p:spPr>
            <a:xfrm>
              <a:off x="7868628" y="3714619"/>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39" name="Oval 38">
              <a:extLst>
                <a:ext uri="{FF2B5EF4-FFF2-40B4-BE49-F238E27FC236}">
                  <a16:creationId xmlns:a16="http://schemas.microsoft.com/office/drawing/2014/main" id="{F017DF0B-14D3-B549-B79E-C96D97799796}"/>
                </a:ext>
              </a:extLst>
            </p:cNvPr>
            <p:cNvSpPr/>
            <p:nvPr/>
          </p:nvSpPr>
          <p:spPr>
            <a:xfrm>
              <a:off x="7591437" y="4263814"/>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40" name="Oval 39">
              <a:extLst>
                <a:ext uri="{FF2B5EF4-FFF2-40B4-BE49-F238E27FC236}">
                  <a16:creationId xmlns:a16="http://schemas.microsoft.com/office/drawing/2014/main" id="{12593FDA-EF57-004D-9789-0DA5848B83DD}"/>
                </a:ext>
              </a:extLst>
            </p:cNvPr>
            <p:cNvSpPr/>
            <p:nvPr/>
          </p:nvSpPr>
          <p:spPr>
            <a:xfrm>
              <a:off x="8372730" y="4134649"/>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cxnSp>
          <p:nvCxnSpPr>
            <p:cNvPr id="51" name="Straight Connector 50">
              <a:extLst>
                <a:ext uri="{FF2B5EF4-FFF2-40B4-BE49-F238E27FC236}">
                  <a16:creationId xmlns:a16="http://schemas.microsoft.com/office/drawing/2014/main" id="{4A5CF67E-EB6D-1E48-A392-0B41C8F5FE21}"/>
                </a:ext>
              </a:extLst>
            </p:cNvPr>
            <p:cNvCxnSpPr>
              <a:stCxn id="30" idx="1"/>
              <a:endCxn id="28" idx="5"/>
            </p:cNvCxnSpPr>
            <p:nvPr/>
          </p:nvCxnSpPr>
          <p:spPr>
            <a:xfrm flipH="1" flipV="1">
              <a:off x="4098275" y="3000489"/>
              <a:ext cx="729571" cy="633417"/>
            </a:xfrm>
            <a:prstGeom prst="line">
              <a:avLst/>
            </a:prstGeom>
            <a:ln w="381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D3F7C63-DB33-E844-BF28-5C7633AA980E}"/>
                </a:ext>
              </a:extLst>
            </p:cNvPr>
            <p:cNvCxnSpPr>
              <a:stCxn id="31" idx="1"/>
              <a:endCxn id="30" idx="5"/>
            </p:cNvCxnSpPr>
            <p:nvPr/>
          </p:nvCxnSpPr>
          <p:spPr>
            <a:xfrm flipH="1" flipV="1">
              <a:off x="4957513" y="3763574"/>
              <a:ext cx="107755" cy="382876"/>
            </a:xfrm>
            <a:prstGeom prst="line">
              <a:avLst/>
            </a:prstGeom>
            <a:ln w="381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153029F-0FE2-4647-BC88-F0156B577905}"/>
                </a:ext>
              </a:extLst>
            </p:cNvPr>
            <p:cNvCxnSpPr>
              <a:stCxn id="33" idx="2"/>
              <a:endCxn id="31" idx="6"/>
            </p:cNvCxnSpPr>
            <p:nvPr/>
          </p:nvCxnSpPr>
          <p:spPr>
            <a:xfrm flipH="1">
              <a:off x="5221792" y="3886437"/>
              <a:ext cx="356720" cy="324847"/>
            </a:xfrm>
            <a:prstGeom prst="line">
              <a:avLst/>
            </a:prstGeom>
            <a:ln w="381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296B6AE-D925-3343-8D46-71075CC56F9C}"/>
                </a:ext>
              </a:extLst>
            </p:cNvPr>
            <p:cNvCxnSpPr>
              <a:cxnSpLocks/>
              <a:endCxn id="33" idx="6"/>
            </p:cNvCxnSpPr>
            <p:nvPr/>
          </p:nvCxnSpPr>
          <p:spPr>
            <a:xfrm flipH="1" flipV="1">
              <a:off x="5761890" y="3886437"/>
              <a:ext cx="584731" cy="233157"/>
            </a:xfrm>
            <a:prstGeom prst="line">
              <a:avLst/>
            </a:prstGeom>
            <a:ln w="381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FE073FD-2D6E-8347-AD2C-186C5308477D}"/>
                </a:ext>
              </a:extLst>
            </p:cNvPr>
            <p:cNvCxnSpPr>
              <a:cxnSpLocks/>
              <a:stCxn id="36" idx="2"/>
            </p:cNvCxnSpPr>
            <p:nvPr/>
          </p:nvCxnSpPr>
          <p:spPr>
            <a:xfrm flipH="1" flipV="1">
              <a:off x="6529999" y="4211283"/>
              <a:ext cx="259334" cy="156493"/>
            </a:xfrm>
            <a:prstGeom prst="line">
              <a:avLst/>
            </a:prstGeom>
            <a:ln w="381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3D62438-4A02-BF49-BCAD-4B30D5AFBBAF}"/>
                </a:ext>
              </a:extLst>
            </p:cNvPr>
            <p:cNvCxnSpPr>
              <a:stCxn id="37" idx="3"/>
              <a:endCxn id="36" idx="6"/>
            </p:cNvCxnSpPr>
            <p:nvPr/>
          </p:nvCxnSpPr>
          <p:spPr>
            <a:xfrm flipH="1">
              <a:off x="6972713" y="4042960"/>
              <a:ext cx="236995" cy="324815"/>
            </a:xfrm>
            <a:prstGeom prst="line">
              <a:avLst/>
            </a:prstGeom>
            <a:ln w="381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16602AB-1E5B-214E-9A9E-5CAD41AEBB88}"/>
                </a:ext>
              </a:extLst>
            </p:cNvPr>
            <p:cNvCxnSpPr>
              <a:stCxn id="38" idx="2"/>
              <a:endCxn id="37" idx="6"/>
            </p:cNvCxnSpPr>
            <p:nvPr/>
          </p:nvCxnSpPr>
          <p:spPr>
            <a:xfrm flipH="1">
              <a:off x="7366230" y="3806309"/>
              <a:ext cx="502398" cy="171817"/>
            </a:xfrm>
            <a:prstGeom prst="line">
              <a:avLst/>
            </a:prstGeom>
            <a:ln w="381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6908F0E-9D8D-A24F-9112-C3C7E67FB6AF}"/>
                </a:ext>
              </a:extLst>
            </p:cNvPr>
            <p:cNvCxnSpPr>
              <a:stCxn id="40" idx="1"/>
              <a:endCxn id="38" idx="5"/>
            </p:cNvCxnSpPr>
            <p:nvPr/>
          </p:nvCxnSpPr>
          <p:spPr>
            <a:xfrm flipH="1" flipV="1">
              <a:off x="8025152" y="3871143"/>
              <a:ext cx="374433" cy="290361"/>
            </a:xfrm>
            <a:prstGeom prst="line">
              <a:avLst/>
            </a:prstGeom>
            <a:ln w="381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9185D760-B508-924A-A5EC-E220BEEA7DFA}"/>
                </a:ext>
              </a:extLst>
            </p:cNvPr>
            <p:cNvSpPr/>
            <p:nvPr/>
          </p:nvSpPr>
          <p:spPr>
            <a:xfrm>
              <a:off x="5422765" y="4420773"/>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60" name="Oval 59">
              <a:extLst>
                <a:ext uri="{FF2B5EF4-FFF2-40B4-BE49-F238E27FC236}">
                  <a16:creationId xmlns:a16="http://schemas.microsoft.com/office/drawing/2014/main" id="{72D2DF92-4F55-2748-ACB0-833287865A26}"/>
                </a:ext>
              </a:extLst>
            </p:cNvPr>
            <p:cNvSpPr/>
            <p:nvPr/>
          </p:nvSpPr>
          <p:spPr>
            <a:xfrm>
              <a:off x="4433884" y="4042960"/>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grpSp>
      <p:pic>
        <p:nvPicPr>
          <p:cNvPr id="61" name="Picture 11" descr="C:\p4\aspect\business_development\Graphics\Icons\People\png\256x256\Hacker.png">
            <a:extLst>
              <a:ext uri="{FF2B5EF4-FFF2-40B4-BE49-F238E27FC236}">
                <a16:creationId xmlns:a16="http://schemas.microsoft.com/office/drawing/2014/main" id="{5FCE8126-2311-F746-895B-96C145A68D1D}"/>
              </a:ext>
            </a:extLst>
          </p:cNvPr>
          <p:cNvPicPr>
            <a:picLocks noChangeAspect="1" noChangeArrowheads="1"/>
          </p:cNvPicPr>
          <p:nvPr/>
        </p:nvPicPr>
        <p:blipFill>
          <a:blip r:embed="rId3" cstate="print"/>
          <a:srcRect/>
          <a:stretch>
            <a:fillRect/>
          </a:stretch>
        </p:blipFill>
        <p:spPr bwMode="auto">
          <a:xfrm>
            <a:off x="9732169" y="5230535"/>
            <a:ext cx="413833" cy="413833"/>
          </a:xfrm>
          <a:prstGeom prst="rect">
            <a:avLst/>
          </a:prstGeom>
          <a:noFill/>
        </p:spPr>
      </p:pic>
      <p:sp>
        <p:nvSpPr>
          <p:cNvPr id="5" name="Content Placeholder 2">
            <a:extLst>
              <a:ext uri="{FF2B5EF4-FFF2-40B4-BE49-F238E27FC236}">
                <a16:creationId xmlns:a16="http://schemas.microsoft.com/office/drawing/2014/main" id="{62884B4F-8E0E-3C45-9188-D5126D2DB493}"/>
              </a:ext>
            </a:extLst>
          </p:cNvPr>
          <p:cNvSpPr txBox="1">
            <a:spLocks/>
          </p:cNvSpPr>
          <p:nvPr/>
        </p:nvSpPr>
        <p:spPr>
          <a:xfrm>
            <a:off x="6433640" y="251159"/>
            <a:ext cx="1669381" cy="795282"/>
          </a:xfrm>
          <a:prstGeom prst="rect">
            <a:avLst/>
          </a:prstGeom>
          <a:noFill/>
        </p:spPr>
        <p:txBody>
          <a:bodyPr vert="horz" lIns="152360" tIns="60944" rIns="152360" bIns="60944" rtlCol="0">
            <a:noAutofit/>
          </a:bodyPr>
          <a:lstStyle>
            <a:lvl1pPr marL="228600" indent="-228600" algn="l" defTabSz="457200" rtl="0" eaLnBrk="1" latinLnBrk="0" hangingPunct="1">
              <a:lnSpc>
                <a:spcPct val="100000"/>
              </a:lnSpc>
              <a:spcBef>
                <a:spcPts val="1200"/>
              </a:spcBef>
              <a:buClr>
                <a:schemeClr val="accent2"/>
              </a:buClr>
              <a:buSzPct val="100000"/>
              <a:buFont typeface="Arial"/>
              <a:buChar char="•"/>
              <a:defRPr sz="2400" b="0" i="0" kern="1200" baseline="0">
                <a:solidFill>
                  <a:schemeClr val="tx2"/>
                </a:solidFill>
                <a:latin typeface="Helvetica Neue"/>
                <a:ea typeface="+mn-ea"/>
                <a:cs typeface="Helvetica Neue"/>
              </a:defRPr>
            </a:lvl1pPr>
            <a:lvl2pPr marL="685800" indent="-228600" algn="l" defTabSz="457200" rtl="0" eaLnBrk="1" latinLnBrk="0" hangingPunct="1">
              <a:lnSpc>
                <a:spcPct val="100000"/>
              </a:lnSpc>
              <a:spcBef>
                <a:spcPts val="600"/>
              </a:spcBef>
              <a:buFont typeface="Arial"/>
              <a:buChar char="–"/>
              <a:defRPr sz="1800" b="0" i="0" kern="1200">
                <a:solidFill>
                  <a:schemeClr val="tx2"/>
                </a:solidFill>
                <a:latin typeface="Helvetica Neue"/>
                <a:ea typeface="+mn-ea"/>
                <a:cs typeface="Helvetica Neue"/>
              </a:defRPr>
            </a:lvl2pPr>
            <a:lvl3pPr marL="1143000" indent="-228600" algn="l" defTabSz="457200" rtl="0" eaLnBrk="1" latinLnBrk="0" hangingPunct="1">
              <a:lnSpc>
                <a:spcPct val="100000"/>
              </a:lnSpc>
              <a:spcBef>
                <a:spcPts val="600"/>
              </a:spcBef>
              <a:buFont typeface="Arial"/>
              <a:buChar char="•"/>
              <a:defRPr sz="1800" b="0" i="0" kern="1200">
                <a:solidFill>
                  <a:schemeClr val="tx2"/>
                </a:solidFill>
                <a:latin typeface="Helvetica Neue"/>
                <a:ea typeface="+mn-ea"/>
                <a:cs typeface="Helvetica Neue"/>
              </a:defRPr>
            </a:lvl3pPr>
            <a:lvl4pPr marL="1600200" indent="-228600" algn="l" defTabSz="457200" rtl="0" eaLnBrk="1" latinLnBrk="0" hangingPunct="1">
              <a:lnSpc>
                <a:spcPct val="100000"/>
              </a:lnSpc>
              <a:spcBef>
                <a:spcPts val="600"/>
              </a:spcBef>
              <a:buFont typeface="Arial"/>
              <a:buChar char="•"/>
              <a:defRPr sz="1800" b="0" i="0" kern="1200">
                <a:solidFill>
                  <a:schemeClr val="tx2"/>
                </a:solidFill>
                <a:latin typeface="Helvetica Neue"/>
                <a:ea typeface="+mn-ea"/>
                <a:cs typeface="Helvetica Neue"/>
              </a:defRPr>
            </a:lvl4pPr>
            <a:lvl5pPr marL="2057400" indent="-228600" algn="l" defTabSz="457200" rtl="0" eaLnBrk="1" latinLnBrk="0" hangingPunct="1">
              <a:lnSpc>
                <a:spcPct val="100000"/>
              </a:lnSpc>
              <a:spcBef>
                <a:spcPts val="600"/>
              </a:spcBef>
              <a:buFont typeface="Arial"/>
              <a:buChar char="•"/>
              <a:defRPr sz="1800" b="0" i="0" kern="1200">
                <a:solidFill>
                  <a:schemeClr val="tx2"/>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200"/>
              </a:spcBef>
              <a:spcAft>
                <a:spcPts val="0"/>
              </a:spcAft>
              <a:buClr>
                <a:srgbClr val="3CC3B2"/>
              </a:buClr>
              <a:buSzPct val="100000"/>
              <a:buFont typeface="Arial"/>
              <a:buNone/>
              <a:tabLst/>
              <a:defRPr/>
            </a:pPr>
            <a:r>
              <a:rPr kumimoji="0" lang="en-US" sz="4400" b="1" i="0" u="none" strike="noStrike" kern="1200" cap="none" spc="0" normalizeH="0" baseline="0" noProof="0" dirty="0">
                <a:ln>
                  <a:noFill/>
                </a:ln>
                <a:solidFill>
                  <a:srgbClr val="248DBE"/>
                </a:solidFill>
                <a:effectLst/>
                <a:uLnTx/>
                <a:uFillTx/>
                <a:latin typeface="Roboto Condensed" panose="02000000000000000000" pitchFamily="2" charset="0"/>
                <a:ea typeface="Roboto Condensed" panose="02000000000000000000" pitchFamily="2" charset="0"/>
                <a:cs typeface="Helvetica Neue"/>
              </a:rPr>
              <a:t>RASP</a:t>
            </a:r>
            <a:endParaRPr kumimoji="0" lang="en-US" sz="4000" b="1" i="0" u="none" strike="noStrike" kern="1200" cap="none" spc="0" normalizeH="0" baseline="0" noProof="0" dirty="0">
              <a:ln>
                <a:noFill/>
              </a:ln>
              <a:solidFill>
                <a:srgbClr val="248DBE"/>
              </a:solidFill>
              <a:effectLst/>
              <a:uLnTx/>
              <a:uFillTx/>
              <a:latin typeface="Roboto Condensed" panose="02000000000000000000" pitchFamily="2" charset="0"/>
              <a:ea typeface="Roboto Condensed" panose="02000000000000000000" pitchFamily="2" charset="0"/>
              <a:cs typeface="Helvetica Neue"/>
            </a:endParaRPr>
          </a:p>
        </p:txBody>
      </p:sp>
      <p:sp>
        <p:nvSpPr>
          <p:cNvPr id="65" name="Right Arrow 64">
            <a:extLst>
              <a:ext uri="{FF2B5EF4-FFF2-40B4-BE49-F238E27FC236}">
                <a16:creationId xmlns:a16="http://schemas.microsoft.com/office/drawing/2014/main" id="{2CA4C5B1-A943-4D4D-BB67-11F4D6A7D751}"/>
              </a:ext>
            </a:extLst>
          </p:cNvPr>
          <p:cNvSpPr/>
          <p:nvPr/>
        </p:nvSpPr>
        <p:spPr>
          <a:xfrm>
            <a:off x="7911544" y="4177997"/>
            <a:ext cx="408160" cy="386420"/>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grpSp>
        <p:nvGrpSpPr>
          <p:cNvPr id="72" name="Group 71">
            <a:extLst>
              <a:ext uri="{FF2B5EF4-FFF2-40B4-BE49-F238E27FC236}">
                <a16:creationId xmlns:a16="http://schemas.microsoft.com/office/drawing/2014/main" id="{CBF122D7-397F-E642-9E3D-FF713C15FA4C}"/>
              </a:ext>
            </a:extLst>
          </p:cNvPr>
          <p:cNvGrpSpPr/>
          <p:nvPr/>
        </p:nvGrpSpPr>
        <p:grpSpPr>
          <a:xfrm>
            <a:off x="888922" y="5726902"/>
            <a:ext cx="3329420" cy="821769"/>
            <a:chOff x="12439426" y="7585280"/>
            <a:chExt cx="4263408" cy="1684973"/>
          </a:xfrm>
        </p:grpSpPr>
        <p:sp>
          <p:nvSpPr>
            <p:cNvPr id="20" name="Rectangle 19">
              <a:extLst>
                <a:ext uri="{FF2B5EF4-FFF2-40B4-BE49-F238E27FC236}">
                  <a16:creationId xmlns:a16="http://schemas.microsoft.com/office/drawing/2014/main" id="{855D3F9A-2B5C-734D-9218-AA59318B3EA5}"/>
                </a:ext>
              </a:extLst>
            </p:cNvPr>
            <p:cNvSpPr/>
            <p:nvPr/>
          </p:nvSpPr>
          <p:spPr>
            <a:xfrm>
              <a:off x="12439426" y="7585280"/>
              <a:ext cx="4263408" cy="1684973"/>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399"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Helvetica Neue Condensed" panose="02000503000000020004" pitchFamily="2" charset="0"/>
              </a:endParaRPr>
            </a:p>
          </p:txBody>
        </p:sp>
        <p:sp>
          <p:nvSpPr>
            <p:cNvPr id="21" name="Rectangle 20">
              <a:extLst>
                <a:ext uri="{FF2B5EF4-FFF2-40B4-BE49-F238E27FC236}">
                  <a16:creationId xmlns:a16="http://schemas.microsoft.com/office/drawing/2014/main" id="{D4B00E1E-017F-8841-A105-8D0DADCF1D12}"/>
                </a:ext>
              </a:extLst>
            </p:cNvPr>
            <p:cNvSpPr/>
            <p:nvPr/>
          </p:nvSpPr>
          <p:spPr>
            <a:xfrm>
              <a:off x="13571114" y="8501665"/>
              <a:ext cx="939673" cy="671195"/>
            </a:xfrm>
            <a:prstGeom prst="rect">
              <a:avLst/>
            </a:prstGeom>
            <a:solidFill>
              <a:srgbClr val="278CB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066"/>
                </a:lnSpc>
                <a:spcBef>
                  <a:spcPts val="0"/>
                </a:spcBef>
                <a:spcAft>
                  <a:spcPts val="0"/>
                </a:spcAft>
                <a:buClrTx/>
                <a:buSzTx/>
                <a:buFontTx/>
                <a:buNone/>
                <a:tabLst/>
                <a:defRPr/>
              </a:pPr>
              <a:r>
                <a:rPr kumimoji="0" lang="en-US" sz="1066" b="0" i="0" u="none" strike="noStrike" kern="1200" cap="none" spc="0" normalizeH="0" baseline="0" noProof="0" dirty="0" err="1">
                  <a:ln>
                    <a:noFill/>
                  </a:ln>
                  <a:solidFill>
                    <a:srgbClr val="FFFFFF"/>
                  </a:solidFill>
                  <a:effectLst/>
                  <a:uLnTx/>
                  <a:uFillTx/>
                  <a:latin typeface="Roboto Condensed" panose="02000000000000000000" pitchFamily="2" charset="0"/>
                  <a:ea typeface="Roboto Condensed" panose="02000000000000000000" pitchFamily="2" charset="0"/>
                  <a:cs typeface="+mn-cs"/>
                </a:rPr>
                <a:t>Config</a:t>
              </a:r>
              <a:b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br>
              <a: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Sensors</a:t>
              </a:r>
            </a:p>
          </p:txBody>
        </p:sp>
        <p:sp>
          <p:nvSpPr>
            <p:cNvPr id="22" name="Rectangle 21">
              <a:extLst>
                <a:ext uri="{FF2B5EF4-FFF2-40B4-BE49-F238E27FC236}">
                  <a16:creationId xmlns:a16="http://schemas.microsoft.com/office/drawing/2014/main" id="{38B30F41-4DAE-F146-AE1A-2444F1C4E743}"/>
                </a:ext>
              </a:extLst>
            </p:cNvPr>
            <p:cNvSpPr/>
            <p:nvPr/>
          </p:nvSpPr>
          <p:spPr>
            <a:xfrm>
              <a:off x="13571337" y="7711328"/>
              <a:ext cx="939673" cy="671195"/>
            </a:xfrm>
            <a:prstGeom prst="rect">
              <a:avLst/>
            </a:prstGeom>
            <a:solidFill>
              <a:srgbClr val="278CB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066"/>
                </a:lnSpc>
                <a:spcBef>
                  <a:spcPts val="0"/>
                </a:spcBef>
                <a:spcAft>
                  <a:spcPts val="0"/>
                </a:spcAft>
                <a:buClrTx/>
                <a:buSzTx/>
                <a:buFontTx/>
                <a:buNone/>
                <a:tabLst/>
                <a:defRPr/>
              </a:pPr>
              <a: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Code</a:t>
              </a:r>
              <a:b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br>
              <a: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Sensors</a:t>
              </a:r>
            </a:p>
          </p:txBody>
        </p:sp>
        <p:sp>
          <p:nvSpPr>
            <p:cNvPr id="23" name="Rectangle 22">
              <a:extLst>
                <a:ext uri="{FF2B5EF4-FFF2-40B4-BE49-F238E27FC236}">
                  <a16:creationId xmlns:a16="http://schemas.microsoft.com/office/drawing/2014/main" id="{7CC3B298-1488-4849-9B07-E41490055DC4}"/>
                </a:ext>
              </a:extLst>
            </p:cNvPr>
            <p:cNvSpPr/>
            <p:nvPr/>
          </p:nvSpPr>
          <p:spPr>
            <a:xfrm>
              <a:off x="15637446" y="7719585"/>
              <a:ext cx="939673" cy="671195"/>
            </a:xfrm>
            <a:prstGeom prst="rect">
              <a:avLst/>
            </a:prstGeom>
            <a:solidFill>
              <a:srgbClr val="278CB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066"/>
                </a:lnSpc>
                <a:spcBef>
                  <a:spcPts val="0"/>
                </a:spcBef>
                <a:spcAft>
                  <a:spcPts val="0"/>
                </a:spcAft>
                <a:buClrTx/>
                <a:buSzTx/>
                <a:buFontTx/>
                <a:buNone/>
                <a:tabLst/>
                <a:defRPr/>
              </a:pPr>
              <a: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Control Flow Sensors</a:t>
              </a:r>
            </a:p>
          </p:txBody>
        </p:sp>
        <p:sp>
          <p:nvSpPr>
            <p:cNvPr id="24" name="Rectangle 23">
              <a:extLst>
                <a:ext uri="{FF2B5EF4-FFF2-40B4-BE49-F238E27FC236}">
                  <a16:creationId xmlns:a16="http://schemas.microsoft.com/office/drawing/2014/main" id="{37A6E6F2-AE8B-5F41-8A9C-5D0646D58227}"/>
                </a:ext>
              </a:extLst>
            </p:cNvPr>
            <p:cNvSpPr/>
            <p:nvPr/>
          </p:nvSpPr>
          <p:spPr>
            <a:xfrm>
              <a:off x="12524262" y="7717521"/>
              <a:ext cx="939673" cy="671195"/>
            </a:xfrm>
            <a:prstGeom prst="rect">
              <a:avLst/>
            </a:prstGeom>
            <a:solidFill>
              <a:srgbClr val="278CB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066"/>
                </a:lnSpc>
                <a:spcBef>
                  <a:spcPts val="0"/>
                </a:spcBef>
                <a:spcAft>
                  <a:spcPts val="0"/>
                </a:spcAft>
                <a:buClrTx/>
                <a:buSzTx/>
                <a:buFontTx/>
                <a:buNone/>
                <a:tabLst/>
                <a:defRPr/>
              </a:pPr>
              <a: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HTTP</a:t>
              </a:r>
              <a:b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br>
              <a: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Sensors</a:t>
              </a:r>
            </a:p>
          </p:txBody>
        </p:sp>
        <p:sp>
          <p:nvSpPr>
            <p:cNvPr id="25" name="Rectangle 24">
              <a:extLst>
                <a:ext uri="{FF2B5EF4-FFF2-40B4-BE49-F238E27FC236}">
                  <a16:creationId xmlns:a16="http://schemas.microsoft.com/office/drawing/2014/main" id="{3DFA88CC-3255-A744-9921-AE89B87F895C}"/>
                </a:ext>
              </a:extLst>
            </p:cNvPr>
            <p:cNvSpPr/>
            <p:nvPr/>
          </p:nvSpPr>
          <p:spPr>
            <a:xfrm>
              <a:off x="14615503" y="8501665"/>
              <a:ext cx="939673" cy="671195"/>
            </a:xfrm>
            <a:prstGeom prst="rect">
              <a:avLst/>
            </a:prstGeom>
            <a:solidFill>
              <a:srgbClr val="278CB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066"/>
                </a:lnSpc>
                <a:spcBef>
                  <a:spcPts val="0"/>
                </a:spcBef>
                <a:spcAft>
                  <a:spcPts val="0"/>
                </a:spcAft>
                <a:buClrTx/>
                <a:buSzTx/>
                <a:buFontTx/>
                <a:buNone/>
                <a:tabLst/>
                <a:defRPr/>
              </a:pPr>
              <a: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Backend</a:t>
              </a:r>
              <a:b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br>
              <a: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Sensors</a:t>
              </a:r>
            </a:p>
          </p:txBody>
        </p:sp>
        <p:sp>
          <p:nvSpPr>
            <p:cNvPr id="26" name="Rectangle 25">
              <a:extLst>
                <a:ext uri="{FF2B5EF4-FFF2-40B4-BE49-F238E27FC236}">
                  <a16:creationId xmlns:a16="http://schemas.microsoft.com/office/drawing/2014/main" id="{6A9C9F27-932C-E34D-869C-44310F21213F}"/>
                </a:ext>
              </a:extLst>
            </p:cNvPr>
            <p:cNvSpPr/>
            <p:nvPr/>
          </p:nvSpPr>
          <p:spPr>
            <a:xfrm>
              <a:off x="14590370" y="7707221"/>
              <a:ext cx="939673" cy="671195"/>
            </a:xfrm>
            <a:prstGeom prst="rect">
              <a:avLst/>
            </a:prstGeom>
            <a:solidFill>
              <a:srgbClr val="278CB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066"/>
                </a:lnSpc>
                <a:spcBef>
                  <a:spcPts val="0"/>
                </a:spcBef>
                <a:spcAft>
                  <a:spcPts val="0"/>
                </a:spcAft>
                <a:buClrTx/>
                <a:buSzTx/>
                <a:buFontTx/>
                <a:buNone/>
                <a:tabLst/>
                <a:defRPr/>
              </a:pPr>
              <a: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Data Flow Sensors</a:t>
              </a:r>
            </a:p>
          </p:txBody>
        </p:sp>
        <p:sp>
          <p:nvSpPr>
            <p:cNvPr id="27" name="Rectangle 26">
              <a:extLst>
                <a:ext uri="{FF2B5EF4-FFF2-40B4-BE49-F238E27FC236}">
                  <a16:creationId xmlns:a16="http://schemas.microsoft.com/office/drawing/2014/main" id="{E5BB5D40-BC94-4145-B63F-6B2DB9145DD3}"/>
                </a:ext>
              </a:extLst>
            </p:cNvPr>
            <p:cNvSpPr/>
            <p:nvPr/>
          </p:nvSpPr>
          <p:spPr>
            <a:xfrm>
              <a:off x="12526728" y="8501665"/>
              <a:ext cx="939673" cy="671195"/>
            </a:xfrm>
            <a:prstGeom prst="rect">
              <a:avLst/>
            </a:prstGeom>
            <a:solidFill>
              <a:srgbClr val="278CB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066"/>
                </a:lnSpc>
                <a:spcBef>
                  <a:spcPts val="0"/>
                </a:spcBef>
                <a:spcAft>
                  <a:spcPts val="0"/>
                </a:spcAft>
                <a:buClrTx/>
                <a:buSzTx/>
                <a:buFontTx/>
                <a:buNone/>
                <a:tabLst/>
                <a:defRPr/>
              </a:pPr>
              <a: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Library</a:t>
              </a:r>
              <a:b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br>
              <a: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Sensors</a:t>
              </a:r>
            </a:p>
          </p:txBody>
        </p:sp>
      </p:grpSp>
      <p:pic>
        <p:nvPicPr>
          <p:cNvPr id="62" name="Picture 18" descr="C:\p4\aspect\business_development\Graphics\Icons\People\png\256x256\Admin.png">
            <a:extLst>
              <a:ext uri="{FF2B5EF4-FFF2-40B4-BE49-F238E27FC236}">
                <a16:creationId xmlns:a16="http://schemas.microsoft.com/office/drawing/2014/main" id="{D228060B-5AD6-AA45-BBAF-4A58835BE4A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7321" y="3239124"/>
            <a:ext cx="796851" cy="796851"/>
          </a:xfrm>
          <a:prstGeom prst="rect">
            <a:avLst/>
          </a:prstGeom>
          <a:noFill/>
        </p:spPr>
      </p:pic>
      <p:sp>
        <p:nvSpPr>
          <p:cNvPr id="66" name="Rectangle 65">
            <a:extLst>
              <a:ext uri="{FF2B5EF4-FFF2-40B4-BE49-F238E27FC236}">
                <a16:creationId xmlns:a16="http://schemas.microsoft.com/office/drawing/2014/main" id="{0A78B269-EAB6-D942-A592-B19A25592009}"/>
              </a:ext>
            </a:extLst>
          </p:cNvPr>
          <p:cNvSpPr/>
          <p:nvPr/>
        </p:nvSpPr>
        <p:spPr>
          <a:xfrm>
            <a:off x="390104" y="216973"/>
            <a:ext cx="3535674" cy="637435"/>
          </a:xfrm>
          <a:prstGeom prst="rect">
            <a:avLst/>
          </a:prstGeom>
          <a:noFill/>
        </p:spPr>
        <p:txBody>
          <a:bodyPr wrap="square" lIns="152360" tIns="60944" rIns="152360" bIns="60944">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48DBE"/>
                </a:solidFill>
                <a:effectLst/>
                <a:uLnTx/>
                <a:uFillTx/>
                <a:latin typeface="Roboto Condensed" panose="02000000000000000000" pitchFamily="2" charset="0"/>
                <a:ea typeface="Roboto Condensed" panose="02000000000000000000" pitchFamily="2" charset="0"/>
                <a:cs typeface="+mn-cs"/>
              </a:rPr>
              <a:t>IAST</a:t>
            </a:r>
            <a:endParaRPr kumimoji="0" lang="en-US" sz="1800" b="1" i="0" u="none" strike="noStrike" kern="1200" cap="none" spc="0" normalizeH="0" baseline="0" noProof="0" dirty="0">
              <a:ln>
                <a:noFill/>
              </a:ln>
              <a:solidFill>
                <a:srgbClr val="248DBE"/>
              </a:solidFill>
              <a:effectLst/>
              <a:uLnTx/>
              <a:uFillTx/>
              <a:latin typeface="Roboto Condensed" panose="02000000000000000000" pitchFamily="2" charset="0"/>
              <a:ea typeface="Roboto Condensed" panose="02000000000000000000" pitchFamily="2" charset="0"/>
              <a:cs typeface="+mn-cs"/>
            </a:endParaRPr>
          </a:p>
        </p:txBody>
      </p:sp>
      <p:grpSp>
        <p:nvGrpSpPr>
          <p:cNvPr id="74" name="Group 73">
            <a:extLst>
              <a:ext uri="{FF2B5EF4-FFF2-40B4-BE49-F238E27FC236}">
                <a16:creationId xmlns:a16="http://schemas.microsoft.com/office/drawing/2014/main" id="{D6F7402A-F3B6-5740-9835-C62586BB10C7}"/>
              </a:ext>
            </a:extLst>
          </p:cNvPr>
          <p:cNvGrpSpPr/>
          <p:nvPr/>
        </p:nvGrpSpPr>
        <p:grpSpPr>
          <a:xfrm>
            <a:off x="6586024" y="3371986"/>
            <a:ext cx="4220105" cy="2640381"/>
            <a:chOff x="3613362" y="1861620"/>
            <a:chExt cx="5065543" cy="3169344"/>
          </a:xfrm>
        </p:grpSpPr>
        <p:sp>
          <p:nvSpPr>
            <p:cNvPr id="77" name="Rectangle 76">
              <a:extLst>
                <a:ext uri="{FF2B5EF4-FFF2-40B4-BE49-F238E27FC236}">
                  <a16:creationId xmlns:a16="http://schemas.microsoft.com/office/drawing/2014/main" id="{1948F5AB-BF52-CD48-8FDF-DCD93F2C7042}"/>
                </a:ext>
              </a:extLst>
            </p:cNvPr>
            <p:cNvSpPr/>
            <p:nvPr/>
          </p:nvSpPr>
          <p:spPr>
            <a:xfrm>
              <a:off x="3613362" y="1861620"/>
              <a:ext cx="5065543" cy="316934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mn-cs"/>
                </a:rPr>
                <a:t>In PROD</a:t>
              </a:r>
            </a:p>
          </p:txBody>
        </p:sp>
        <p:sp>
          <p:nvSpPr>
            <p:cNvPr id="78" name="Oval 77">
              <a:extLst>
                <a:ext uri="{FF2B5EF4-FFF2-40B4-BE49-F238E27FC236}">
                  <a16:creationId xmlns:a16="http://schemas.microsoft.com/office/drawing/2014/main" id="{1C2E7DBB-C6FE-9948-8C7A-FC2FDE99E79C}"/>
                </a:ext>
              </a:extLst>
            </p:cNvPr>
            <p:cNvSpPr/>
            <p:nvPr/>
          </p:nvSpPr>
          <p:spPr>
            <a:xfrm>
              <a:off x="3753998" y="4488773"/>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79" name="Oval 78">
              <a:extLst>
                <a:ext uri="{FF2B5EF4-FFF2-40B4-BE49-F238E27FC236}">
                  <a16:creationId xmlns:a16="http://schemas.microsoft.com/office/drawing/2014/main" id="{F9FBA283-8225-0140-932C-B9B2FAB07159}"/>
                </a:ext>
              </a:extLst>
            </p:cNvPr>
            <p:cNvSpPr/>
            <p:nvPr/>
          </p:nvSpPr>
          <p:spPr>
            <a:xfrm>
              <a:off x="3764136" y="3673266"/>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80" name="Oval 79">
              <a:extLst>
                <a:ext uri="{FF2B5EF4-FFF2-40B4-BE49-F238E27FC236}">
                  <a16:creationId xmlns:a16="http://schemas.microsoft.com/office/drawing/2014/main" id="{5FEA3939-EC1B-644C-A61A-E5F99CDA735E}"/>
                </a:ext>
              </a:extLst>
            </p:cNvPr>
            <p:cNvSpPr/>
            <p:nvPr/>
          </p:nvSpPr>
          <p:spPr>
            <a:xfrm>
              <a:off x="4849993" y="3124921"/>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81" name="Oval 80">
              <a:extLst>
                <a:ext uri="{FF2B5EF4-FFF2-40B4-BE49-F238E27FC236}">
                  <a16:creationId xmlns:a16="http://schemas.microsoft.com/office/drawing/2014/main" id="{5C95305E-5579-7C4D-B926-5E8D94D9A977}"/>
                </a:ext>
              </a:extLst>
            </p:cNvPr>
            <p:cNvSpPr/>
            <p:nvPr/>
          </p:nvSpPr>
          <p:spPr>
            <a:xfrm>
              <a:off x="5075851" y="2775369"/>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82" name="Oval 81">
              <a:extLst>
                <a:ext uri="{FF2B5EF4-FFF2-40B4-BE49-F238E27FC236}">
                  <a16:creationId xmlns:a16="http://schemas.microsoft.com/office/drawing/2014/main" id="{1CC1FD43-3188-CF42-AC25-9E43A5D87DA5}"/>
                </a:ext>
              </a:extLst>
            </p:cNvPr>
            <p:cNvSpPr/>
            <p:nvPr/>
          </p:nvSpPr>
          <p:spPr>
            <a:xfrm>
              <a:off x="5274098" y="3339634"/>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83" name="Oval 82">
              <a:extLst>
                <a:ext uri="{FF2B5EF4-FFF2-40B4-BE49-F238E27FC236}">
                  <a16:creationId xmlns:a16="http://schemas.microsoft.com/office/drawing/2014/main" id="{927F723F-8BEF-9942-9C8D-F224D719629F}"/>
                </a:ext>
              </a:extLst>
            </p:cNvPr>
            <p:cNvSpPr/>
            <p:nvPr/>
          </p:nvSpPr>
          <p:spPr>
            <a:xfrm>
              <a:off x="5578511" y="3124921"/>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84" name="Oval 83">
              <a:extLst>
                <a:ext uri="{FF2B5EF4-FFF2-40B4-BE49-F238E27FC236}">
                  <a16:creationId xmlns:a16="http://schemas.microsoft.com/office/drawing/2014/main" id="{5DCC2FED-1B56-034D-8FA1-A6C3DE62AB8B}"/>
                </a:ext>
              </a:extLst>
            </p:cNvPr>
            <p:cNvSpPr/>
            <p:nvPr/>
          </p:nvSpPr>
          <p:spPr>
            <a:xfrm>
              <a:off x="6310558" y="3152747"/>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85" name="Oval 84">
              <a:extLst>
                <a:ext uri="{FF2B5EF4-FFF2-40B4-BE49-F238E27FC236}">
                  <a16:creationId xmlns:a16="http://schemas.microsoft.com/office/drawing/2014/main" id="{67623FB8-AEB9-BF46-AE69-CFA3093706C9}"/>
                </a:ext>
              </a:extLst>
            </p:cNvPr>
            <p:cNvSpPr/>
            <p:nvPr/>
          </p:nvSpPr>
          <p:spPr>
            <a:xfrm>
              <a:off x="6562860" y="2793430"/>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86" name="Oval 85">
              <a:extLst>
                <a:ext uri="{FF2B5EF4-FFF2-40B4-BE49-F238E27FC236}">
                  <a16:creationId xmlns:a16="http://schemas.microsoft.com/office/drawing/2014/main" id="{1E5371CD-ACEB-E244-8416-5A2D71BF10AB}"/>
                </a:ext>
              </a:extLst>
            </p:cNvPr>
            <p:cNvSpPr/>
            <p:nvPr/>
          </p:nvSpPr>
          <p:spPr>
            <a:xfrm>
              <a:off x="6753271" y="3348397"/>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87" name="Oval 86">
              <a:extLst>
                <a:ext uri="{FF2B5EF4-FFF2-40B4-BE49-F238E27FC236}">
                  <a16:creationId xmlns:a16="http://schemas.microsoft.com/office/drawing/2014/main" id="{6E396408-7BDC-0749-98CC-88E0D516EBCF}"/>
                </a:ext>
              </a:extLst>
            </p:cNvPr>
            <p:cNvSpPr/>
            <p:nvPr/>
          </p:nvSpPr>
          <p:spPr>
            <a:xfrm>
              <a:off x="7182850" y="3595365"/>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88" name="Oval 87">
              <a:extLst>
                <a:ext uri="{FF2B5EF4-FFF2-40B4-BE49-F238E27FC236}">
                  <a16:creationId xmlns:a16="http://schemas.microsoft.com/office/drawing/2014/main" id="{782EBA51-AE04-054B-8B18-0A9A08E64936}"/>
                </a:ext>
              </a:extLst>
            </p:cNvPr>
            <p:cNvSpPr/>
            <p:nvPr/>
          </p:nvSpPr>
          <p:spPr>
            <a:xfrm>
              <a:off x="7381357" y="2958748"/>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89" name="Oval 88">
              <a:extLst>
                <a:ext uri="{FF2B5EF4-FFF2-40B4-BE49-F238E27FC236}">
                  <a16:creationId xmlns:a16="http://schemas.microsoft.com/office/drawing/2014/main" id="{99BE9CAE-68A3-374A-9F7A-C176CF37658A}"/>
                </a:ext>
              </a:extLst>
            </p:cNvPr>
            <p:cNvSpPr/>
            <p:nvPr/>
          </p:nvSpPr>
          <p:spPr>
            <a:xfrm>
              <a:off x="8107777" y="3298589"/>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90" name="Oval 89">
              <a:extLst>
                <a:ext uri="{FF2B5EF4-FFF2-40B4-BE49-F238E27FC236}">
                  <a16:creationId xmlns:a16="http://schemas.microsoft.com/office/drawing/2014/main" id="{F848B556-6284-8F4A-B189-F924FE2946C3}"/>
                </a:ext>
              </a:extLst>
            </p:cNvPr>
            <p:cNvSpPr/>
            <p:nvPr/>
          </p:nvSpPr>
          <p:spPr>
            <a:xfrm>
              <a:off x="8430307" y="2702565"/>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91" name="Oval 90">
              <a:extLst>
                <a:ext uri="{FF2B5EF4-FFF2-40B4-BE49-F238E27FC236}">
                  <a16:creationId xmlns:a16="http://schemas.microsoft.com/office/drawing/2014/main" id="{414526F0-4063-9F4F-B858-3D45DA09DD7D}"/>
                </a:ext>
              </a:extLst>
            </p:cNvPr>
            <p:cNvSpPr/>
            <p:nvPr/>
          </p:nvSpPr>
          <p:spPr>
            <a:xfrm>
              <a:off x="3941751" y="2843965"/>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92" name="Oval 91">
              <a:extLst>
                <a:ext uri="{FF2B5EF4-FFF2-40B4-BE49-F238E27FC236}">
                  <a16:creationId xmlns:a16="http://schemas.microsoft.com/office/drawing/2014/main" id="{F5B9A4BA-A9A7-9349-A291-8F1D6CA42430}"/>
                </a:ext>
              </a:extLst>
            </p:cNvPr>
            <p:cNvSpPr/>
            <p:nvPr/>
          </p:nvSpPr>
          <p:spPr>
            <a:xfrm>
              <a:off x="4140158" y="3372844"/>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93" name="Oval 92">
              <a:extLst>
                <a:ext uri="{FF2B5EF4-FFF2-40B4-BE49-F238E27FC236}">
                  <a16:creationId xmlns:a16="http://schemas.microsoft.com/office/drawing/2014/main" id="{12E93FF2-B0B5-9741-8D85-C0CA1C3595DB}"/>
                </a:ext>
              </a:extLst>
            </p:cNvPr>
            <p:cNvSpPr/>
            <p:nvPr/>
          </p:nvSpPr>
          <p:spPr>
            <a:xfrm>
              <a:off x="4800990" y="3607050"/>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94" name="Oval 93">
              <a:extLst>
                <a:ext uri="{FF2B5EF4-FFF2-40B4-BE49-F238E27FC236}">
                  <a16:creationId xmlns:a16="http://schemas.microsoft.com/office/drawing/2014/main" id="{DB423E4F-E19C-9249-A3D2-ACE91854FBF6}"/>
                </a:ext>
              </a:extLst>
            </p:cNvPr>
            <p:cNvSpPr/>
            <p:nvPr/>
          </p:nvSpPr>
          <p:spPr>
            <a:xfrm>
              <a:off x="5038412" y="4119594"/>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95" name="Oval 94">
              <a:extLst>
                <a:ext uri="{FF2B5EF4-FFF2-40B4-BE49-F238E27FC236}">
                  <a16:creationId xmlns:a16="http://schemas.microsoft.com/office/drawing/2014/main" id="{BD2FC3DB-10BF-6B45-890B-C2AB5E03AA4F}"/>
                </a:ext>
              </a:extLst>
            </p:cNvPr>
            <p:cNvSpPr/>
            <p:nvPr/>
          </p:nvSpPr>
          <p:spPr>
            <a:xfrm>
              <a:off x="4138197" y="3765850"/>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96" name="Oval 95">
              <a:extLst>
                <a:ext uri="{FF2B5EF4-FFF2-40B4-BE49-F238E27FC236}">
                  <a16:creationId xmlns:a16="http://schemas.microsoft.com/office/drawing/2014/main" id="{AA4BC5D4-B089-724A-885E-A772A752DE2B}"/>
                </a:ext>
              </a:extLst>
            </p:cNvPr>
            <p:cNvSpPr/>
            <p:nvPr/>
          </p:nvSpPr>
          <p:spPr>
            <a:xfrm>
              <a:off x="5578511" y="3794747"/>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97" name="Oval 96">
              <a:extLst>
                <a:ext uri="{FF2B5EF4-FFF2-40B4-BE49-F238E27FC236}">
                  <a16:creationId xmlns:a16="http://schemas.microsoft.com/office/drawing/2014/main" id="{44B628C2-2583-1A49-96E3-920ABCB11028}"/>
                </a:ext>
              </a:extLst>
            </p:cNvPr>
            <p:cNvSpPr/>
            <p:nvPr/>
          </p:nvSpPr>
          <p:spPr>
            <a:xfrm>
              <a:off x="6346621" y="4080436"/>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98" name="Oval 97">
              <a:extLst>
                <a:ext uri="{FF2B5EF4-FFF2-40B4-BE49-F238E27FC236}">
                  <a16:creationId xmlns:a16="http://schemas.microsoft.com/office/drawing/2014/main" id="{277C27D6-2366-4C40-8572-F5139F012F73}"/>
                </a:ext>
              </a:extLst>
            </p:cNvPr>
            <p:cNvSpPr/>
            <p:nvPr/>
          </p:nvSpPr>
          <p:spPr>
            <a:xfrm>
              <a:off x="6598923" y="3721119"/>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99" name="Oval 98">
              <a:extLst>
                <a:ext uri="{FF2B5EF4-FFF2-40B4-BE49-F238E27FC236}">
                  <a16:creationId xmlns:a16="http://schemas.microsoft.com/office/drawing/2014/main" id="{C2CB0984-973B-4E42-A919-78F9A9F7F9CA}"/>
                </a:ext>
              </a:extLst>
            </p:cNvPr>
            <p:cNvSpPr/>
            <p:nvPr/>
          </p:nvSpPr>
          <p:spPr>
            <a:xfrm>
              <a:off x="6789333" y="4276086"/>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100" name="Oval 99">
              <a:extLst>
                <a:ext uri="{FF2B5EF4-FFF2-40B4-BE49-F238E27FC236}">
                  <a16:creationId xmlns:a16="http://schemas.microsoft.com/office/drawing/2014/main" id="{2F3B1E61-B570-D946-982B-0680A1C0231D}"/>
                </a:ext>
              </a:extLst>
            </p:cNvPr>
            <p:cNvSpPr/>
            <p:nvPr/>
          </p:nvSpPr>
          <p:spPr>
            <a:xfrm>
              <a:off x="7182852" y="3886436"/>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101" name="Oval 100">
              <a:extLst>
                <a:ext uri="{FF2B5EF4-FFF2-40B4-BE49-F238E27FC236}">
                  <a16:creationId xmlns:a16="http://schemas.microsoft.com/office/drawing/2014/main" id="{CD810044-2226-774E-B554-B023EA38066A}"/>
                </a:ext>
              </a:extLst>
            </p:cNvPr>
            <p:cNvSpPr/>
            <p:nvPr/>
          </p:nvSpPr>
          <p:spPr>
            <a:xfrm>
              <a:off x="7868628" y="3714619"/>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102" name="Oval 101">
              <a:extLst>
                <a:ext uri="{FF2B5EF4-FFF2-40B4-BE49-F238E27FC236}">
                  <a16:creationId xmlns:a16="http://schemas.microsoft.com/office/drawing/2014/main" id="{B6A34BFE-673C-D342-800C-B0B6A7150C2E}"/>
                </a:ext>
              </a:extLst>
            </p:cNvPr>
            <p:cNvSpPr/>
            <p:nvPr/>
          </p:nvSpPr>
          <p:spPr>
            <a:xfrm>
              <a:off x="7591437" y="4263814"/>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103" name="Oval 102">
              <a:extLst>
                <a:ext uri="{FF2B5EF4-FFF2-40B4-BE49-F238E27FC236}">
                  <a16:creationId xmlns:a16="http://schemas.microsoft.com/office/drawing/2014/main" id="{9D545DE8-C26D-F44C-AF98-4FE8CFCF2173}"/>
                </a:ext>
              </a:extLst>
            </p:cNvPr>
            <p:cNvSpPr/>
            <p:nvPr/>
          </p:nvSpPr>
          <p:spPr>
            <a:xfrm>
              <a:off x="8372730" y="4134649"/>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cxnSp>
          <p:nvCxnSpPr>
            <p:cNvPr id="104" name="Straight Connector 103">
              <a:extLst>
                <a:ext uri="{FF2B5EF4-FFF2-40B4-BE49-F238E27FC236}">
                  <a16:creationId xmlns:a16="http://schemas.microsoft.com/office/drawing/2014/main" id="{5FA7E7F6-FB95-4847-B897-C16B564AD124}"/>
                </a:ext>
              </a:extLst>
            </p:cNvPr>
            <p:cNvCxnSpPr>
              <a:stCxn id="78" idx="7"/>
              <a:endCxn id="95" idx="3"/>
            </p:cNvCxnSpPr>
            <p:nvPr/>
          </p:nvCxnSpPr>
          <p:spPr>
            <a:xfrm flipV="1">
              <a:off x="3910522" y="3922374"/>
              <a:ext cx="254530" cy="593255"/>
            </a:xfrm>
            <a:prstGeom prst="line">
              <a:avLst/>
            </a:prstGeom>
            <a:ln w="381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DF192BD-34E3-0F40-B289-633DF6400B0D}"/>
                </a:ext>
              </a:extLst>
            </p:cNvPr>
            <p:cNvCxnSpPr>
              <a:stCxn id="95" idx="7"/>
              <a:endCxn id="80" idx="2"/>
            </p:cNvCxnSpPr>
            <p:nvPr/>
          </p:nvCxnSpPr>
          <p:spPr>
            <a:xfrm flipV="1">
              <a:off x="4294721" y="3216611"/>
              <a:ext cx="555273" cy="576095"/>
            </a:xfrm>
            <a:prstGeom prst="line">
              <a:avLst/>
            </a:prstGeom>
            <a:ln w="381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2F28798-17A4-204A-B188-CA7CB7F68332}"/>
                </a:ext>
              </a:extLst>
            </p:cNvPr>
            <p:cNvCxnSpPr>
              <a:endCxn id="82" idx="2"/>
            </p:cNvCxnSpPr>
            <p:nvPr/>
          </p:nvCxnSpPr>
          <p:spPr>
            <a:xfrm>
              <a:off x="5028729" y="3230451"/>
              <a:ext cx="245371" cy="200872"/>
            </a:xfrm>
            <a:prstGeom prst="line">
              <a:avLst/>
            </a:prstGeom>
            <a:ln w="381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9DA4A91-367B-EB49-9863-B2E42F21AD7D}"/>
                </a:ext>
              </a:extLst>
            </p:cNvPr>
            <p:cNvCxnSpPr>
              <a:stCxn id="82" idx="6"/>
              <a:endCxn id="83" idx="3"/>
            </p:cNvCxnSpPr>
            <p:nvPr/>
          </p:nvCxnSpPr>
          <p:spPr>
            <a:xfrm flipV="1">
              <a:off x="5457478" y="3281446"/>
              <a:ext cx="147889" cy="149879"/>
            </a:xfrm>
            <a:prstGeom prst="line">
              <a:avLst/>
            </a:prstGeom>
            <a:ln w="381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D9A5BFD-D77B-804B-97CB-AD30D6389E9E}"/>
                </a:ext>
              </a:extLst>
            </p:cNvPr>
            <p:cNvCxnSpPr>
              <a:stCxn id="83" idx="6"/>
              <a:endCxn id="84" idx="2"/>
            </p:cNvCxnSpPr>
            <p:nvPr/>
          </p:nvCxnSpPr>
          <p:spPr>
            <a:xfrm>
              <a:off x="5761890" y="3216611"/>
              <a:ext cx="548668" cy="27826"/>
            </a:xfrm>
            <a:prstGeom prst="line">
              <a:avLst/>
            </a:prstGeom>
            <a:ln w="381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E8B4AC64-9EB8-B048-9170-B140D9721980}"/>
                </a:ext>
              </a:extLst>
            </p:cNvPr>
            <p:cNvCxnSpPr>
              <a:endCxn id="86" idx="2"/>
            </p:cNvCxnSpPr>
            <p:nvPr/>
          </p:nvCxnSpPr>
          <p:spPr>
            <a:xfrm>
              <a:off x="6489983" y="3286833"/>
              <a:ext cx="263289" cy="153255"/>
            </a:xfrm>
            <a:prstGeom prst="line">
              <a:avLst/>
            </a:prstGeom>
            <a:ln w="381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14DCF737-091A-354E-A5B2-058CE6FD3EFF}"/>
                </a:ext>
              </a:extLst>
            </p:cNvPr>
            <p:cNvCxnSpPr>
              <a:endCxn id="88" idx="2"/>
            </p:cNvCxnSpPr>
            <p:nvPr/>
          </p:nvCxnSpPr>
          <p:spPr>
            <a:xfrm flipV="1">
              <a:off x="6932693" y="3050438"/>
              <a:ext cx="448664" cy="380887"/>
            </a:xfrm>
            <a:prstGeom prst="line">
              <a:avLst/>
            </a:prstGeom>
            <a:ln w="381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5A01B0C-F45F-1842-9D6B-E3E9EEF89D44}"/>
                </a:ext>
              </a:extLst>
            </p:cNvPr>
            <p:cNvCxnSpPr>
              <a:cxnSpLocks/>
              <a:stCxn id="88" idx="7"/>
              <a:endCxn id="90" idx="2"/>
            </p:cNvCxnSpPr>
            <p:nvPr/>
          </p:nvCxnSpPr>
          <p:spPr>
            <a:xfrm flipV="1">
              <a:off x="7537880" y="2794254"/>
              <a:ext cx="892426" cy="191348"/>
            </a:xfrm>
            <a:prstGeom prst="line">
              <a:avLst/>
            </a:prstGeom>
            <a:ln w="381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8058A434-5C22-EC4D-9A2F-F1B59AA997C6}"/>
                </a:ext>
              </a:extLst>
            </p:cNvPr>
            <p:cNvSpPr/>
            <p:nvPr/>
          </p:nvSpPr>
          <p:spPr>
            <a:xfrm>
              <a:off x="5422765" y="4420773"/>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121" name="Oval 120">
              <a:extLst>
                <a:ext uri="{FF2B5EF4-FFF2-40B4-BE49-F238E27FC236}">
                  <a16:creationId xmlns:a16="http://schemas.microsoft.com/office/drawing/2014/main" id="{874A3957-B797-FE41-8C39-B2336FFB2823}"/>
                </a:ext>
              </a:extLst>
            </p:cNvPr>
            <p:cNvSpPr/>
            <p:nvPr/>
          </p:nvSpPr>
          <p:spPr>
            <a:xfrm>
              <a:off x="4433884" y="4042960"/>
              <a:ext cx="183379" cy="1833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endParaRPr>
            </a:p>
          </p:txBody>
        </p:sp>
        <p:sp>
          <p:nvSpPr>
            <p:cNvPr id="122" name="TextBox 121">
              <a:extLst>
                <a:ext uri="{FF2B5EF4-FFF2-40B4-BE49-F238E27FC236}">
                  <a16:creationId xmlns:a16="http://schemas.microsoft.com/office/drawing/2014/main" id="{D57B19C3-7A06-554F-92F1-0B1FB8EBCE56}"/>
                </a:ext>
              </a:extLst>
            </p:cNvPr>
            <p:cNvSpPr txBox="1"/>
            <p:nvPr/>
          </p:nvSpPr>
          <p:spPr>
            <a:xfrm>
              <a:off x="7796304" y="2641981"/>
              <a:ext cx="294259" cy="510767"/>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99" b="0" i="0" u="none" strike="noStrike" kern="1200" cap="none" spc="0" normalizeH="0" baseline="0" noProof="0" dirty="0">
                  <a:ln>
                    <a:noFill/>
                  </a:ln>
                  <a:solidFill>
                    <a:srgbClr val="C00000"/>
                  </a:solidFill>
                  <a:effectLst/>
                  <a:uLnTx/>
                  <a:uFillTx/>
                  <a:latin typeface="Roboto Condensed" panose="02000000000000000000" pitchFamily="2" charset="0"/>
                  <a:ea typeface="Roboto Condensed" panose="02000000000000000000" pitchFamily="2" charset="0"/>
                  <a:cs typeface="Helvetica Neue"/>
                </a:rPr>
                <a:t>✘</a:t>
              </a:r>
              <a:endParaRPr kumimoji="0" lang="en-US" sz="2133" b="0" i="0" u="none" strike="noStrike" kern="1200" cap="none" spc="0" normalizeH="0" baseline="0" noProof="0" dirty="0">
                <a:ln>
                  <a:noFill/>
                </a:ln>
                <a:solidFill>
                  <a:srgbClr val="C00000"/>
                </a:solidFill>
                <a:effectLst/>
                <a:uLnTx/>
                <a:uFillTx/>
                <a:latin typeface="Roboto Condensed" panose="02000000000000000000" pitchFamily="2" charset="0"/>
                <a:ea typeface="Roboto Condensed" panose="02000000000000000000" pitchFamily="2" charset="0"/>
                <a:cs typeface="Helvetica Neue"/>
              </a:endParaRPr>
            </a:p>
          </p:txBody>
        </p:sp>
      </p:grpSp>
      <p:sp>
        <p:nvSpPr>
          <p:cNvPr id="41" name="Rectangle 40">
            <a:extLst>
              <a:ext uri="{FF2B5EF4-FFF2-40B4-BE49-F238E27FC236}">
                <a16:creationId xmlns:a16="http://schemas.microsoft.com/office/drawing/2014/main" id="{44DAD4C4-1E1E-5144-9623-A3AF69633FF6}"/>
              </a:ext>
            </a:extLst>
          </p:cNvPr>
          <p:cNvSpPr/>
          <p:nvPr/>
        </p:nvSpPr>
        <p:spPr>
          <a:xfrm>
            <a:off x="10750100" y="3705429"/>
            <a:ext cx="119616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mn-cs"/>
              </a:rPr>
              <a:t>Exploit</a:t>
            </a:r>
            <a:br>
              <a:rPr kumimoji="0" lang="en-US" sz="2000" b="0"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mn-cs"/>
              </a:rPr>
            </a:br>
            <a:r>
              <a:rPr kumimoji="0" lang="en-US" sz="2000" b="0" i="0" u="sng"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mn-cs"/>
              </a:rPr>
              <a:t>Prevented</a:t>
            </a:r>
          </a:p>
        </p:txBody>
      </p:sp>
      <p:sp>
        <p:nvSpPr>
          <p:cNvPr id="42" name="Rectangle 41">
            <a:extLst>
              <a:ext uri="{FF2B5EF4-FFF2-40B4-BE49-F238E27FC236}">
                <a16:creationId xmlns:a16="http://schemas.microsoft.com/office/drawing/2014/main" id="{C89C47D5-AE0F-F24A-B7EA-AB639C8EC438}"/>
              </a:ext>
            </a:extLst>
          </p:cNvPr>
          <p:cNvSpPr/>
          <p:nvPr/>
        </p:nvSpPr>
        <p:spPr>
          <a:xfrm>
            <a:off x="4610479" y="4727298"/>
            <a:ext cx="143661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mn-cs"/>
              </a:rPr>
              <a:t>Vulnerability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mn-cs"/>
              </a:rPr>
              <a:t>Confirmed</a:t>
            </a:r>
          </a:p>
        </p:txBody>
      </p:sp>
      <p:grpSp>
        <p:nvGrpSpPr>
          <p:cNvPr id="123" name="Group 122">
            <a:extLst>
              <a:ext uri="{FF2B5EF4-FFF2-40B4-BE49-F238E27FC236}">
                <a16:creationId xmlns:a16="http://schemas.microsoft.com/office/drawing/2014/main" id="{30106556-7930-6C4F-B53B-436367B327B1}"/>
              </a:ext>
            </a:extLst>
          </p:cNvPr>
          <p:cNvGrpSpPr/>
          <p:nvPr/>
        </p:nvGrpSpPr>
        <p:grpSpPr>
          <a:xfrm>
            <a:off x="7106802" y="5722907"/>
            <a:ext cx="3329420" cy="821769"/>
            <a:chOff x="12439426" y="7585280"/>
            <a:chExt cx="4263408" cy="1684973"/>
          </a:xfrm>
        </p:grpSpPr>
        <p:sp>
          <p:nvSpPr>
            <p:cNvPr id="124" name="Rectangle 123">
              <a:extLst>
                <a:ext uri="{FF2B5EF4-FFF2-40B4-BE49-F238E27FC236}">
                  <a16:creationId xmlns:a16="http://schemas.microsoft.com/office/drawing/2014/main" id="{093530F3-69AD-9843-91D1-5EC064C1E531}"/>
                </a:ext>
              </a:extLst>
            </p:cNvPr>
            <p:cNvSpPr/>
            <p:nvPr/>
          </p:nvSpPr>
          <p:spPr>
            <a:xfrm>
              <a:off x="12439426" y="7585280"/>
              <a:ext cx="4263408" cy="1684973"/>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399"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Helvetica Neue Condensed" panose="02000503000000020004" pitchFamily="2" charset="0"/>
              </a:endParaRPr>
            </a:p>
          </p:txBody>
        </p:sp>
        <p:sp>
          <p:nvSpPr>
            <p:cNvPr id="125" name="Rectangle 124">
              <a:extLst>
                <a:ext uri="{FF2B5EF4-FFF2-40B4-BE49-F238E27FC236}">
                  <a16:creationId xmlns:a16="http://schemas.microsoft.com/office/drawing/2014/main" id="{5EAAC0C7-389A-2349-BDB8-7E45DF763A23}"/>
                </a:ext>
              </a:extLst>
            </p:cNvPr>
            <p:cNvSpPr/>
            <p:nvPr/>
          </p:nvSpPr>
          <p:spPr>
            <a:xfrm>
              <a:off x="13571114" y="8501665"/>
              <a:ext cx="939673" cy="671195"/>
            </a:xfrm>
            <a:prstGeom prst="rect">
              <a:avLst/>
            </a:prstGeom>
            <a:solidFill>
              <a:srgbClr val="278CB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066"/>
                </a:lnSpc>
                <a:spcBef>
                  <a:spcPts val="0"/>
                </a:spcBef>
                <a:spcAft>
                  <a:spcPts val="0"/>
                </a:spcAft>
                <a:buClrTx/>
                <a:buSzTx/>
                <a:buFontTx/>
                <a:buNone/>
                <a:tabLst/>
                <a:defRPr/>
              </a:pPr>
              <a:r>
                <a:rPr kumimoji="0" lang="en-US" sz="1066" b="0" i="0" u="none" strike="noStrike" kern="1200" cap="none" spc="0" normalizeH="0" baseline="0" noProof="0" dirty="0" err="1">
                  <a:ln>
                    <a:noFill/>
                  </a:ln>
                  <a:solidFill>
                    <a:srgbClr val="FFFFFF"/>
                  </a:solidFill>
                  <a:effectLst/>
                  <a:uLnTx/>
                  <a:uFillTx/>
                  <a:latin typeface="Roboto Condensed" panose="02000000000000000000" pitchFamily="2" charset="0"/>
                  <a:ea typeface="Roboto Condensed" panose="02000000000000000000" pitchFamily="2" charset="0"/>
                  <a:cs typeface="+mn-cs"/>
                </a:rPr>
                <a:t>Config</a:t>
              </a:r>
              <a:b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br>
              <a: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Sensors</a:t>
              </a:r>
            </a:p>
          </p:txBody>
        </p:sp>
        <p:sp>
          <p:nvSpPr>
            <p:cNvPr id="126" name="Rectangle 125">
              <a:extLst>
                <a:ext uri="{FF2B5EF4-FFF2-40B4-BE49-F238E27FC236}">
                  <a16:creationId xmlns:a16="http://schemas.microsoft.com/office/drawing/2014/main" id="{F7A4362E-780F-1D48-BCC8-1F1B9AB57026}"/>
                </a:ext>
              </a:extLst>
            </p:cNvPr>
            <p:cNvSpPr/>
            <p:nvPr/>
          </p:nvSpPr>
          <p:spPr>
            <a:xfrm>
              <a:off x="13571337" y="7711328"/>
              <a:ext cx="939673" cy="671195"/>
            </a:xfrm>
            <a:prstGeom prst="rect">
              <a:avLst/>
            </a:prstGeom>
            <a:solidFill>
              <a:srgbClr val="278CB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066"/>
                </a:lnSpc>
                <a:spcBef>
                  <a:spcPts val="0"/>
                </a:spcBef>
                <a:spcAft>
                  <a:spcPts val="0"/>
                </a:spcAft>
                <a:buClrTx/>
                <a:buSzTx/>
                <a:buFontTx/>
                <a:buNone/>
                <a:tabLst/>
                <a:defRPr/>
              </a:pPr>
              <a: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Code</a:t>
              </a:r>
              <a:b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br>
              <a: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Sensors</a:t>
              </a:r>
            </a:p>
          </p:txBody>
        </p:sp>
        <p:sp>
          <p:nvSpPr>
            <p:cNvPr id="127" name="Rectangle 126">
              <a:extLst>
                <a:ext uri="{FF2B5EF4-FFF2-40B4-BE49-F238E27FC236}">
                  <a16:creationId xmlns:a16="http://schemas.microsoft.com/office/drawing/2014/main" id="{8994E0DA-66F6-374C-9994-41DCE6C0CA8E}"/>
                </a:ext>
              </a:extLst>
            </p:cNvPr>
            <p:cNvSpPr/>
            <p:nvPr/>
          </p:nvSpPr>
          <p:spPr>
            <a:xfrm>
              <a:off x="15637446" y="7719585"/>
              <a:ext cx="939673" cy="671195"/>
            </a:xfrm>
            <a:prstGeom prst="rect">
              <a:avLst/>
            </a:prstGeom>
            <a:solidFill>
              <a:srgbClr val="278CB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066"/>
                </a:lnSpc>
                <a:spcBef>
                  <a:spcPts val="0"/>
                </a:spcBef>
                <a:spcAft>
                  <a:spcPts val="0"/>
                </a:spcAft>
                <a:buClrTx/>
                <a:buSzTx/>
                <a:buFontTx/>
                <a:buNone/>
                <a:tabLst/>
                <a:defRPr/>
              </a:pPr>
              <a: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Control Flow Sensors</a:t>
              </a:r>
            </a:p>
          </p:txBody>
        </p:sp>
        <p:sp>
          <p:nvSpPr>
            <p:cNvPr id="128" name="Rectangle 127">
              <a:extLst>
                <a:ext uri="{FF2B5EF4-FFF2-40B4-BE49-F238E27FC236}">
                  <a16:creationId xmlns:a16="http://schemas.microsoft.com/office/drawing/2014/main" id="{2A8C6668-7DF2-B649-89E8-BA92FEAEE218}"/>
                </a:ext>
              </a:extLst>
            </p:cNvPr>
            <p:cNvSpPr/>
            <p:nvPr/>
          </p:nvSpPr>
          <p:spPr>
            <a:xfrm>
              <a:off x="12524262" y="7717521"/>
              <a:ext cx="939673" cy="671195"/>
            </a:xfrm>
            <a:prstGeom prst="rect">
              <a:avLst/>
            </a:prstGeom>
            <a:solidFill>
              <a:srgbClr val="278CB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066"/>
                </a:lnSpc>
                <a:spcBef>
                  <a:spcPts val="0"/>
                </a:spcBef>
                <a:spcAft>
                  <a:spcPts val="0"/>
                </a:spcAft>
                <a:buClrTx/>
                <a:buSzTx/>
                <a:buFontTx/>
                <a:buNone/>
                <a:tabLst/>
                <a:defRPr/>
              </a:pPr>
              <a: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HTTP</a:t>
              </a:r>
              <a:b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br>
              <a: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Sensors</a:t>
              </a:r>
            </a:p>
          </p:txBody>
        </p:sp>
        <p:sp>
          <p:nvSpPr>
            <p:cNvPr id="129" name="Rectangle 128">
              <a:extLst>
                <a:ext uri="{FF2B5EF4-FFF2-40B4-BE49-F238E27FC236}">
                  <a16:creationId xmlns:a16="http://schemas.microsoft.com/office/drawing/2014/main" id="{A973037E-B260-6A46-AF21-569EED0B56EB}"/>
                </a:ext>
              </a:extLst>
            </p:cNvPr>
            <p:cNvSpPr/>
            <p:nvPr/>
          </p:nvSpPr>
          <p:spPr>
            <a:xfrm>
              <a:off x="14615503" y="8501665"/>
              <a:ext cx="939673" cy="671195"/>
            </a:xfrm>
            <a:prstGeom prst="rect">
              <a:avLst/>
            </a:prstGeom>
            <a:solidFill>
              <a:srgbClr val="278CB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066"/>
                </a:lnSpc>
                <a:spcBef>
                  <a:spcPts val="0"/>
                </a:spcBef>
                <a:spcAft>
                  <a:spcPts val="0"/>
                </a:spcAft>
                <a:buClrTx/>
                <a:buSzTx/>
                <a:buFontTx/>
                <a:buNone/>
                <a:tabLst/>
                <a:defRPr/>
              </a:pPr>
              <a: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Backend</a:t>
              </a:r>
              <a:b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br>
              <a: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Sensors</a:t>
              </a:r>
            </a:p>
          </p:txBody>
        </p:sp>
        <p:sp>
          <p:nvSpPr>
            <p:cNvPr id="130" name="Rectangle 129">
              <a:extLst>
                <a:ext uri="{FF2B5EF4-FFF2-40B4-BE49-F238E27FC236}">
                  <a16:creationId xmlns:a16="http://schemas.microsoft.com/office/drawing/2014/main" id="{68F4AA38-0931-534B-9BE6-4E6BEE5FC828}"/>
                </a:ext>
              </a:extLst>
            </p:cNvPr>
            <p:cNvSpPr/>
            <p:nvPr/>
          </p:nvSpPr>
          <p:spPr>
            <a:xfrm>
              <a:off x="14590370" y="7707221"/>
              <a:ext cx="939673" cy="671195"/>
            </a:xfrm>
            <a:prstGeom prst="rect">
              <a:avLst/>
            </a:prstGeom>
            <a:solidFill>
              <a:srgbClr val="278CB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066"/>
                </a:lnSpc>
                <a:spcBef>
                  <a:spcPts val="0"/>
                </a:spcBef>
                <a:spcAft>
                  <a:spcPts val="0"/>
                </a:spcAft>
                <a:buClrTx/>
                <a:buSzTx/>
                <a:buFontTx/>
                <a:buNone/>
                <a:tabLst/>
                <a:defRPr/>
              </a:pPr>
              <a: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Data Flow Sensors</a:t>
              </a:r>
            </a:p>
          </p:txBody>
        </p:sp>
        <p:sp>
          <p:nvSpPr>
            <p:cNvPr id="131" name="Rectangle 130">
              <a:extLst>
                <a:ext uri="{FF2B5EF4-FFF2-40B4-BE49-F238E27FC236}">
                  <a16:creationId xmlns:a16="http://schemas.microsoft.com/office/drawing/2014/main" id="{2B2EF2BB-103A-5542-9DCC-E091DCE29CBC}"/>
                </a:ext>
              </a:extLst>
            </p:cNvPr>
            <p:cNvSpPr/>
            <p:nvPr/>
          </p:nvSpPr>
          <p:spPr>
            <a:xfrm>
              <a:off x="12526728" y="8501665"/>
              <a:ext cx="939673" cy="671195"/>
            </a:xfrm>
            <a:prstGeom prst="rect">
              <a:avLst/>
            </a:prstGeom>
            <a:solidFill>
              <a:srgbClr val="278CB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066"/>
                </a:lnSpc>
                <a:spcBef>
                  <a:spcPts val="0"/>
                </a:spcBef>
                <a:spcAft>
                  <a:spcPts val="0"/>
                </a:spcAft>
                <a:buClrTx/>
                <a:buSzTx/>
                <a:buFontTx/>
                <a:buNone/>
                <a:tabLst/>
                <a:defRPr/>
              </a:pPr>
              <a: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Library</a:t>
              </a:r>
              <a:b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br>
              <a:r>
                <a:rPr kumimoji="0" lang="en-US" sz="1066"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Sensors</a:t>
              </a:r>
            </a:p>
          </p:txBody>
        </p:sp>
      </p:grpSp>
      <p:sp>
        <p:nvSpPr>
          <p:cNvPr id="71" name="Rectangle 70">
            <a:extLst>
              <a:ext uri="{FF2B5EF4-FFF2-40B4-BE49-F238E27FC236}">
                <a16:creationId xmlns:a16="http://schemas.microsoft.com/office/drawing/2014/main" id="{B3F57955-6003-6F4D-BD6F-B50B5240660A}"/>
              </a:ext>
            </a:extLst>
          </p:cNvPr>
          <p:cNvSpPr/>
          <p:nvPr/>
        </p:nvSpPr>
        <p:spPr>
          <a:xfrm>
            <a:off x="462293" y="930074"/>
            <a:ext cx="3752891" cy="1938992"/>
          </a:xfrm>
          <a:prstGeom prst="rect">
            <a:avLst/>
          </a:prstGeom>
        </p:spPr>
        <p:txBody>
          <a:bodyPr wrap="square">
            <a:spAutoFit/>
          </a:bodyPr>
          <a:lstStyle/>
          <a:p>
            <a:pPr marL="0" marR="0" lvl="0" indent="0" algn="l" defTabSz="914400" rtl="0" eaLnBrk="1" fontAlgn="auto" latinLnBrk="0" hangingPunct="1">
              <a:lnSpc>
                <a:spcPct val="100000"/>
              </a:lnSpc>
              <a:spcBef>
                <a:spcPts val="800"/>
              </a:spcBef>
              <a:spcAft>
                <a:spcPts val="0"/>
              </a:spcAft>
              <a:buClr>
                <a:srgbClr val="3CC3B2"/>
              </a:buClr>
              <a:buSzPct val="100000"/>
              <a:buFontTx/>
              <a:buNone/>
              <a:tabLst/>
              <a:defRPr/>
            </a:pPr>
            <a:r>
              <a:rPr kumimoji="0" lang="en-US" sz="2400" b="0"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Helvetica Neue"/>
              </a:rPr>
              <a:t>Interactive Application Security Testing </a:t>
            </a:r>
            <a:r>
              <a:rPr kumimoji="0" lang="en-US" sz="2400" b="0" i="0"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Helvetica Neue"/>
              </a:rPr>
              <a:t>is simply using instrumentation to </a:t>
            </a:r>
            <a:r>
              <a:rPr kumimoji="0" lang="en-US" sz="2400" b="0" i="0" u="sng"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Helvetica Neue"/>
              </a:rPr>
              <a:t>detect vulnerabilities</a:t>
            </a:r>
            <a:r>
              <a:rPr kumimoji="0" lang="en-US" sz="2400" b="0" i="0"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Helvetica Neue"/>
              </a:rPr>
              <a:t>.</a:t>
            </a:r>
            <a:br>
              <a:rPr kumimoji="0" lang="en-US" sz="2400" b="0" i="0"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Helvetica Neue"/>
              </a:rPr>
            </a:br>
            <a:r>
              <a:rPr kumimoji="0" lang="en-US" sz="2400" b="0" i="0" strike="noStrike" kern="1200" cap="none" spc="0" normalizeH="0" baseline="0" noProof="0" dirty="0">
                <a:ln>
                  <a:noFill/>
                </a:ln>
                <a:solidFill>
                  <a:schemeClr val="accent3"/>
                </a:solidFill>
                <a:effectLst/>
                <a:uLnTx/>
                <a:uFillTx/>
                <a:latin typeface="Roboto Condensed" panose="02000000000000000000" pitchFamily="2" charset="0"/>
                <a:ea typeface="Roboto Condensed" panose="02000000000000000000" pitchFamily="2" charset="0"/>
                <a:cs typeface="Helvetica Neue"/>
              </a:rPr>
              <a:t>USE IT IN DEVELOPMENT</a:t>
            </a:r>
          </a:p>
        </p:txBody>
      </p:sp>
      <p:sp>
        <p:nvSpPr>
          <p:cNvPr id="132" name="Rectangle 131">
            <a:extLst>
              <a:ext uri="{FF2B5EF4-FFF2-40B4-BE49-F238E27FC236}">
                <a16:creationId xmlns:a16="http://schemas.microsoft.com/office/drawing/2014/main" id="{F4FB4F5F-8C22-AF45-914C-A4D36E5F1B02}"/>
              </a:ext>
            </a:extLst>
          </p:cNvPr>
          <p:cNvSpPr/>
          <p:nvPr/>
        </p:nvSpPr>
        <p:spPr>
          <a:xfrm>
            <a:off x="6484090" y="931363"/>
            <a:ext cx="4322039"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mn-cs"/>
              </a:rPr>
              <a:t>Runtime Application Self-Protection is simply using instrumentation to </a:t>
            </a:r>
            <a:r>
              <a:rPr kumimoji="0" lang="en-US" sz="2400" b="0" i="0" u="sng"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mn-cs"/>
              </a:rPr>
              <a:t>detect attacks</a:t>
            </a:r>
            <a:r>
              <a:rPr kumimoji="0" lang="en-US" sz="2400" b="0"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mn-cs"/>
              </a:rPr>
              <a:t> and </a:t>
            </a:r>
            <a:r>
              <a:rPr kumimoji="0" lang="en-US" sz="2400" b="0" i="0" u="sng"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mn-cs"/>
              </a:rPr>
              <a:t>prevent exploits</a:t>
            </a:r>
            <a:r>
              <a:rPr kumimoji="0" lang="en-US" sz="2400" b="0" i="0"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mn-cs"/>
              </a:rPr>
              <a:t>.</a:t>
            </a:r>
            <a:br>
              <a:rPr kumimoji="0" lang="en-US" sz="2400" b="0" i="0"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mn-cs"/>
              </a:rPr>
            </a:br>
            <a:r>
              <a:rPr kumimoji="0" lang="en-US" sz="2400" b="0" i="0" strike="noStrike" kern="1200" cap="none" spc="0" normalizeH="0" baseline="0" noProof="0" dirty="0">
                <a:ln>
                  <a:noFill/>
                </a:ln>
                <a:solidFill>
                  <a:schemeClr val="accent3"/>
                </a:solidFill>
                <a:effectLst/>
                <a:uLnTx/>
                <a:uFillTx/>
                <a:latin typeface="Roboto Condensed" panose="02000000000000000000" pitchFamily="2" charset="0"/>
                <a:ea typeface="Roboto Condensed" panose="02000000000000000000" pitchFamily="2" charset="0"/>
                <a:cs typeface="+mn-cs"/>
              </a:rPr>
              <a:t>USE IT IN PRODUCTION</a:t>
            </a:r>
            <a:endParaRPr kumimoji="0" lang="en-US" sz="2400" b="0" i="0" u="none" strike="noStrike" kern="1200" cap="none" spc="0" normalizeH="0" baseline="0" noProof="0" dirty="0">
              <a:ln>
                <a:noFill/>
              </a:ln>
              <a:solidFill>
                <a:schemeClr val="accent3"/>
              </a:solidFill>
              <a:effectLst/>
              <a:uLnTx/>
              <a:uFillTx/>
              <a:latin typeface="Roboto Condensed" panose="02000000000000000000" pitchFamily="2" charset="0"/>
              <a:ea typeface="Roboto Condensed" panose="02000000000000000000" pitchFamily="2" charset="0"/>
              <a:cs typeface="+mn-cs"/>
            </a:endParaRPr>
          </a:p>
        </p:txBody>
      </p:sp>
      <p:pic>
        <p:nvPicPr>
          <p:cNvPr id="135" name="Picture 11" descr="C:\p4\aspect\business_development\Graphics\Icons\People\png\256x256\Hacker.png">
            <a:extLst>
              <a:ext uri="{FF2B5EF4-FFF2-40B4-BE49-F238E27FC236}">
                <a16:creationId xmlns:a16="http://schemas.microsoft.com/office/drawing/2014/main" id="{61C8A508-ABBB-BD44-886D-E5D001AC4B37}"/>
              </a:ext>
            </a:extLst>
          </p:cNvPr>
          <p:cNvPicPr>
            <a:picLocks noChangeAspect="1" noChangeArrowheads="1"/>
          </p:cNvPicPr>
          <p:nvPr/>
        </p:nvPicPr>
        <p:blipFill>
          <a:blip r:embed="rId3" cstate="print"/>
          <a:srcRect/>
          <a:stretch>
            <a:fillRect/>
          </a:stretch>
        </p:blipFill>
        <p:spPr bwMode="auto">
          <a:xfrm>
            <a:off x="5975684" y="5488896"/>
            <a:ext cx="795727" cy="795727"/>
          </a:xfrm>
          <a:prstGeom prst="rect">
            <a:avLst/>
          </a:prstGeom>
          <a:noFill/>
        </p:spPr>
      </p:pic>
    </p:spTree>
    <p:extLst>
      <p:ext uri="{BB962C8B-B14F-4D97-AF65-F5344CB8AC3E}">
        <p14:creationId xmlns:p14="http://schemas.microsoft.com/office/powerpoint/2010/main" val="36673932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7" name="Picture 2396">
            <a:extLst>
              <a:ext uri="{FF2B5EF4-FFF2-40B4-BE49-F238E27FC236}">
                <a16:creationId xmlns:a16="http://schemas.microsoft.com/office/drawing/2014/main" id="{97B96BE5-A524-0A4F-8147-D9300CD6E14A}"/>
              </a:ext>
            </a:extLst>
          </p:cNvPr>
          <p:cNvPicPr>
            <a:picLocks noChangeAspect="1"/>
          </p:cNvPicPr>
          <p:nvPr/>
        </p:nvPicPr>
        <p:blipFill rotWithShape="1">
          <a:blip r:embed="rId3"/>
          <a:srcRect l="12592"/>
          <a:stretch/>
        </p:blipFill>
        <p:spPr>
          <a:xfrm>
            <a:off x="5933795" y="3453454"/>
            <a:ext cx="1653586" cy="482474"/>
          </a:xfrm>
          <a:prstGeom prst="rect">
            <a:avLst/>
          </a:prstGeom>
        </p:spPr>
      </p:pic>
      <p:grpSp>
        <p:nvGrpSpPr>
          <p:cNvPr id="265" name="Group 264">
            <a:extLst>
              <a:ext uri="{FF2B5EF4-FFF2-40B4-BE49-F238E27FC236}">
                <a16:creationId xmlns:a16="http://schemas.microsoft.com/office/drawing/2014/main" id="{FB11D6EB-9BF2-1840-A9AB-4F06EC866916}"/>
              </a:ext>
            </a:extLst>
          </p:cNvPr>
          <p:cNvGrpSpPr/>
          <p:nvPr/>
        </p:nvGrpSpPr>
        <p:grpSpPr>
          <a:xfrm>
            <a:off x="6525052" y="4127599"/>
            <a:ext cx="1080896" cy="749526"/>
            <a:chOff x="6562547" y="4640830"/>
            <a:chExt cx="893880" cy="822780"/>
          </a:xfrm>
        </p:grpSpPr>
        <mc:AlternateContent xmlns:mc="http://schemas.openxmlformats.org/markup-compatibility/2006" xmlns:p14="http://schemas.microsoft.com/office/powerpoint/2010/main">
          <mc:Choice Requires="p14">
            <p:contentPart p14:bwMode="auto" r:id="rId4">
              <p14:nvContentPartPr>
                <p14:cNvPr id="849" name="Ink 848">
                  <a:extLst>
                    <a:ext uri="{FF2B5EF4-FFF2-40B4-BE49-F238E27FC236}">
                      <a16:creationId xmlns:a16="http://schemas.microsoft.com/office/drawing/2014/main" id="{8F3B945D-42C0-0A44-98FD-4164133C6949}"/>
                    </a:ext>
                  </a:extLst>
                </p14:cNvPr>
                <p14:cNvContentPartPr/>
                <p14:nvPr/>
              </p14:nvContentPartPr>
              <p14:xfrm>
                <a:off x="6815981" y="5125210"/>
                <a:ext cx="84960" cy="203400"/>
              </p14:xfrm>
            </p:contentPart>
          </mc:Choice>
          <mc:Fallback xmlns="">
            <p:pic>
              <p:nvPicPr>
                <p:cNvPr id="2319" name="Ink 2318">
                  <a:extLst>
                    <a:ext uri="{FF2B5EF4-FFF2-40B4-BE49-F238E27FC236}">
                      <a16:creationId xmlns:a16="http://schemas.microsoft.com/office/drawing/2014/main" id="{3B0CFB03-729B-6649-8EC6-612CF1569471}"/>
                    </a:ext>
                  </a:extLst>
                </p:cNvPr>
                <p:cNvPicPr/>
                <p:nvPr/>
              </p:nvPicPr>
              <p:blipFill>
                <a:blip r:embed="rId96"/>
                <a:stretch>
                  <a:fillRect/>
                </a:stretch>
              </p:blipFill>
              <p:spPr>
                <a:xfrm>
                  <a:off x="6799829" y="5090794"/>
                  <a:ext cx="116941" cy="271888"/>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850" name="Ink 849">
                  <a:extLst>
                    <a:ext uri="{FF2B5EF4-FFF2-40B4-BE49-F238E27FC236}">
                      <a16:creationId xmlns:a16="http://schemas.microsoft.com/office/drawing/2014/main" id="{F766BC53-43A4-514D-8A5F-0E92DAA4C9E7}"/>
                    </a:ext>
                  </a:extLst>
                </p14:cNvPr>
                <p14:cNvContentPartPr/>
                <p14:nvPr/>
              </p14:nvContentPartPr>
              <p14:xfrm>
                <a:off x="7104341" y="5112610"/>
                <a:ext cx="141840" cy="213840"/>
              </p14:xfrm>
            </p:contentPart>
          </mc:Choice>
          <mc:Fallback xmlns="">
            <p:pic>
              <p:nvPicPr>
                <p:cNvPr id="2320" name="Ink 2319">
                  <a:extLst>
                    <a:ext uri="{FF2B5EF4-FFF2-40B4-BE49-F238E27FC236}">
                      <a16:creationId xmlns:a16="http://schemas.microsoft.com/office/drawing/2014/main" id="{4111CDED-6363-5A4D-B64D-4D4B42D58F58}"/>
                    </a:ext>
                  </a:extLst>
                </p:cNvPr>
                <p:cNvPicPr/>
                <p:nvPr/>
              </p:nvPicPr>
              <p:blipFill>
                <a:blip r:embed="rId98"/>
                <a:stretch>
                  <a:fillRect/>
                </a:stretch>
              </p:blipFill>
              <p:spPr>
                <a:xfrm>
                  <a:off x="7088149" y="5078175"/>
                  <a:ext cx="173900" cy="282365"/>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851" name="Ink 850">
                  <a:extLst>
                    <a:ext uri="{FF2B5EF4-FFF2-40B4-BE49-F238E27FC236}">
                      <a16:creationId xmlns:a16="http://schemas.microsoft.com/office/drawing/2014/main" id="{389CA863-D57B-884B-8F09-AC794726B1BE}"/>
                    </a:ext>
                  </a:extLst>
                </p14:cNvPr>
                <p14:cNvContentPartPr/>
                <p14:nvPr/>
              </p14:nvContentPartPr>
              <p14:xfrm>
                <a:off x="6837581" y="5409970"/>
                <a:ext cx="26280" cy="5400"/>
              </p14:xfrm>
            </p:contentPart>
          </mc:Choice>
          <mc:Fallback xmlns="">
            <p:pic>
              <p:nvPicPr>
                <p:cNvPr id="2321" name="Ink 2320">
                  <a:extLst>
                    <a:ext uri="{FF2B5EF4-FFF2-40B4-BE49-F238E27FC236}">
                      <a16:creationId xmlns:a16="http://schemas.microsoft.com/office/drawing/2014/main" id="{E9E9DD7A-8EF4-DE48-9414-F1922A5384E2}"/>
                    </a:ext>
                  </a:extLst>
                </p:cNvPr>
                <p:cNvPicPr/>
                <p:nvPr/>
              </p:nvPicPr>
              <p:blipFill>
                <a:blip r:embed="rId100"/>
                <a:stretch>
                  <a:fillRect/>
                </a:stretch>
              </p:blipFill>
              <p:spPr>
                <a:xfrm>
                  <a:off x="6821359" y="5373970"/>
                  <a:ext cx="5840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852" name="Ink 851">
                  <a:extLst>
                    <a:ext uri="{FF2B5EF4-FFF2-40B4-BE49-F238E27FC236}">
                      <a16:creationId xmlns:a16="http://schemas.microsoft.com/office/drawing/2014/main" id="{A665155F-80AE-5D42-B60B-B4D099B9B5CF}"/>
                    </a:ext>
                  </a:extLst>
                </p14:cNvPr>
                <p14:cNvContentPartPr/>
                <p14:nvPr/>
              </p14:nvContentPartPr>
              <p14:xfrm>
                <a:off x="7165541" y="5431210"/>
                <a:ext cx="45720" cy="1440"/>
              </p14:xfrm>
            </p:contentPart>
          </mc:Choice>
          <mc:Fallback xmlns="">
            <p:pic>
              <p:nvPicPr>
                <p:cNvPr id="2322" name="Ink 2321">
                  <a:extLst>
                    <a:ext uri="{FF2B5EF4-FFF2-40B4-BE49-F238E27FC236}">
                      <a16:creationId xmlns:a16="http://schemas.microsoft.com/office/drawing/2014/main" id="{084E7B54-4D4F-3D4D-ACBB-20ABD59BDC6A}"/>
                    </a:ext>
                  </a:extLst>
                </p:cNvPr>
                <p:cNvPicPr/>
                <p:nvPr/>
              </p:nvPicPr>
              <p:blipFill>
                <a:blip r:embed="rId102"/>
                <a:stretch>
                  <a:fillRect/>
                </a:stretch>
              </p:blipFill>
              <p:spPr>
                <a:xfrm>
                  <a:off x="7149652" y="5395210"/>
                  <a:ext cx="77821"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853" name="Ink 852">
                  <a:extLst>
                    <a:ext uri="{FF2B5EF4-FFF2-40B4-BE49-F238E27FC236}">
                      <a16:creationId xmlns:a16="http://schemas.microsoft.com/office/drawing/2014/main" id="{6973702A-F795-4E47-83E8-6A0BFC52C764}"/>
                    </a:ext>
                  </a:extLst>
                </p14:cNvPr>
                <p14:cNvContentPartPr/>
                <p14:nvPr/>
              </p14:nvContentPartPr>
              <p14:xfrm>
                <a:off x="6659027" y="4910830"/>
                <a:ext cx="709560" cy="25560"/>
              </p14:xfrm>
            </p:contentPart>
          </mc:Choice>
          <mc:Fallback xmlns="">
            <p:pic>
              <p:nvPicPr>
                <p:cNvPr id="2323" name="Ink 2322">
                  <a:extLst>
                    <a:ext uri="{FF2B5EF4-FFF2-40B4-BE49-F238E27FC236}">
                      <a16:creationId xmlns:a16="http://schemas.microsoft.com/office/drawing/2014/main" id="{B1143436-A044-314B-BD23-C3EF263EE9D4}"/>
                    </a:ext>
                  </a:extLst>
                </p:cNvPr>
                <p:cNvPicPr/>
                <p:nvPr/>
              </p:nvPicPr>
              <p:blipFill>
                <a:blip r:embed="rId104"/>
                <a:stretch>
                  <a:fillRect/>
                </a:stretch>
              </p:blipFill>
              <p:spPr>
                <a:xfrm>
                  <a:off x="6642871" y="4876289"/>
                  <a:ext cx="741548" cy="94296"/>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854" name="Ink 853">
                  <a:extLst>
                    <a:ext uri="{FF2B5EF4-FFF2-40B4-BE49-F238E27FC236}">
                      <a16:creationId xmlns:a16="http://schemas.microsoft.com/office/drawing/2014/main" id="{D5DC40A4-014A-2340-AF59-B5F4715D6F4C}"/>
                    </a:ext>
                  </a:extLst>
                </p14:cNvPr>
                <p14:cNvContentPartPr/>
                <p14:nvPr/>
              </p14:nvContentPartPr>
              <p14:xfrm>
                <a:off x="7180307" y="5116750"/>
                <a:ext cx="185040" cy="2520"/>
              </p14:xfrm>
            </p:contentPart>
          </mc:Choice>
          <mc:Fallback xmlns="">
            <p:pic>
              <p:nvPicPr>
                <p:cNvPr id="2324" name="Ink 2323">
                  <a:extLst>
                    <a:ext uri="{FF2B5EF4-FFF2-40B4-BE49-F238E27FC236}">
                      <a16:creationId xmlns:a16="http://schemas.microsoft.com/office/drawing/2014/main" id="{2354FA16-76D8-C34E-9E0E-0164F1594FD8}"/>
                    </a:ext>
                  </a:extLst>
                </p:cNvPr>
                <p:cNvPicPr/>
                <p:nvPr/>
              </p:nvPicPr>
              <p:blipFill>
                <a:blip r:embed="rId106"/>
                <a:stretch>
                  <a:fillRect/>
                </a:stretch>
              </p:blipFill>
              <p:spPr>
                <a:xfrm>
                  <a:off x="7164456" y="5085250"/>
                  <a:ext cx="217066" cy="65205"/>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855" name="Ink 854">
                  <a:extLst>
                    <a:ext uri="{FF2B5EF4-FFF2-40B4-BE49-F238E27FC236}">
                      <a16:creationId xmlns:a16="http://schemas.microsoft.com/office/drawing/2014/main" id="{8EC83E1D-3D09-E94E-BBCE-00EBF1C75DAE}"/>
                    </a:ext>
                  </a:extLst>
                </p14:cNvPr>
                <p14:cNvContentPartPr/>
                <p14:nvPr/>
              </p14:nvContentPartPr>
              <p14:xfrm>
                <a:off x="6805907" y="5123230"/>
                <a:ext cx="15480" cy="720"/>
              </p14:xfrm>
            </p:contentPart>
          </mc:Choice>
          <mc:Fallback xmlns="">
            <p:pic>
              <p:nvPicPr>
                <p:cNvPr id="2325" name="Ink 2324">
                  <a:extLst>
                    <a:ext uri="{FF2B5EF4-FFF2-40B4-BE49-F238E27FC236}">
                      <a16:creationId xmlns:a16="http://schemas.microsoft.com/office/drawing/2014/main" id="{46A3B501-24D7-104B-AD50-234F4BD243DC}"/>
                    </a:ext>
                  </a:extLst>
                </p:cNvPr>
                <p:cNvPicPr/>
                <p:nvPr/>
              </p:nvPicPr>
              <p:blipFill>
                <a:blip r:embed="rId108"/>
                <a:stretch>
                  <a:fillRect/>
                </a:stretch>
              </p:blipFill>
              <p:spPr>
                <a:xfrm>
                  <a:off x="6789768" y="5087230"/>
                  <a:ext cx="48087"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856" name="Ink 855">
                  <a:extLst>
                    <a:ext uri="{FF2B5EF4-FFF2-40B4-BE49-F238E27FC236}">
                      <a16:creationId xmlns:a16="http://schemas.microsoft.com/office/drawing/2014/main" id="{A9EEFBF0-22B9-6641-9FB5-A38E0DA39125}"/>
                    </a:ext>
                  </a:extLst>
                </p14:cNvPr>
                <p14:cNvContentPartPr/>
                <p14:nvPr/>
              </p14:nvContentPartPr>
              <p14:xfrm>
                <a:off x="6661547" y="5123950"/>
                <a:ext cx="118440" cy="9360"/>
              </p14:xfrm>
            </p:contentPart>
          </mc:Choice>
          <mc:Fallback xmlns="">
            <p:pic>
              <p:nvPicPr>
                <p:cNvPr id="2326" name="Ink 2325">
                  <a:extLst>
                    <a:ext uri="{FF2B5EF4-FFF2-40B4-BE49-F238E27FC236}">
                      <a16:creationId xmlns:a16="http://schemas.microsoft.com/office/drawing/2014/main" id="{EACA0B02-7BCC-034B-B3E1-116CE1E5CBEF}"/>
                    </a:ext>
                  </a:extLst>
                </p:cNvPr>
                <p:cNvPicPr/>
                <p:nvPr/>
              </p:nvPicPr>
              <p:blipFill>
                <a:blip r:embed="rId110"/>
                <a:stretch>
                  <a:fillRect/>
                </a:stretch>
              </p:blipFill>
              <p:spPr>
                <a:xfrm>
                  <a:off x="6645411" y="5089630"/>
                  <a:ext cx="150390" cy="78347"/>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857" name="Ink 856">
                  <a:extLst>
                    <a:ext uri="{FF2B5EF4-FFF2-40B4-BE49-F238E27FC236}">
                      <a16:creationId xmlns:a16="http://schemas.microsoft.com/office/drawing/2014/main" id="{CF9AC8C1-191E-6E4B-AEFD-28CAF7AB6701}"/>
                    </a:ext>
                  </a:extLst>
                </p14:cNvPr>
                <p14:cNvContentPartPr/>
                <p14:nvPr/>
              </p14:nvContentPartPr>
              <p14:xfrm>
                <a:off x="6563267" y="4826950"/>
                <a:ext cx="37440" cy="720"/>
              </p14:xfrm>
            </p:contentPart>
          </mc:Choice>
          <mc:Fallback xmlns="">
            <p:pic>
              <p:nvPicPr>
                <p:cNvPr id="2327" name="Ink 2326">
                  <a:extLst>
                    <a:ext uri="{FF2B5EF4-FFF2-40B4-BE49-F238E27FC236}">
                      <a16:creationId xmlns:a16="http://schemas.microsoft.com/office/drawing/2014/main" id="{4899FBD8-7638-3545-9A9B-F977684BF2F5}"/>
                    </a:ext>
                  </a:extLst>
                </p:cNvPr>
                <p:cNvPicPr/>
                <p:nvPr/>
              </p:nvPicPr>
              <p:blipFill>
                <a:blip r:embed="rId112"/>
                <a:stretch>
                  <a:fillRect/>
                </a:stretch>
              </p:blipFill>
              <p:spPr>
                <a:xfrm>
                  <a:off x="6555128" y="4817950"/>
                  <a:ext cx="53393"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858" name="Ink 857">
                  <a:extLst>
                    <a:ext uri="{FF2B5EF4-FFF2-40B4-BE49-F238E27FC236}">
                      <a16:creationId xmlns:a16="http://schemas.microsoft.com/office/drawing/2014/main" id="{8EE36A24-8FC9-DA44-8DDE-41220832FD35}"/>
                    </a:ext>
                  </a:extLst>
                </p14:cNvPr>
                <p14:cNvContentPartPr/>
                <p14:nvPr/>
              </p14:nvContentPartPr>
              <p14:xfrm>
                <a:off x="6562547" y="4831270"/>
                <a:ext cx="42480" cy="402480"/>
              </p14:xfrm>
            </p:contentPart>
          </mc:Choice>
          <mc:Fallback xmlns="">
            <p:pic>
              <p:nvPicPr>
                <p:cNvPr id="2328" name="Ink 2327">
                  <a:extLst>
                    <a:ext uri="{FF2B5EF4-FFF2-40B4-BE49-F238E27FC236}">
                      <a16:creationId xmlns:a16="http://schemas.microsoft.com/office/drawing/2014/main" id="{4D90F3B2-CC50-5E4F-BD1C-7691883093DD}"/>
                    </a:ext>
                  </a:extLst>
                </p:cNvPr>
                <p:cNvPicPr/>
                <p:nvPr/>
              </p:nvPicPr>
              <p:blipFill>
                <a:blip r:embed="rId114"/>
                <a:stretch>
                  <a:fillRect/>
                </a:stretch>
              </p:blipFill>
              <p:spPr>
                <a:xfrm>
                  <a:off x="6554440" y="4822655"/>
                  <a:ext cx="58369" cy="419365"/>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859" name="Ink 858">
                  <a:extLst>
                    <a:ext uri="{FF2B5EF4-FFF2-40B4-BE49-F238E27FC236}">
                      <a16:creationId xmlns:a16="http://schemas.microsoft.com/office/drawing/2014/main" id="{D6C67678-2E8A-B648-B339-7AA8E60D781F}"/>
                    </a:ext>
                  </a:extLst>
                </p14:cNvPr>
                <p14:cNvContentPartPr/>
                <p14:nvPr/>
              </p14:nvContentPartPr>
              <p14:xfrm>
                <a:off x="6640667" y="4876630"/>
                <a:ext cx="297000" cy="6480"/>
              </p14:xfrm>
            </p:contentPart>
          </mc:Choice>
          <mc:Fallback xmlns="">
            <p:pic>
              <p:nvPicPr>
                <p:cNvPr id="2329" name="Ink 2328">
                  <a:extLst>
                    <a:ext uri="{FF2B5EF4-FFF2-40B4-BE49-F238E27FC236}">
                      <a16:creationId xmlns:a16="http://schemas.microsoft.com/office/drawing/2014/main" id="{1F4EFB1A-0E0E-354F-9154-0022CBD657A4}"/>
                    </a:ext>
                  </a:extLst>
                </p:cNvPr>
                <p:cNvPicPr/>
                <p:nvPr/>
              </p:nvPicPr>
              <p:blipFill>
                <a:blip r:embed="rId116"/>
                <a:stretch>
                  <a:fillRect/>
                </a:stretch>
              </p:blipFill>
              <p:spPr>
                <a:xfrm>
                  <a:off x="6632911" y="4867630"/>
                  <a:ext cx="312836"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860" name="Ink 859">
                  <a:extLst>
                    <a:ext uri="{FF2B5EF4-FFF2-40B4-BE49-F238E27FC236}">
                      <a16:creationId xmlns:a16="http://schemas.microsoft.com/office/drawing/2014/main" id="{1EF592C3-F143-D144-9650-13FE41ABF1BF}"/>
                    </a:ext>
                  </a:extLst>
                </p14:cNvPr>
                <p14:cNvContentPartPr/>
                <p14:nvPr/>
              </p14:nvContentPartPr>
              <p14:xfrm>
                <a:off x="7070507" y="4876630"/>
                <a:ext cx="303120" cy="8280"/>
              </p14:xfrm>
            </p:contentPart>
          </mc:Choice>
          <mc:Fallback xmlns="">
            <p:pic>
              <p:nvPicPr>
                <p:cNvPr id="2330" name="Ink 2329">
                  <a:extLst>
                    <a:ext uri="{FF2B5EF4-FFF2-40B4-BE49-F238E27FC236}">
                      <a16:creationId xmlns:a16="http://schemas.microsoft.com/office/drawing/2014/main" id="{AA5AE3D7-DADD-8948-A72D-F8CA2D576A34}"/>
                    </a:ext>
                  </a:extLst>
                </p:cNvPr>
                <p:cNvPicPr/>
                <p:nvPr/>
              </p:nvPicPr>
              <p:blipFill>
                <a:blip r:embed="rId118"/>
                <a:stretch>
                  <a:fillRect/>
                </a:stretch>
              </p:blipFill>
              <p:spPr>
                <a:xfrm>
                  <a:off x="7062437" y="4868005"/>
                  <a:ext cx="318938" cy="25185"/>
                </a:xfrm>
                <a:prstGeom prst="rect">
                  <a:avLst/>
                </a:prstGeom>
              </p:spPr>
            </p:pic>
          </mc:Fallback>
        </mc:AlternateContent>
        <p:grpSp>
          <p:nvGrpSpPr>
            <p:cNvPr id="861" name="Group 860">
              <a:extLst>
                <a:ext uri="{FF2B5EF4-FFF2-40B4-BE49-F238E27FC236}">
                  <a16:creationId xmlns:a16="http://schemas.microsoft.com/office/drawing/2014/main" id="{8987DCD4-87C4-A94D-B7D0-2032CBDCA11C}"/>
                </a:ext>
              </a:extLst>
            </p:cNvPr>
            <p:cNvGrpSpPr/>
            <p:nvPr/>
          </p:nvGrpSpPr>
          <p:grpSpPr>
            <a:xfrm>
              <a:off x="6599987" y="4828750"/>
              <a:ext cx="766800" cy="392040"/>
              <a:chOff x="4822096" y="4817410"/>
              <a:chExt cx="766800" cy="392040"/>
            </a:xfrm>
          </p:grpSpPr>
          <mc:AlternateContent xmlns:mc="http://schemas.openxmlformats.org/markup-compatibility/2006" xmlns:p14="http://schemas.microsoft.com/office/powerpoint/2010/main">
            <mc:Choice Requires="p14">
              <p:contentPart p14:bwMode="auto" r:id="rId119">
                <p14:nvContentPartPr>
                  <p14:cNvPr id="893" name="Ink 892">
                    <a:extLst>
                      <a:ext uri="{FF2B5EF4-FFF2-40B4-BE49-F238E27FC236}">
                        <a16:creationId xmlns:a16="http://schemas.microsoft.com/office/drawing/2014/main" id="{73C90D3F-1DED-CA41-AF98-37D2EC68FA56}"/>
                      </a:ext>
                    </a:extLst>
                  </p14:cNvPr>
                  <p14:cNvContentPartPr/>
                  <p14:nvPr/>
                </p14:nvContentPartPr>
                <p14:xfrm>
                  <a:off x="4822096" y="4817410"/>
                  <a:ext cx="15120" cy="392040"/>
                </p14:xfrm>
              </p:contentPart>
            </mc:Choice>
            <mc:Fallback xmlns="">
              <p:pic>
                <p:nvPicPr>
                  <p:cNvPr id="2363" name="Ink 2362">
                    <a:extLst>
                      <a:ext uri="{FF2B5EF4-FFF2-40B4-BE49-F238E27FC236}">
                        <a16:creationId xmlns:a16="http://schemas.microsoft.com/office/drawing/2014/main" id="{8C64CA18-C9FA-FF49-A980-299CF375426E}"/>
                      </a:ext>
                    </a:extLst>
                  </p:cNvPr>
                  <p:cNvPicPr/>
                  <p:nvPr/>
                </p:nvPicPr>
                <p:blipFill>
                  <a:blip r:embed="rId120"/>
                  <a:stretch>
                    <a:fillRect/>
                  </a:stretch>
                </p:blipFill>
                <p:spPr>
                  <a:xfrm>
                    <a:off x="4814375" y="4809142"/>
                    <a:ext cx="30883" cy="40892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894" name="Ink 893">
                    <a:extLst>
                      <a:ext uri="{FF2B5EF4-FFF2-40B4-BE49-F238E27FC236}">
                        <a16:creationId xmlns:a16="http://schemas.microsoft.com/office/drawing/2014/main" id="{CD10F083-43A4-9D4F-ABCA-CA49BD3EDA34}"/>
                      </a:ext>
                    </a:extLst>
                  </p14:cNvPr>
                  <p14:cNvContentPartPr/>
                  <p14:nvPr/>
                </p14:nvContentPartPr>
                <p14:xfrm>
                  <a:off x="4851616" y="4830730"/>
                  <a:ext cx="5760" cy="7560"/>
                </p14:xfrm>
              </p:contentPart>
            </mc:Choice>
            <mc:Fallback xmlns="">
              <p:pic>
                <p:nvPicPr>
                  <p:cNvPr id="2364" name="Ink 2363">
                    <a:extLst>
                      <a:ext uri="{FF2B5EF4-FFF2-40B4-BE49-F238E27FC236}">
                        <a16:creationId xmlns:a16="http://schemas.microsoft.com/office/drawing/2014/main" id="{626AE4A9-D5EE-294C-93F5-2D77C46B2E7A}"/>
                      </a:ext>
                    </a:extLst>
                  </p:cNvPr>
                  <p:cNvPicPr/>
                  <p:nvPr/>
                </p:nvPicPr>
                <p:blipFill>
                  <a:blip r:embed="rId122"/>
                  <a:stretch>
                    <a:fillRect/>
                  </a:stretch>
                </p:blipFill>
                <p:spPr>
                  <a:xfrm>
                    <a:off x="4843616" y="4822139"/>
                    <a:ext cx="21440" cy="24398"/>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895" name="Ink 894">
                    <a:extLst>
                      <a:ext uri="{FF2B5EF4-FFF2-40B4-BE49-F238E27FC236}">
                        <a16:creationId xmlns:a16="http://schemas.microsoft.com/office/drawing/2014/main" id="{62EA70E6-DDC7-2440-B159-D780D513C775}"/>
                      </a:ext>
                    </a:extLst>
                  </p14:cNvPr>
                  <p14:cNvContentPartPr/>
                  <p14:nvPr/>
                </p14:nvContentPartPr>
                <p14:xfrm>
                  <a:off x="4849456" y="4871410"/>
                  <a:ext cx="11880" cy="11160"/>
                </p14:xfrm>
              </p:contentPart>
            </mc:Choice>
            <mc:Fallback xmlns="">
              <p:pic>
                <p:nvPicPr>
                  <p:cNvPr id="2365" name="Ink 2364">
                    <a:extLst>
                      <a:ext uri="{FF2B5EF4-FFF2-40B4-BE49-F238E27FC236}">
                        <a16:creationId xmlns:a16="http://schemas.microsoft.com/office/drawing/2014/main" id="{9714B44D-427A-1541-ABBA-255830105262}"/>
                      </a:ext>
                    </a:extLst>
                  </p:cNvPr>
                  <p:cNvPicPr/>
                  <p:nvPr/>
                </p:nvPicPr>
                <p:blipFill>
                  <a:blip r:embed="rId124"/>
                  <a:stretch>
                    <a:fillRect/>
                  </a:stretch>
                </p:blipFill>
                <p:spPr>
                  <a:xfrm>
                    <a:off x="4841429" y="4862691"/>
                    <a:ext cx="27613" cy="28249"/>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896" name="Ink 895">
                    <a:extLst>
                      <a:ext uri="{FF2B5EF4-FFF2-40B4-BE49-F238E27FC236}">
                        <a16:creationId xmlns:a16="http://schemas.microsoft.com/office/drawing/2014/main" id="{A889D3E6-ECEE-1145-8002-81CF7DF84607}"/>
                      </a:ext>
                    </a:extLst>
                  </p14:cNvPr>
                  <p14:cNvContentPartPr/>
                  <p14:nvPr/>
                </p14:nvContentPartPr>
                <p14:xfrm>
                  <a:off x="4842616" y="4919290"/>
                  <a:ext cx="17280" cy="11880"/>
                </p14:xfrm>
              </p:contentPart>
            </mc:Choice>
            <mc:Fallback xmlns="">
              <p:pic>
                <p:nvPicPr>
                  <p:cNvPr id="2366" name="Ink 2365">
                    <a:extLst>
                      <a:ext uri="{FF2B5EF4-FFF2-40B4-BE49-F238E27FC236}">
                        <a16:creationId xmlns:a16="http://schemas.microsoft.com/office/drawing/2014/main" id="{49FEC68E-047C-6C49-9573-C395189B9D04}"/>
                      </a:ext>
                    </a:extLst>
                  </p:cNvPr>
                  <p:cNvPicPr/>
                  <p:nvPr/>
                </p:nvPicPr>
                <p:blipFill>
                  <a:blip r:embed="rId126"/>
                  <a:stretch>
                    <a:fillRect/>
                  </a:stretch>
                </p:blipFill>
                <p:spPr>
                  <a:xfrm>
                    <a:off x="4834465" y="4910555"/>
                    <a:ext cx="33256" cy="29001"/>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897" name="Ink 896">
                    <a:extLst>
                      <a:ext uri="{FF2B5EF4-FFF2-40B4-BE49-F238E27FC236}">
                        <a16:creationId xmlns:a16="http://schemas.microsoft.com/office/drawing/2014/main" id="{6B291BDE-C73A-964D-9804-8CC9F4689F53}"/>
                      </a:ext>
                    </a:extLst>
                  </p14:cNvPr>
                  <p14:cNvContentPartPr/>
                  <p14:nvPr/>
                </p14:nvContentPartPr>
                <p14:xfrm>
                  <a:off x="4845856" y="4971490"/>
                  <a:ext cx="15480" cy="6480"/>
                </p14:xfrm>
              </p:contentPart>
            </mc:Choice>
            <mc:Fallback xmlns="">
              <p:pic>
                <p:nvPicPr>
                  <p:cNvPr id="2367" name="Ink 2366">
                    <a:extLst>
                      <a:ext uri="{FF2B5EF4-FFF2-40B4-BE49-F238E27FC236}">
                        <a16:creationId xmlns:a16="http://schemas.microsoft.com/office/drawing/2014/main" id="{23CAFE87-C1C4-8C45-B147-26B6C6173D21}"/>
                      </a:ext>
                    </a:extLst>
                  </p:cNvPr>
                  <p:cNvPicPr/>
                  <p:nvPr/>
                </p:nvPicPr>
                <p:blipFill>
                  <a:blip r:embed="rId128"/>
                  <a:stretch>
                    <a:fillRect/>
                  </a:stretch>
                </p:blipFill>
                <p:spPr>
                  <a:xfrm>
                    <a:off x="4837793" y="4962490"/>
                    <a:ext cx="31283"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898" name="Ink 897">
                    <a:extLst>
                      <a:ext uri="{FF2B5EF4-FFF2-40B4-BE49-F238E27FC236}">
                        <a16:creationId xmlns:a16="http://schemas.microsoft.com/office/drawing/2014/main" id="{076F0B40-032B-BC41-84DD-1987C5328DC4}"/>
                      </a:ext>
                    </a:extLst>
                  </p14:cNvPr>
                  <p14:cNvContentPartPr/>
                  <p14:nvPr/>
                </p14:nvContentPartPr>
                <p14:xfrm>
                  <a:off x="4841896" y="5019010"/>
                  <a:ext cx="25920" cy="11520"/>
                </p14:xfrm>
              </p:contentPart>
            </mc:Choice>
            <mc:Fallback xmlns="">
              <p:pic>
                <p:nvPicPr>
                  <p:cNvPr id="2368" name="Ink 2367">
                    <a:extLst>
                      <a:ext uri="{FF2B5EF4-FFF2-40B4-BE49-F238E27FC236}">
                        <a16:creationId xmlns:a16="http://schemas.microsoft.com/office/drawing/2014/main" id="{77CB3366-0D24-0243-91CF-78FE05D659F5}"/>
                      </a:ext>
                    </a:extLst>
                  </p:cNvPr>
                  <p:cNvPicPr/>
                  <p:nvPr/>
                </p:nvPicPr>
                <p:blipFill>
                  <a:blip r:embed="rId130"/>
                  <a:stretch>
                    <a:fillRect/>
                  </a:stretch>
                </p:blipFill>
                <p:spPr>
                  <a:xfrm>
                    <a:off x="4834120" y="5010539"/>
                    <a:ext cx="41796" cy="28122"/>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899" name="Ink 898">
                    <a:extLst>
                      <a:ext uri="{FF2B5EF4-FFF2-40B4-BE49-F238E27FC236}">
                        <a16:creationId xmlns:a16="http://schemas.microsoft.com/office/drawing/2014/main" id="{BCC1C4DF-9F86-E440-BDA6-C7FE682C586E}"/>
                      </a:ext>
                    </a:extLst>
                  </p14:cNvPr>
                  <p14:cNvContentPartPr/>
                  <p14:nvPr/>
                </p14:nvContentPartPr>
                <p14:xfrm>
                  <a:off x="4842616" y="5070850"/>
                  <a:ext cx="20520" cy="10080"/>
                </p14:xfrm>
              </p:contentPart>
            </mc:Choice>
            <mc:Fallback xmlns="">
              <p:pic>
                <p:nvPicPr>
                  <p:cNvPr id="2369" name="Ink 2368">
                    <a:extLst>
                      <a:ext uri="{FF2B5EF4-FFF2-40B4-BE49-F238E27FC236}">
                        <a16:creationId xmlns:a16="http://schemas.microsoft.com/office/drawing/2014/main" id="{9CF2309C-81FA-4649-A338-F8ECFD553238}"/>
                      </a:ext>
                    </a:extLst>
                  </p:cNvPr>
                  <p:cNvPicPr/>
                  <p:nvPr/>
                </p:nvPicPr>
                <p:blipFill>
                  <a:blip r:embed="rId132"/>
                  <a:stretch>
                    <a:fillRect/>
                  </a:stretch>
                </p:blipFill>
                <p:spPr>
                  <a:xfrm>
                    <a:off x="4834799" y="5062160"/>
                    <a:ext cx="36480" cy="27112"/>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900" name="Ink 899">
                    <a:extLst>
                      <a:ext uri="{FF2B5EF4-FFF2-40B4-BE49-F238E27FC236}">
                        <a16:creationId xmlns:a16="http://schemas.microsoft.com/office/drawing/2014/main" id="{1546874F-0C36-7D40-84D5-A53188510466}"/>
                      </a:ext>
                    </a:extLst>
                  </p14:cNvPr>
                  <p14:cNvContentPartPr/>
                  <p14:nvPr/>
                </p14:nvContentPartPr>
                <p14:xfrm>
                  <a:off x="4854496" y="5123410"/>
                  <a:ext cx="14040" cy="17280"/>
                </p14:xfrm>
              </p:contentPart>
            </mc:Choice>
            <mc:Fallback xmlns="">
              <p:pic>
                <p:nvPicPr>
                  <p:cNvPr id="2370" name="Ink 2369">
                    <a:extLst>
                      <a:ext uri="{FF2B5EF4-FFF2-40B4-BE49-F238E27FC236}">
                        <a16:creationId xmlns:a16="http://schemas.microsoft.com/office/drawing/2014/main" id="{85E405CD-BC25-2C49-9C33-2694A58D3402}"/>
                      </a:ext>
                    </a:extLst>
                  </p:cNvPr>
                  <p:cNvPicPr/>
                  <p:nvPr/>
                </p:nvPicPr>
                <p:blipFill>
                  <a:blip r:embed="rId134"/>
                  <a:stretch>
                    <a:fillRect/>
                  </a:stretch>
                </p:blipFill>
                <p:spPr>
                  <a:xfrm>
                    <a:off x="4846660" y="5114770"/>
                    <a:ext cx="30039" cy="34214"/>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901" name="Ink 900">
                    <a:extLst>
                      <a:ext uri="{FF2B5EF4-FFF2-40B4-BE49-F238E27FC236}">
                        <a16:creationId xmlns:a16="http://schemas.microsoft.com/office/drawing/2014/main" id="{08AF56D7-9D1F-5D4B-8614-EB89C965B93C}"/>
                      </a:ext>
                    </a:extLst>
                  </p14:cNvPr>
                  <p14:cNvContentPartPr/>
                  <p14:nvPr/>
                </p14:nvContentPartPr>
                <p14:xfrm>
                  <a:off x="4848736" y="5178490"/>
                  <a:ext cx="33120" cy="14400"/>
                </p14:xfrm>
              </p:contentPart>
            </mc:Choice>
            <mc:Fallback xmlns="">
              <p:pic>
                <p:nvPicPr>
                  <p:cNvPr id="2371" name="Ink 2370">
                    <a:extLst>
                      <a:ext uri="{FF2B5EF4-FFF2-40B4-BE49-F238E27FC236}">
                        <a16:creationId xmlns:a16="http://schemas.microsoft.com/office/drawing/2014/main" id="{C28A949C-4115-3542-9885-9D2190FC6385}"/>
                      </a:ext>
                    </a:extLst>
                  </p:cNvPr>
                  <p:cNvPicPr/>
                  <p:nvPr/>
                </p:nvPicPr>
                <p:blipFill>
                  <a:blip r:embed="rId136"/>
                  <a:stretch>
                    <a:fillRect/>
                  </a:stretch>
                </p:blipFill>
                <p:spPr>
                  <a:xfrm>
                    <a:off x="4840618" y="5169919"/>
                    <a:ext cx="49031" cy="312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902" name="Ink 901">
                    <a:extLst>
                      <a:ext uri="{FF2B5EF4-FFF2-40B4-BE49-F238E27FC236}">
                        <a16:creationId xmlns:a16="http://schemas.microsoft.com/office/drawing/2014/main" id="{0B2DCF30-4287-2345-94DC-C7940BE29E94}"/>
                      </a:ext>
                    </a:extLst>
                  </p14:cNvPr>
                  <p14:cNvContentPartPr/>
                  <p14:nvPr/>
                </p14:nvContentPartPr>
                <p14:xfrm>
                  <a:off x="4909936" y="5159770"/>
                  <a:ext cx="678960" cy="10080"/>
                </p14:xfrm>
              </p:contentPart>
            </mc:Choice>
            <mc:Fallback xmlns="">
              <p:pic>
                <p:nvPicPr>
                  <p:cNvPr id="2372" name="Ink 2371">
                    <a:extLst>
                      <a:ext uri="{FF2B5EF4-FFF2-40B4-BE49-F238E27FC236}">
                        <a16:creationId xmlns:a16="http://schemas.microsoft.com/office/drawing/2014/main" id="{17CC0737-F931-AC45-B3C1-E84D9FB5DD84}"/>
                      </a:ext>
                    </a:extLst>
                  </p:cNvPr>
                  <p:cNvPicPr/>
                  <p:nvPr/>
                </p:nvPicPr>
                <p:blipFill>
                  <a:blip r:embed="rId138"/>
                  <a:stretch>
                    <a:fillRect/>
                  </a:stretch>
                </p:blipFill>
                <p:spPr>
                  <a:xfrm>
                    <a:off x="4902180" y="5151080"/>
                    <a:ext cx="694795" cy="27112"/>
                  </a:xfrm>
                  <a:prstGeom prst="rect">
                    <a:avLst/>
                  </a:prstGeom>
                </p:spPr>
              </p:pic>
            </mc:Fallback>
          </mc:AlternateContent>
        </p:grpSp>
        <p:grpSp>
          <p:nvGrpSpPr>
            <p:cNvPr id="862" name="Group 861">
              <a:extLst>
                <a:ext uri="{FF2B5EF4-FFF2-40B4-BE49-F238E27FC236}">
                  <a16:creationId xmlns:a16="http://schemas.microsoft.com/office/drawing/2014/main" id="{92727F32-7163-0043-BB9D-85854DD9F9A2}"/>
                </a:ext>
              </a:extLst>
            </p:cNvPr>
            <p:cNvGrpSpPr/>
            <p:nvPr/>
          </p:nvGrpSpPr>
          <p:grpSpPr>
            <a:xfrm>
              <a:off x="7366427" y="4819390"/>
              <a:ext cx="90000" cy="422280"/>
              <a:chOff x="5588536" y="4808050"/>
              <a:chExt cx="90000" cy="422280"/>
            </a:xfrm>
          </p:grpSpPr>
          <mc:AlternateContent xmlns:mc="http://schemas.openxmlformats.org/markup-compatibility/2006" xmlns:p14="http://schemas.microsoft.com/office/powerpoint/2010/main">
            <mc:Choice Requires="p14">
              <p:contentPart p14:bwMode="auto" r:id="rId139">
                <p14:nvContentPartPr>
                  <p14:cNvPr id="885" name="Ink 884">
                    <a:extLst>
                      <a:ext uri="{FF2B5EF4-FFF2-40B4-BE49-F238E27FC236}">
                        <a16:creationId xmlns:a16="http://schemas.microsoft.com/office/drawing/2014/main" id="{C34E084B-85E4-0144-ADC4-71D8C6BD1C40}"/>
                      </a:ext>
                    </a:extLst>
                  </p14:cNvPr>
                  <p14:cNvContentPartPr/>
                  <p14:nvPr/>
                </p14:nvContentPartPr>
                <p14:xfrm>
                  <a:off x="5617336" y="4808050"/>
                  <a:ext cx="61200" cy="422280"/>
                </p14:xfrm>
              </p:contentPart>
            </mc:Choice>
            <mc:Fallback xmlns="">
              <p:pic>
                <p:nvPicPr>
                  <p:cNvPr id="2355" name="Ink 2354">
                    <a:extLst>
                      <a:ext uri="{FF2B5EF4-FFF2-40B4-BE49-F238E27FC236}">
                        <a16:creationId xmlns:a16="http://schemas.microsoft.com/office/drawing/2014/main" id="{E012160B-F6DD-AC43-B222-D20DF5E1FFC1}"/>
                      </a:ext>
                    </a:extLst>
                  </p:cNvPr>
                  <p:cNvPicPr/>
                  <p:nvPr/>
                </p:nvPicPr>
                <p:blipFill>
                  <a:blip r:embed="rId140"/>
                  <a:stretch>
                    <a:fillRect/>
                  </a:stretch>
                </p:blipFill>
                <p:spPr>
                  <a:xfrm>
                    <a:off x="5609241" y="4799432"/>
                    <a:ext cx="77067" cy="439171"/>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886" name="Ink 885">
                    <a:extLst>
                      <a:ext uri="{FF2B5EF4-FFF2-40B4-BE49-F238E27FC236}">
                        <a16:creationId xmlns:a16="http://schemas.microsoft.com/office/drawing/2014/main" id="{9171FE9A-542D-5A43-82D8-A7C5CE945B40}"/>
                      </a:ext>
                    </a:extLst>
                  </p14:cNvPr>
                  <p14:cNvContentPartPr/>
                  <p14:nvPr/>
                </p14:nvContentPartPr>
                <p14:xfrm>
                  <a:off x="5601136" y="4830730"/>
                  <a:ext cx="14040" cy="23400"/>
                </p14:xfrm>
              </p:contentPart>
            </mc:Choice>
            <mc:Fallback xmlns="">
              <p:pic>
                <p:nvPicPr>
                  <p:cNvPr id="2356" name="Ink 2355">
                    <a:extLst>
                      <a:ext uri="{FF2B5EF4-FFF2-40B4-BE49-F238E27FC236}">
                        <a16:creationId xmlns:a16="http://schemas.microsoft.com/office/drawing/2014/main" id="{48230102-5462-FB42-8D18-C38BA15D600F}"/>
                      </a:ext>
                    </a:extLst>
                  </p:cNvPr>
                  <p:cNvPicPr/>
                  <p:nvPr/>
                </p:nvPicPr>
                <p:blipFill>
                  <a:blip r:embed="rId142"/>
                  <a:stretch>
                    <a:fillRect/>
                  </a:stretch>
                </p:blipFill>
                <p:spPr>
                  <a:xfrm>
                    <a:off x="5593300" y="4822471"/>
                    <a:ext cx="30039" cy="40262"/>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887" name="Ink 886">
                    <a:extLst>
                      <a:ext uri="{FF2B5EF4-FFF2-40B4-BE49-F238E27FC236}">
                        <a16:creationId xmlns:a16="http://schemas.microsoft.com/office/drawing/2014/main" id="{C9A9536C-D358-294A-A621-5C414582B823}"/>
                      </a:ext>
                    </a:extLst>
                  </p14:cNvPr>
                  <p14:cNvContentPartPr/>
                  <p14:nvPr/>
                </p14:nvContentPartPr>
                <p14:xfrm>
                  <a:off x="5597536" y="4882570"/>
                  <a:ext cx="13320" cy="21600"/>
                </p14:xfrm>
              </p:contentPart>
            </mc:Choice>
            <mc:Fallback xmlns="">
              <p:pic>
                <p:nvPicPr>
                  <p:cNvPr id="2357" name="Ink 2356">
                    <a:extLst>
                      <a:ext uri="{FF2B5EF4-FFF2-40B4-BE49-F238E27FC236}">
                        <a16:creationId xmlns:a16="http://schemas.microsoft.com/office/drawing/2014/main" id="{5E488268-BDC3-1841-B7E3-E4F0C0F8E8FC}"/>
                      </a:ext>
                    </a:extLst>
                  </p:cNvPr>
                  <p:cNvPicPr/>
                  <p:nvPr/>
                </p:nvPicPr>
                <p:blipFill>
                  <a:blip r:embed="rId144"/>
                  <a:stretch>
                    <a:fillRect/>
                  </a:stretch>
                </p:blipFill>
                <p:spPr>
                  <a:xfrm>
                    <a:off x="5589607" y="4873999"/>
                    <a:ext cx="28860" cy="3840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888" name="Ink 887">
                    <a:extLst>
                      <a:ext uri="{FF2B5EF4-FFF2-40B4-BE49-F238E27FC236}">
                        <a16:creationId xmlns:a16="http://schemas.microsoft.com/office/drawing/2014/main" id="{1B0E4E84-4C86-014B-84CC-7ABC55DC7A93}"/>
                      </a:ext>
                    </a:extLst>
                  </p14:cNvPr>
                  <p14:cNvContentPartPr/>
                  <p14:nvPr/>
                </p14:nvContentPartPr>
                <p14:xfrm>
                  <a:off x="5588536" y="4941970"/>
                  <a:ext cx="22680" cy="17280"/>
                </p14:xfrm>
              </p:contentPart>
            </mc:Choice>
            <mc:Fallback xmlns="">
              <p:pic>
                <p:nvPicPr>
                  <p:cNvPr id="2358" name="Ink 2357">
                    <a:extLst>
                      <a:ext uri="{FF2B5EF4-FFF2-40B4-BE49-F238E27FC236}">
                        <a16:creationId xmlns:a16="http://schemas.microsoft.com/office/drawing/2014/main" id="{7206A2FD-C996-B848-B5F0-25D69A85D234}"/>
                      </a:ext>
                    </a:extLst>
                  </p:cNvPr>
                  <p:cNvPicPr/>
                  <p:nvPr/>
                </p:nvPicPr>
                <p:blipFill>
                  <a:blip r:embed="rId146"/>
                  <a:stretch>
                    <a:fillRect/>
                  </a:stretch>
                </p:blipFill>
                <p:spPr>
                  <a:xfrm>
                    <a:off x="5580760" y="4933330"/>
                    <a:ext cx="38556" cy="34214"/>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889" name="Ink 888">
                    <a:extLst>
                      <a:ext uri="{FF2B5EF4-FFF2-40B4-BE49-F238E27FC236}">
                        <a16:creationId xmlns:a16="http://schemas.microsoft.com/office/drawing/2014/main" id="{DB2018AF-2BB4-054D-9AAC-492D150EB369}"/>
                      </a:ext>
                    </a:extLst>
                  </p14:cNvPr>
                  <p14:cNvContentPartPr/>
                  <p14:nvPr/>
                </p14:nvContentPartPr>
                <p14:xfrm>
                  <a:off x="5588536" y="5004610"/>
                  <a:ext cx="23400" cy="14400"/>
                </p14:xfrm>
              </p:contentPart>
            </mc:Choice>
            <mc:Fallback xmlns="">
              <p:pic>
                <p:nvPicPr>
                  <p:cNvPr id="2359" name="Ink 2358">
                    <a:extLst>
                      <a:ext uri="{FF2B5EF4-FFF2-40B4-BE49-F238E27FC236}">
                        <a16:creationId xmlns:a16="http://schemas.microsoft.com/office/drawing/2014/main" id="{184700FB-F5C4-0F41-A1E9-450C82CF9DE9}"/>
                      </a:ext>
                    </a:extLst>
                  </p:cNvPr>
                  <p:cNvPicPr/>
                  <p:nvPr/>
                </p:nvPicPr>
                <p:blipFill>
                  <a:blip r:embed="rId148"/>
                  <a:stretch>
                    <a:fillRect/>
                  </a:stretch>
                </p:blipFill>
                <p:spPr>
                  <a:xfrm>
                    <a:off x="5580736" y="4996039"/>
                    <a:ext cx="39325" cy="3120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890" name="Ink 889">
                    <a:extLst>
                      <a:ext uri="{FF2B5EF4-FFF2-40B4-BE49-F238E27FC236}">
                        <a16:creationId xmlns:a16="http://schemas.microsoft.com/office/drawing/2014/main" id="{61066A66-553D-3040-B7F1-1CD048E1EC7A}"/>
                      </a:ext>
                    </a:extLst>
                  </p14:cNvPr>
                  <p14:cNvContentPartPr/>
                  <p14:nvPr/>
                </p14:nvContentPartPr>
                <p14:xfrm>
                  <a:off x="5596816" y="5066170"/>
                  <a:ext cx="21240" cy="16560"/>
                </p14:xfrm>
              </p:contentPart>
            </mc:Choice>
            <mc:Fallback xmlns="">
              <p:pic>
                <p:nvPicPr>
                  <p:cNvPr id="2360" name="Ink 2359">
                    <a:extLst>
                      <a:ext uri="{FF2B5EF4-FFF2-40B4-BE49-F238E27FC236}">
                        <a16:creationId xmlns:a16="http://schemas.microsoft.com/office/drawing/2014/main" id="{892EF131-18C2-AF44-B328-63AD9BC1ADEA}"/>
                      </a:ext>
                    </a:extLst>
                  </p:cNvPr>
                  <p:cNvPicPr/>
                  <p:nvPr/>
                </p:nvPicPr>
                <p:blipFill>
                  <a:blip r:embed="rId150"/>
                  <a:stretch>
                    <a:fillRect/>
                  </a:stretch>
                </p:blipFill>
                <p:spPr>
                  <a:xfrm>
                    <a:off x="5588771" y="5057721"/>
                    <a:ext cx="37009"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891" name="Ink 890">
                    <a:extLst>
                      <a:ext uri="{FF2B5EF4-FFF2-40B4-BE49-F238E27FC236}">
                        <a16:creationId xmlns:a16="http://schemas.microsoft.com/office/drawing/2014/main" id="{B0CB27F6-4D91-734A-8FB1-84DCD373CD23}"/>
                      </a:ext>
                    </a:extLst>
                  </p14:cNvPr>
                  <p14:cNvContentPartPr/>
                  <p14:nvPr/>
                </p14:nvContentPartPr>
                <p14:xfrm>
                  <a:off x="5595016" y="5122690"/>
                  <a:ext cx="22680" cy="4680"/>
                </p14:xfrm>
              </p:contentPart>
            </mc:Choice>
            <mc:Fallback xmlns="">
              <p:pic>
                <p:nvPicPr>
                  <p:cNvPr id="2361" name="Ink 2360">
                    <a:extLst>
                      <a:ext uri="{FF2B5EF4-FFF2-40B4-BE49-F238E27FC236}">
                        <a16:creationId xmlns:a16="http://schemas.microsoft.com/office/drawing/2014/main" id="{DA2D99C5-9FD6-F843-A5FB-69CF483FD0D1}"/>
                      </a:ext>
                    </a:extLst>
                  </p:cNvPr>
                  <p:cNvPicPr/>
                  <p:nvPr/>
                </p:nvPicPr>
                <p:blipFill>
                  <a:blip r:embed="rId152"/>
                  <a:stretch>
                    <a:fillRect/>
                  </a:stretch>
                </p:blipFill>
                <p:spPr>
                  <a:xfrm>
                    <a:off x="5587240" y="5114667"/>
                    <a:ext cx="38556" cy="2106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892" name="Ink 891">
                    <a:extLst>
                      <a:ext uri="{FF2B5EF4-FFF2-40B4-BE49-F238E27FC236}">
                        <a16:creationId xmlns:a16="http://schemas.microsoft.com/office/drawing/2014/main" id="{3A725159-73C7-2B45-982F-1BF527C96549}"/>
                      </a:ext>
                    </a:extLst>
                  </p14:cNvPr>
                  <p14:cNvContentPartPr/>
                  <p14:nvPr/>
                </p14:nvContentPartPr>
                <p14:xfrm>
                  <a:off x="5592856" y="5159050"/>
                  <a:ext cx="28800" cy="28080"/>
                </p14:xfrm>
              </p:contentPart>
            </mc:Choice>
            <mc:Fallback xmlns="">
              <p:pic>
                <p:nvPicPr>
                  <p:cNvPr id="2362" name="Ink 2361">
                    <a:extLst>
                      <a:ext uri="{FF2B5EF4-FFF2-40B4-BE49-F238E27FC236}">
                        <a16:creationId xmlns:a16="http://schemas.microsoft.com/office/drawing/2014/main" id="{9E8C73A9-1B36-BB48-A72F-E1681039F0E1}"/>
                      </a:ext>
                    </a:extLst>
                  </p:cNvPr>
                  <p:cNvPicPr/>
                  <p:nvPr/>
                </p:nvPicPr>
                <p:blipFill>
                  <a:blip r:embed="rId154"/>
                  <a:stretch>
                    <a:fillRect/>
                  </a:stretch>
                </p:blipFill>
                <p:spPr>
                  <a:xfrm>
                    <a:off x="5584766" y="5150489"/>
                    <a:ext cx="44656" cy="44860"/>
                  </a:xfrm>
                  <a:prstGeom prst="rect">
                    <a:avLst/>
                  </a:prstGeom>
                </p:spPr>
              </p:pic>
            </mc:Fallback>
          </mc:AlternateContent>
        </p:grpSp>
        <p:grpSp>
          <p:nvGrpSpPr>
            <p:cNvPr id="863" name="Group 862">
              <a:extLst>
                <a:ext uri="{FF2B5EF4-FFF2-40B4-BE49-F238E27FC236}">
                  <a16:creationId xmlns:a16="http://schemas.microsoft.com/office/drawing/2014/main" id="{040230F2-6F98-E34B-AD95-7E54B5C3FC36}"/>
                </a:ext>
              </a:extLst>
            </p:cNvPr>
            <p:cNvGrpSpPr/>
            <p:nvPr/>
          </p:nvGrpSpPr>
          <p:grpSpPr>
            <a:xfrm>
              <a:off x="6914987" y="4640830"/>
              <a:ext cx="191880" cy="264240"/>
              <a:chOff x="5137096" y="4629490"/>
              <a:chExt cx="191880" cy="264240"/>
            </a:xfrm>
          </p:grpSpPr>
          <mc:AlternateContent xmlns:mc="http://schemas.openxmlformats.org/markup-compatibility/2006" xmlns:p14="http://schemas.microsoft.com/office/powerpoint/2010/main">
            <mc:Choice Requires="p14">
              <p:contentPart p14:bwMode="auto" r:id="rId155">
                <p14:nvContentPartPr>
                  <p14:cNvPr id="875" name="Ink 874">
                    <a:extLst>
                      <a:ext uri="{FF2B5EF4-FFF2-40B4-BE49-F238E27FC236}">
                        <a16:creationId xmlns:a16="http://schemas.microsoft.com/office/drawing/2014/main" id="{9227974A-3544-624B-923C-19FBFA4F3CEB}"/>
                      </a:ext>
                    </a:extLst>
                  </p14:cNvPr>
                  <p14:cNvContentPartPr/>
                  <p14:nvPr/>
                </p14:nvContentPartPr>
                <p14:xfrm>
                  <a:off x="5189656" y="4848370"/>
                  <a:ext cx="84600" cy="45360"/>
                </p14:xfrm>
              </p:contentPart>
            </mc:Choice>
            <mc:Fallback xmlns="">
              <p:pic>
                <p:nvPicPr>
                  <p:cNvPr id="2345" name="Ink 2344">
                    <a:extLst>
                      <a:ext uri="{FF2B5EF4-FFF2-40B4-BE49-F238E27FC236}">
                        <a16:creationId xmlns:a16="http://schemas.microsoft.com/office/drawing/2014/main" id="{E08D8D38-4767-E346-AD86-2D87A9DAC30F}"/>
                      </a:ext>
                    </a:extLst>
                  </p:cNvPr>
                  <p:cNvPicPr/>
                  <p:nvPr/>
                </p:nvPicPr>
                <p:blipFill>
                  <a:blip r:embed="rId156"/>
                  <a:stretch>
                    <a:fillRect/>
                  </a:stretch>
                </p:blipFill>
                <p:spPr>
                  <a:xfrm>
                    <a:off x="5181583" y="4840123"/>
                    <a:ext cx="100422" cy="62198"/>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876" name="Ink 875">
                    <a:extLst>
                      <a:ext uri="{FF2B5EF4-FFF2-40B4-BE49-F238E27FC236}">
                        <a16:creationId xmlns:a16="http://schemas.microsoft.com/office/drawing/2014/main" id="{CD5F3CB6-3817-0E46-8E7E-6137D85C2D0C}"/>
                      </a:ext>
                    </a:extLst>
                  </p14:cNvPr>
                  <p14:cNvContentPartPr/>
                  <p14:nvPr/>
                </p14:nvContentPartPr>
                <p14:xfrm>
                  <a:off x="5228176" y="4830730"/>
                  <a:ext cx="3600" cy="26640"/>
                </p14:xfrm>
              </p:contentPart>
            </mc:Choice>
            <mc:Fallback xmlns="">
              <p:pic>
                <p:nvPicPr>
                  <p:cNvPr id="2346" name="Ink 2345">
                    <a:extLst>
                      <a:ext uri="{FF2B5EF4-FFF2-40B4-BE49-F238E27FC236}">
                        <a16:creationId xmlns:a16="http://schemas.microsoft.com/office/drawing/2014/main" id="{A83A4F12-593C-2548-9062-9E5087DDC963}"/>
                      </a:ext>
                    </a:extLst>
                  </p:cNvPr>
                  <p:cNvPicPr/>
                  <p:nvPr/>
                </p:nvPicPr>
                <p:blipFill>
                  <a:blip r:embed="rId158"/>
                  <a:stretch>
                    <a:fillRect/>
                  </a:stretch>
                </p:blipFill>
                <p:spPr>
                  <a:xfrm>
                    <a:off x="5219994" y="4822192"/>
                    <a:ext cx="19636" cy="43375"/>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877" name="Ink 876">
                    <a:extLst>
                      <a:ext uri="{FF2B5EF4-FFF2-40B4-BE49-F238E27FC236}">
                        <a16:creationId xmlns:a16="http://schemas.microsoft.com/office/drawing/2014/main" id="{394CD160-4BAF-1848-8583-6ECF1B3742CA}"/>
                      </a:ext>
                    </a:extLst>
                  </p14:cNvPr>
                  <p14:cNvContentPartPr/>
                  <p14:nvPr/>
                </p14:nvContentPartPr>
                <p14:xfrm>
                  <a:off x="5218096" y="4805170"/>
                  <a:ext cx="34560" cy="720"/>
                </p14:xfrm>
              </p:contentPart>
            </mc:Choice>
            <mc:Fallback xmlns="">
              <p:pic>
                <p:nvPicPr>
                  <p:cNvPr id="2347" name="Ink 2346">
                    <a:extLst>
                      <a:ext uri="{FF2B5EF4-FFF2-40B4-BE49-F238E27FC236}">
                        <a16:creationId xmlns:a16="http://schemas.microsoft.com/office/drawing/2014/main" id="{18234800-262F-FD48-A185-CD3F1CE2A94B}"/>
                      </a:ext>
                    </a:extLst>
                  </p:cNvPr>
                  <p:cNvPicPr/>
                  <p:nvPr/>
                </p:nvPicPr>
                <p:blipFill>
                  <a:blip r:embed="rId160"/>
                  <a:stretch>
                    <a:fillRect/>
                  </a:stretch>
                </p:blipFill>
                <p:spPr>
                  <a:xfrm>
                    <a:off x="5210021" y="4796170"/>
                    <a:ext cx="50387"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878" name="Ink 877">
                    <a:extLst>
                      <a:ext uri="{FF2B5EF4-FFF2-40B4-BE49-F238E27FC236}">
                        <a16:creationId xmlns:a16="http://schemas.microsoft.com/office/drawing/2014/main" id="{34B3EE01-BD06-624D-B9A7-AF0B2537BFC9}"/>
                      </a:ext>
                    </a:extLst>
                  </p14:cNvPr>
                  <p14:cNvContentPartPr/>
                  <p14:nvPr/>
                </p14:nvContentPartPr>
                <p14:xfrm>
                  <a:off x="5137096" y="4629490"/>
                  <a:ext cx="191880" cy="160920"/>
                </p14:xfrm>
              </p:contentPart>
            </mc:Choice>
            <mc:Fallback xmlns="">
              <p:pic>
                <p:nvPicPr>
                  <p:cNvPr id="2348" name="Ink 2347">
                    <a:extLst>
                      <a:ext uri="{FF2B5EF4-FFF2-40B4-BE49-F238E27FC236}">
                        <a16:creationId xmlns:a16="http://schemas.microsoft.com/office/drawing/2014/main" id="{2F49A710-C0A8-7242-A513-BD004752A6C3}"/>
                      </a:ext>
                    </a:extLst>
                  </p:cNvPr>
                  <p:cNvPicPr/>
                  <p:nvPr/>
                </p:nvPicPr>
                <p:blipFill>
                  <a:blip r:embed="rId162"/>
                  <a:stretch>
                    <a:fillRect/>
                  </a:stretch>
                </p:blipFill>
                <p:spPr>
                  <a:xfrm>
                    <a:off x="5129343" y="4620875"/>
                    <a:ext cx="207708" cy="177805"/>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879" name="Ink 878">
                    <a:extLst>
                      <a:ext uri="{FF2B5EF4-FFF2-40B4-BE49-F238E27FC236}">
                        <a16:creationId xmlns:a16="http://schemas.microsoft.com/office/drawing/2014/main" id="{A0D335AC-95A7-914D-B12C-F55D4C498804}"/>
                      </a:ext>
                    </a:extLst>
                  </p14:cNvPr>
                  <p14:cNvContentPartPr/>
                  <p14:nvPr/>
                </p14:nvContentPartPr>
                <p14:xfrm>
                  <a:off x="5226376" y="4659370"/>
                  <a:ext cx="35280" cy="51840"/>
                </p14:xfrm>
              </p:contentPart>
            </mc:Choice>
            <mc:Fallback xmlns="">
              <p:pic>
                <p:nvPicPr>
                  <p:cNvPr id="2349" name="Ink 2348">
                    <a:extLst>
                      <a:ext uri="{FF2B5EF4-FFF2-40B4-BE49-F238E27FC236}">
                        <a16:creationId xmlns:a16="http://schemas.microsoft.com/office/drawing/2014/main" id="{5E9A3601-4719-1446-A981-1CF3DD01B339}"/>
                      </a:ext>
                    </a:extLst>
                  </p:cNvPr>
                  <p:cNvPicPr/>
                  <p:nvPr/>
                </p:nvPicPr>
                <p:blipFill>
                  <a:blip r:embed="rId164"/>
                  <a:stretch>
                    <a:fillRect/>
                  </a:stretch>
                </p:blipFill>
                <p:spPr>
                  <a:xfrm>
                    <a:off x="5218284" y="4650787"/>
                    <a:ext cx="51140" cy="68662"/>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880" name="Ink 879">
                    <a:extLst>
                      <a:ext uri="{FF2B5EF4-FFF2-40B4-BE49-F238E27FC236}">
                        <a16:creationId xmlns:a16="http://schemas.microsoft.com/office/drawing/2014/main" id="{5B26E8B7-C1D6-034A-BB6D-49370841359B}"/>
                      </a:ext>
                    </a:extLst>
                  </p14:cNvPr>
                  <p14:cNvContentPartPr/>
                  <p14:nvPr/>
                </p14:nvContentPartPr>
                <p14:xfrm>
                  <a:off x="5168056" y="4715530"/>
                  <a:ext cx="21600" cy="2520"/>
                </p14:xfrm>
              </p:contentPart>
            </mc:Choice>
            <mc:Fallback xmlns="">
              <p:pic>
                <p:nvPicPr>
                  <p:cNvPr id="2350" name="Ink 2349">
                    <a:extLst>
                      <a:ext uri="{FF2B5EF4-FFF2-40B4-BE49-F238E27FC236}">
                        <a16:creationId xmlns:a16="http://schemas.microsoft.com/office/drawing/2014/main" id="{13BA7781-30B5-4643-9FAD-DD2CB1E08D82}"/>
                      </a:ext>
                    </a:extLst>
                  </p:cNvPr>
                  <p:cNvPicPr/>
                  <p:nvPr/>
                </p:nvPicPr>
                <p:blipFill>
                  <a:blip r:embed="rId166"/>
                  <a:stretch>
                    <a:fillRect/>
                  </a:stretch>
                </p:blipFill>
                <p:spPr>
                  <a:xfrm>
                    <a:off x="5159996" y="4706890"/>
                    <a:ext cx="37397"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881" name="Ink 880">
                    <a:extLst>
                      <a:ext uri="{FF2B5EF4-FFF2-40B4-BE49-F238E27FC236}">
                        <a16:creationId xmlns:a16="http://schemas.microsoft.com/office/drawing/2014/main" id="{A37E3E49-87EA-154E-9EAD-75CD78119F22}"/>
                      </a:ext>
                    </a:extLst>
                  </p14:cNvPr>
                  <p14:cNvContentPartPr/>
                  <p14:nvPr/>
                </p14:nvContentPartPr>
                <p14:xfrm>
                  <a:off x="5185696" y="4668730"/>
                  <a:ext cx="5400" cy="2520"/>
                </p14:xfrm>
              </p:contentPart>
            </mc:Choice>
            <mc:Fallback xmlns="">
              <p:pic>
                <p:nvPicPr>
                  <p:cNvPr id="2351" name="Ink 2350">
                    <a:extLst>
                      <a:ext uri="{FF2B5EF4-FFF2-40B4-BE49-F238E27FC236}">
                        <a16:creationId xmlns:a16="http://schemas.microsoft.com/office/drawing/2014/main" id="{DF4FA2A3-3A6F-2C4B-9E1C-72547AB46533}"/>
                      </a:ext>
                    </a:extLst>
                  </p:cNvPr>
                  <p:cNvPicPr/>
                  <p:nvPr/>
                </p:nvPicPr>
                <p:blipFill>
                  <a:blip r:embed="rId168"/>
                  <a:stretch>
                    <a:fillRect/>
                  </a:stretch>
                </p:blipFill>
                <p:spPr>
                  <a:xfrm>
                    <a:off x="5177258" y="4659730"/>
                    <a:ext cx="21938"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882" name="Ink 881">
                    <a:extLst>
                      <a:ext uri="{FF2B5EF4-FFF2-40B4-BE49-F238E27FC236}">
                        <a16:creationId xmlns:a16="http://schemas.microsoft.com/office/drawing/2014/main" id="{AB3893BF-F9BB-4345-A452-C3473FE7BF83}"/>
                      </a:ext>
                    </a:extLst>
                  </p14:cNvPr>
                  <p14:cNvContentPartPr/>
                  <p14:nvPr/>
                </p14:nvContentPartPr>
                <p14:xfrm>
                  <a:off x="5225296" y="4648930"/>
                  <a:ext cx="3600" cy="10080"/>
                </p14:xfrm>
              </p:contentPart>
            </mc:Choice>
            <mc:Fallback xmlns="">
              <p:pic>
                <p:nvPicPr>
                  <p:cNvPr id="2352" name="Ink 2351">
                    <a:extLst>
                      <a:ext uri="{FF2B5EF4-FFF2-40B4-BE49-F238E27FC236}">
                        <a16:creationId xmlns:a16="http://schemas.microsoft.com/office/drawing/2014/main" id="{F8B81077-7B1B-6C43-AFAD-44A7069FFB07}"/>
                      </a:ext>
                    </a:extLst>
                  </p:cNvPr>
                  <p:cNvPicPr/>
                  <p:nvPr/>
                </p:nvPicPr>
                <p:blipFill>
                  <a:blip r:embed="rId170"/>
                  <a:stretch>
                    <a:fillRect/>
                  </a:stretch>
                </p:blipFill>
                <p:spPr>
                  <a:xfrm>
                    <a:off x="5217114" y="4640530"/>
                    <a:ext cx="19636" cy="26544"/>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883" name="Ink 882">
                    <a:extLst>
                      <a:ext uri="{FF2B5EF4-FFF2-40B4-BE49-F238E27FC236}">
                        <a16:creationId xmlns:a16="http://schemas.microsoft.com/office/drawing/2014/main" id="{7AD58502-23CF-A348-9473-359AFCC407AC}"/>
                      </a:ext>
                    </a:extLst>
                  </p14:cNvPr>
                  <p14:cNvContentPartPr/>
                  <p14:nvPr/>
                </p14:nvContentPartPr>
                <p14:xfrm>
                  <a:off x="5297296" y="4682050"/>
                  <a:ext cx="19080" cy="9000"/>
                </p14:xfrm>
              </p:contentPart>
            </mc:Choice>
            <mc:Fallback xmlns="">
              <p:pic>
                <p:nvPicPr>
                  <p:cNvPr id="2353" name="Ink 2352">
                    <a:extLst>
                      <a:ext uri="{FF2B5EF4-FFF2-40B4-BE49-F238E27FC236}">
                        <a16:creationId xmlns:a16="http://schemas.microsoft.com/office/drawing/2014/main" id="{D212F629-6085-B041-AA3A-A3E8E952CC37}"/>
                      </a:ext>
                    </a:extLst>
                  </p:cNvPr>
                  <p:cNvPicPr/>
                  <p:nvPr/>
                </p:nvPicPr>
                <p:blipFill>
                  <a:blip r:embed="rId172"/>
                  <a:stretch>
                    <a:fillRect/>
                  </a:stretch>
                </p:blipFill>
                <p:spPr>
                  <a:xfrm>
                    <a:off x="5289211" y="4673396"/>
                    <a:ext cx="34926" cy="25962"/>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884" name="Ink 883">
                    <a:extLst>
                      <a:ext uri="{FF2B5EF4-FFF2-40B4-BE49-F238E27FC236}">
                        <a16:creationId xmlns:a16="http://schemas.microsoft.com/office/drawing/2014/main" id="{6B8A1B3A-5C61-1D45-A544-D2EA69BF98C4}"/>
                      </a:ext>
                    </a:extLst>
                  </p14:cNvPr>
                  <p14:cNvContentPartPr/>
                  <p14:nvPr/>
                </p14:nvContentPartPr>
                <p14:xfrm>
                  <a:off x="5303416" y="4730650"/>
                  <a:ext cx="24480" cy="2520"/>
                </p14:xfrm>
              </p:contentPart>
            </mc:Choice>
            <mc:Fallback xmlns="">
              <p:pic>
                <p:nvPicPr>
                  <p:cNvPr id="2354" name="Ink 2353">
                    <a:extLst>
                      <a:ext uri="{FF2B5EF4-FFF2-40B4-BE49-F238E27FC236}">
                        <a16:creationId xmlns:a16="http://schemas.microsoft.com/office/drawing/2014/main" id="{1E6CB45B-9ED0-2A4B-ACD4-F5A82E69A79D}"/>
                      </a:ext>
                    </a:extLst>
                  </p:cNvPr>
                  <p:cNvPicPr/>
                  <p:nvPr/>
                </p:nvPicPr>
                <p:blipFill>
                  <a:blip r:embed="rId174"/>
                  <a:stretch>
                    <a:fillRect/>
                  </a:stretch>
                </p:blipFill>
                <p:spPr>
                  <a:xfrm>
                    <a:off x="5295685" y="4722010"/>
                    <a:ext cx="40263" cy="20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5">
              <p14:nvContentPartPr>
                <p14:cNvPr id="864" name="Ink 863">
                  <a:extLst>
                    <a:ext uri="{FF2B5EF4-FFF2-40B4-BE49-F238E27FC236}">
                      <a16:creationId xmlns:a16="http://schemas.microsoft.com/office/drawing/2014/main" id="{92B248BF-4B7D-A546-ABA3-8754344BC1DC}"/>
                    </a:ext>
                  </a:extLst>
                </p14:cNvPr>
                <p14:cNvContentPartPr/>
                <p14:nvPr/>
              </p14:nvContentPartPr>
              <p14:xfrm>
                <a:off x="6784661" y="5171650"/>
                <a:ext cx="72000" cy="196920"/>
              </p14:xfrm>
            </p:contentPart>
          </mc:Choice>
          <mc:Fallback xmlns="">
            <p:pic>
              <p:nvPicPr>
                <p:cNvPr id="2334" name="Ink 2333">
                  <a:extLst>
                    <a:ext uri="{FF2B5EF4-FFF2-40B4-BE49-F238E27FC236}">
                      <a16:creationId xmlns:a16="http://schemas.microsoft.com/office/drawing/2014/main" id="{D53F06CE-1800-CA4B-93A8-7D24FA381686}"/>
                    </a:ext>
                  </a:extLst>
                </p:cNvPr>
                <p:cNvPicPr/>
                <p:nvPr/>
              </p:nvPicPr>
              <p:blipFill>
                <a:blip r:embed="rId176"/>
                <a:stretch>
                  <a:fillRect/>
                </a:stretch>
              </p:blipFill>
              <p:spPr>
                <a:xfrm>
                  <a:off x="6776553" y="5163388"/>
                  <a:ext cx="87892" cy="213789"/>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865" name="Ink 864">
                  <a:extLst>
                    <a:ext uri="{FF2B5EF4-FFF2-40B4-BE49-F238E27FC236}">
                      <a16:creationId xmlns:a16="http://schemas.microsoft.com/office/drawing/2014/main" id="{6DE14460-1FDB-944F-936D-15FD3D26FB8D}"/>
                    </a:ext>
                  </a:extLst>
                </p14:cNvPr>
                <p14:cNvContentPartPr/>
                <p14:nvPr/>
              </p14:nvContentPartPr>
              <p14:xfrm>
                <a:off x="7147181" y="5168410"/>
                <a:ext cx="80280" cy="209160"/>
              </p14:xfrm>
            </p:contentPart>
          </mc:Choice>
          <mc:Fallback xmlns="">
            <p:pic>
              <p:nvPicPr>
                <p:cNvPr id="2335" name="Ink 2334">
                  <a:extLst>
                    <a:ext uri="{FF2B5EF4-FFF2-40B4-BE49-F238E27FC236}">
                      <a16:creationId xmlns:a16="http://schemas.microsoft.com/office/drawing/2014/main" id="{A7875957-8719-A64C-A880-63C84E5A40BB}"/>
                    </a:ext>
                  </a:extLst>
                </p:cNvPr>
                <p:cNvPicPr/>
                <p:nvPr/>
              </p:nvPicPr>
              <p:blipFill>
                <a:blip r:embed="rId178"/>
                <a:stretch>
                  <a:fillRect/>
                </a:stretch>
              </p:blipFill>
              <p:spPr>
                <a:xfrm>
                  <a:off x="7139412" y="5160140"/>
                  <a:ext cx="96142" cy="226044"/>
                </a:xfrm>
                <a:prstGeom prst="rect">
                  <a:avLst/>
                </a:prstGeom>
              </p:spPr>
            </p:pic>
          </mc:Fallback>
        </mc:AlternateContent>
        <p:grpSp>
          <p:nvGrpSpPr>
            <p:cNvPr id="866" name="Group 865">
              <a:extLst>
                <a:ext uri="{FF2B5EF4-FFF2-40B4-BE49-F238E27FC236}">
                  <a16:creationId xmlns:a16="http://schemas.microsoft.com/office/drawing/2014/main" id="{031D98FA-DB9F-3945-89CF-59E4BAFEA209}"/>
                </a:ext>
              </a:extLst>
            </p:cNvPr>
            <p:cNvGrpSpPr/>
            <p:nvPr/>
          </p:nvGrpSpPr>
          <p:grpSpPr>
            <a:xfrm>
              <a:off x="6801941" y="5371090"/>
              <a:ext cx="403200" cy="92520"/>
              <a:chOff x="6801941" y="5371090"/>
              <a:chExt cx="403200" cy="92520"/>
            </a:xfrm>
          </p:grpSpPr>
          <mc:AlternateContent xmlns:mc="http://schemas.openxmlformats.org/markup-compatibility/2006" xmlns:p14="http://schemas.microsoft.com/office/powerpoint/2010/main">
            <mc:Choice Requires="p14">
              <p:contentPart p14:bwMode="auto" r:id="rId179">
                <p14:nvContentPartPr>
                  <p14:cNvPr id="867" name="Ink 866">
                    <a:extLst>
                      <a:ext uri="{FF2B5EF4-FFF2-40B4-BE49-F238E27FC236}">
                        <a16:creationId xmlns:a16="http://schemas.microsoft.com/office/drawing/2014/main" id="{548D96E0-FBDE-3B45-B85E-62E2837E061C}"/>
                      </a:ext>
                    </a:extLst>
                  </p14:cNvPr>
                  <p14:cNvContentPartPr/>
                  <p14:nvPr/>
                </p14:nvContentPartPr>
                <p14:xfrm>
                  <a:off x="6801941" y="5411050"/>
                  <a:ext cx="403200" cy="52560"/>
                </p14:xfrm>
              </p:contentPart>
            </mc:Choice>
            <mc:Fallback xmlns="">
              <p:pic>
                <p:nvPicPr>
                  <p:cNvPr id="2337" name="Ink 2336">
                    <a:extLst>
                      <a:ext uri="{FF2B5EF4-FFF2-40B4-BE49-F238E27FC236}">
                        <a16:creationId xmlns:a16="http://schemas.microsoft.com/office/drawing/2014/main" id="{6577957F-2A3F-5045-AEF5-3B07F449A9B3}"/>
                      </a:ext>
                    </a:extLst>
                  </p:cNvPr>
                  <p:cNvPicPr/>
                  <p:nvPr/>
                </p:nvPicPr>
                <p:blipFill>
                  <a:blip r:embed="rId180"/>
                  <a:stretch>
                    <a:fillRect/>
                  </a:stretch>
                </p:blipFill>
                <p:spPr>
                  <a:xfrm>
                    <a:off x="6793864" y="5402405"/>
                    <a:ext cx="419031" cy="69504"/>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868" name="Ink 867">
                    <a:extLst>
                      <a:ext uri="{FF2B5EF4-FFF2-40B4-BE49-F238E27FC236}">
                        <a16:creationId xmlns:a16="http://schemas.microsoft.com/office/drawing/2014/main" id="{BC580C92-6B46-5344-B939-F620DEC72340}"/>
                      </a:ext>
                    </a:extLst>
                  </p14:cNvPr>
                  <p14:cNvContentPartPr/>
                  <p14:nvPr/>
                </p14:nvContentPartPr>
                <p14:xfrm>
                  <a:off x="6815981" y="5385490"/>
                  <a:ext cx="5400" cy="20160"/>
                </p14:xfrm>
              </p:contentPart>
            </mc:Choice>
            <mc:Fallback xmlns="">
              <p:pic>
                <p:nvPicPr>
                  <p:cNvPr id="2338" name="Ink 2337">
                    <a:extLst>
                      <a:ext uri="{FF2B5EF4-FFF2-40B4-BE49-F238E27FC236}">
                        <a16:creationId xmlns:a16="http://schemas.microsoft.com/office/drawing/2014/main" id="{C4AEED73-2651-7442-B09E-C14D3E45A751}"/>
                      </a:ext>
                    </a:extLst>
                  </p:cNvPr>
                  <p:cNvPicPr/>
                  <p:nvPr/>
                </p:nvPicPr>
                <p:blipFill>
                  <a:blip r:embed="rId182"/>
                  <a:stretch>
                    <a:fillRect/>
                  </a:stretch>
                </p:blipFill>
                <p:spPr>
                  <a:xfrm>
                    <a:off x="6808040" y="5376800"/>
                    <a:ext cx="20965" cy="37192"/>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869" name="Ink 868">
                    <a:extLst>
                      <a:ext uri="{FF2B5EF4-FFF2-40B4-BE49-F238E27FC236}">
                        <a16:creationId xmlns:a16="http://schemas.microsoft.com/office/drawing/2014/main" id="{7DB946EA-61C9-4A42-B793-A18906F55744}"/>
                      </a:ext>
                    </a:extLst>
                  </p14:cNvPr>
                  <p14:cNvContentPartPr/>
                  <p14:nvPr/>
                </p14:nvContentPartPr>
                <p14:xfrm>
                  <a:off x="6862781" y="5379010"/>
                  <a:ext cx="10440" cy="16200"/>
                </p14:xfrm>
              </p:contentPart>
            </mc:Choice>
            <mc:Fallback xmlns="">
              <p:pic>
                <p:nvPicPr>
                  <p:cNvPr id="2339" name="Ink 2338">
                    <a:extLst>
                      <a:ext uri="{FF2B5EF4-FFF2-40B4-BE49-F238E27FC236}">
                        <a16:creationId xmlns:a16="http://schemas.microsoft.com/office/drawing/2014/main" id="{78E43CD9-C296-A44B-84F8-EA68294816AC}"/>
                      </a:ext>
                    </a:extLst>
                  </p:cNvPr>
                  <p:cNvPicPr/>
                  <p:nvPr/>
                </p:nvPicPr>
                <p:blipFill>
                  <a:blip r:embed="rId184"/>
                  <a:stretch>
                    <a:fillRect/>
                  </a:stretch>
                </p:blipFill>
                <p:spPr>
                  <a:xfrm>
                    <a:off x="6854872" y="5370393"/>
                    <a:ext cx="25942" cy="33089"/>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870" name="Ink 869">
                    <a:extLst>
                      <a:ext uri="{FF2B5EF4-FFF2-40B4-BE49-F238E27FC236}">
                        <a16:creationId xmlns:a16="http://schemas.microsoft.com/office/drawing/2014/main" id="{9652EAAF-4438-6B4F-9F8F-35B25ABEDAD0}"/>
                      </a:ext>
                    </a:extLst>
                  </p14:cNvPr>
                  <p14:cNvContentPartPr/>
                  <p14:nvPr/>
                </p14:nvContentPartPr>
                <p14:xfrm>
                  <a:off x="6918941" y="5380810"/>
                  <a:ext cx="20880" cy="18000"/>
                </p14:xfrm>
              </p:contentPart>
            </mc:Choice>
            <mc:Fallback xmlns="">
              <p:pic>
                <p:nvPicPr>
                  <p:cNvPr id="2340" name="Ink 2339">
                    <a:extLst>
                      <a:ext uri="{FF2B5EF4-FFF2-40B4-BE49-F238E27FC236}">
                        <a16:creationId xmlns:a16="http://schemas.microsoft.com/office/drawing/2014/main" id="{62D3BEAE-A65E-2645-8693-EB5C9CBC636F}"/>
                      </a:ext>
                    </a:extLst>
                  </p:cNvPr>
                  <p:cNvPicPr/>
                  <p:nvPr/>
                </p:nvPicPr>
                <p:blipFill>
                  <a:blip r:embed="rId186"/>
                  <a:stretch>
                    <a:fillRect/>
                  </a:stretch>
                </p:blipFill>
                <p:spPr>
                  <a:xfrm>
                    <a:off x="6911231" y="5372156"/>
                    <a:ext cx="36620" cy="34962"/>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871" name="Ink 870">
                    <a:extLst>
                      <a:ext uri="{FF2B5EF4-FFF2-40B4-BE49-F238E27FC236}">
                        <a16:creationId xmlns:a16="http://schemas.microsoft.com/office/drawing/2014/main" id="{3764E917-9850-1F40-8115-2F81444B1D9D}"/>
                      </a:ext>
                    </a:extLst>
                  </p14:cNvPr>
                  <p14:cNvContentPartPr/>
                  <p14:nvPr/>
                </p14:nvContentPartPr>
                <p14:xfrm>
                  <a:off x="6990581" y="5377210"/>
                  <a:ext cx="11520" cy="19800"/>
                </p14:xfrm>
              </p:contentPart>
            </mc:Choice>
            <mc:Fallback xmlns="">
              <p:pic>
                <p:nvPicPr>
                  <p:cNvPr id="2341" name="Ink 2340">
                    <a:extLst>
                      <a:ext uri="{FF2B5EF4-FFF2-40B4-BE49-F238E27FC236}">
                        <a16:creationId xmlns:a16="http://schemas.microsoft.com/office/drawing/2014/main" id="{9F6C1948-4E80-E648-B410-E90BA7046949}"/>
                      </a:ext>
                    </a:extLst>
                  </p:cNvPr>
                  <p:cNvPicPr/>
                  <p:nvPr/>
                </p:nvPicPr>
                <p:blipFill>
                  <a:blip r:embed="rId188"/>
                  <a:stretch>
                    <a:fillRect/>
                  </a:stretch>
                </p:blipFill>
                <p:spPr>
                  <a:xfrm>
                    <a:off x="6982581" y="5368676"/>
                    <a:ext cx="27200" cy="36528"/>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872" name="Ink 871">
                    <a:extLst>
                      <a:ext uri="{FF2B5EF4-FFF2-40B4-BE49-F238E27FC236}">
                        <a16:creationId xmlns:a16="http://schemas.microsoft.com/office/drawing/2014/main" id="{F9F353E2-420E-2745-B5E7-E9F57DE8EC95}"/>
                      </a:ext>
                    </a:extLst>
                  </p14:cNvPr>
                  <p14:cNvContentPartPr/>
                  <p14:nvPr/>
                </p14:nvContentPartPr>
                <p14:xfrm>
                  <a:off x="7055381" y="5388010"/>
                  <a:ext cx="17640" cy="18360"/>
                </p14:xfrm>
              </p:contentPart>
            </mc:Choice>
            <mc:Fallback xmlns="">
              <p:pic>
                <p:nvPicPr>
                  <p:cNvPr id="2342" name="Ink 2341">
                    <a:extLst>
                      <a:ext uri="{FF2B5EF4-FFF2-40B4-BE49-F238E27FC236}">
                        <a16:creationId xmlns:a16="http://schemas.microsoft.com/office/drawing/2014/main" id="{932152FC-7456-4244-B926-83D6E9135560}"/>
                      </a:ext>
                    </a:extLst>
                  </p:cNvPr>
                  <p:cNvPicPr/>
                  <p:nvPr/>
                </p:nvPicPr>
                <p:blipFill>
                  <a:blip r:embed="rId190"/>
                  <a:stretch>
                    <a:fillRect/>
                  </a:stretch>
                </p:blipFill>
                <p:spPr>
                  <a:xfrm>
                    <a:off x="7047363" y="5379350"/>
                    <a:ext cx="33356" cy="35334"/>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873" name="Ink 872">
                    <a:extLst>
                      <a:ext uri="{FF2B5EF4-FFF2-40B4-BE49-F238E27FC236}">
                        <a16:creationId xmlns:a16="http://schemas.microsoft.com/office/drawing/2014/main" id="{C8E2B8E9-F5F1-DE48-B691-7FC1095ABEE8}"/>
                      </a:ext>
                    </a:extLst>
                  </p14:cNvPr>
                  <p14:cNvContentPartPr/>
                  <p14:nvPr/>
                </p14:nvContentPartPr>
                <p14:xfrm>
                  <a:off x="7120181" y="5385490"/>
                  <a:ext cx="19080" cy="27000"/>
                </p14:xfrm>
              </p:contentPart>
            </mc:Choice>
            <mc:Fallback xmlns="">
              <p:pic>
                <p:nvPicPr>
                  <p:cNvPr id="2343" name="Ink 2342">
                    <a:extLst>
                      <a:ext uri="{FF2B5EF4-FFF2-40B4-BE49-F238E27FC236}">
                        <a16:creationId xmlns:a16="http://schemas.microsoft.com/office/drawing/2014/main" id="{E3CD215A-8469-5543-9C1C-219E727D856D}"/>
                      </a:ext>
                    </a:extLst>
                  </p:cNvPr>
                  <p:cNvPicPr/>
                  <p:nvPr/>
                </p:nvPicPr>
                <p:blipFill>
                  <a:blip r:embed="rId192"/>
                  <a:stretch>
                    <a:fillRect/>
                  </a:stretch>
                </p:blipFill>
                <p:spPr>
                  <a:xfrm>
                    <a:off x="7112096" y="5376946"/>
                    <a:ext cx="34926" cy="43747"/>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874" name="Ink 873">
                    <a:extLst>
                      <a:ext uri="{FF2B5EF4-FFF2-40B4-BE49-F238E27FC236}">
                        <a16:creationId xmlns:a16="http://schemas.microsoft.com/office/drawing/2014/main" id="{DCD1E1CB-1499-5442-824B-CAF12CF58616}"/>
                      </a:ext>
                    </a:extLst>
                  </p14:cNvPr>
                  <p14:cNvContentPartPr/>
                  <p14:nvPr/>
                </p14:nvContentPartPr>
                <p14:xfrm>
                  <a:off x="7177421" y="5371090"/>
                  <a:ext cx="15480" cy="29160"/>
                </p14:xfrm>
              </p:contentPart>
            </mc:Choice>
            <mc:Fallback xmlns="">
              <p:pic>
                <p:nvPicPr>
                  <p:cNvPr id="2344" name="Ink 2343">
                    <a:extLst>
                      <a:ext uri="{FF2B5EF4-FFF2-40B4-BE49-F238E27FC236}">
                        <a16:creationId xmlns:a16="http://schemas.microsoft.com/office/drawing/2014/main" id="{B62F6BB3-161C-0741-972C-DD93C216417C}"/>
                      </a:ext>
                    </a:extLst>
                  </p:cNvPr>
                  <p:cNvPicPr/>
                  <p:nvPr/>
                </p:nvPicPr>
                <p:blipFill>
                  <a:blip r:embed="rId194"/>
                  <a:stretch>
                    <a:fillRect/>
                  </a:stretch>
                </p:blipFill>
                <p:spPr>
                  <a:xfrm>
                    <a:off x="7169358" y="5362411"/>
                    <a:ext cx="31283" cy="46170"/>
                  </a:xfrm>
                  <a:prstGeom prst="rect">
                    <a:avLst/>
                  </a:prstGeom>
                </p:spPr>
              </p:pic>
            </mc:Fallback>
          </mc:AlternateContent>
        </p:grpSp>
      </p:grpSp>
      <p:grpSp>
        <p:nvGrpSpPr>
          <p:cNvPr id="266" name="Group 265">
            <a:extLst>
              <a:ext uri="{FF2B5EF4-FFF2-40B4-BE49-F238E27FC236}">
                <a16:creationId xmlns:a16="http://schemas.microsoft.com/office/drawing/2014/main" id="{DB019BC7-C820-474E-B847-004375630F16}"/>
              </a:ext>
            </a:extLst>
          </p:cNvPr>
          <p:cNvGrpSpPr/>
          <p:nvPr/>
        </p:nvGrpSpPr>
        <p:grpSpPr>
          <a:xfrm>
            <a:off x="7590301" y="4118353"/>
            <a:ext cx="1080896" cy="749526"/>
            <a:chOff x="6562547" y="4640830"/>
            <a:chExt cx="893880" cy="822780"/>
          </a:xfrm>
        </p:grpSpPr>
        <mc:AlternateContent xmlns:mc="http://schemas.openxmlformats.org/markup-compatibility/2006" xmlns:p14="http://schemas.microsoft.com/office/powerpoint/2010/main">
          <mc:Choice Requires="p14">
            <p:contentPart p14:bwMode="auto" r:id="rId195">
              <p14:nvContentPartPr>
                <p14:cNvPr id="795" name="Ink 794">
                  <a:extLst>
                    <a:ext uri="{FF2B5EF4-FFF2-40B4-BE49-F238E27FC236}">
                      <a16:creationId xmlns:a16="http://schemas.microsoft.com/office/drawing/2014/main" id="{17E6D1E0-705B-1B4B-82EA-A098A0BDDE58}"/>
                    </a:ext>
                  </a:extLst>
                </p14:cNvPr>
                <p14:cNvContentPartPr/>
                <p14:nvPr/>
              </p14:nvContentPartPr>
              <p14:xfrm>
                <a:off x="6815981" y="5125210"/>
                <a:ext cx="84960" cy="203400"/>
              </p14:xfrm>
            </p:contentPart>
          </mc:Choice>
          <mc:Fallback xmlns="">
            <p:pic>
              <p:nvPicPr>
                <p:cNvPr id="2374" name="Ink 2373">
                  <a:extLst>
                    <a:ext uri="{FF2B5EF4-FFF2-40B4-BE49-F238E27FC236}">
                      <a16:creationId xmlns:a16="http://schemas.microsoft.com/office/drawing/2014/main" id="{294C3E31-9F01-BA4C-A096-3B3DF813DBB2}"/>
                    </a:ext>
                  </a:extLst>
                </p:cNvPr>
                <p:cNvPicPr/>
                <p:nvPr/>
              </p:nvPicPr>
              <p:blipFill>
                <a:blip r:embed="rId96"/>
                <a:stretch>
                  <a:fillRect/>
                </a:stretch>
              </p:blipFill>
              <p:spPr>
                <a:xfrm>
                  <a:off x="6799829" y="5090794"/>
                  <a:ext cx="116941" cy="271888"/>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796" name="Ink 795">
                  <a:extLst>
                    <a:ext uri="{FF2B5EF4-FFF2-40B4-BE49-F238E27FC236}">
                      <a16:creationId xmlns:a16="http://schemas.microsoft.com/office/drawing/2014/main" id="{6CE59345-9550-A347-9184-7B5B6BD832E4}"/>
                    </a:ext>
                  </a:extLst>
                </p14:cNvPr>
                <p14:cNvContentPartPr/>
                <p14:nvPr/>
              </p14:nvContentPartPr>
              <p14:xfrm>
                <a:off x="7104341" y="5112610"/>
                <a:ext cx="141840" cy="213840"/>
              </p14:xfrm>
            </p:contentPart>
          </mc:Choice>
          <mc:Fallback xmlns="">
            <p:pic>
              <p:nvPicPr>
                <p:cNvPr id="2375" name="Ink 2374">
                  <a:extLst>
                    <a:ext uri="{FF2B5EF4-FFF2-40B4-BE49-F238E27FC236}">
                      <a16:creationId xmlns:a16="http://schemas.microsoft.com/office/drawing/2014/main" id="{E27ECE9F-854F-DF43-B307-008D289110B9}"/>
                    </a:ext>
                  </a:extLst>
                </p:cNvPr>
                <p:cNvPicPr/>
                <p:nvPr/>
              </p:nvPicPr>
              <p:blipFill>
                <a:blip r:embed="rId98"/>
                <a:stretch>
                  <a:fillRect/>
                </a:stretch>
              </p:blipFill>
              <p:spPr>
                <a:xfrm>
                  <a:off x="7088149" y="5078175"/>
                  <a:ext cx="173900" cy="282365"/>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797" name="Ink 796">
                  <a:extLst>
                    <a:ext uri="{FF2B5EF4-FFF2-40B4-BE49-F238E27FC236}">
                      <a16:creationId xmlns:a16="http://schemas.microsoft.com/office/drawing/2014/main" id="{708E5AD8-0CF9-684C-9AB8-F3468B041395}"/>
                    </a:ext>
                  </a:extLst>
                </p14:cNvPr>
                <p14:cNvContentPartPr/>
                <p14:nvPr/>
              </p14:nvContentPartPr>
              <p14:xfrm>
                <a:off x="6837581" y="5409970"/>
                <a:ext cx="26280" cy="5400"/>
              </p14:xfrm>
            </p:contentPart>
          </mc:Choice>
          <mc:Fallback xmlns="">
            <p:pic>
              <p:nvPicPr>
                <p:cNvPr id="2376" name="Ink 2375">
                  <a:extLst>
                    <a:ext uri="{FF2B5EF4-FFF2-40B4-BE49-F238E27FC236}">
                      <a16:creationId xmlns:a16="http://schemas.microsoft.com/office/drawing/2014/main" id="{15804D3D-5C09-E645-9A8E-286832C62F0B}"/>
                    </a:ext>
                  </a:extLst>
                </p:cNvPr>
                <p:cNvPicPr/>
                <p:nvPr/>
              </p:nvPicPr>
              <p:blipFill>
                <a:blip r:embed="rId100"/>
                <a:stretch>
                  <a:fillRect/>
                </a:stretch>
              </p:blipFill>
              <p:spPr>
                <a:xfrm>
                  <a:off x="6821359" y="5373970"/>
                  <a:ext cx="5840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798" name="Ink 797">
                  <a:extLst>
                    <a:ext uri="{FF2B5EF4-FFF2-40B4-BE49-F238E27FC236}">
                      <a16:creationId xmlns:a16="http://schemas.microsoft.com/office/drawing/2014/main" id="{643ED7CB-368B-7E4F-A321-E448775EA8D7}"/>
                    </a:ext>
                  </a:extLst>
                </p14:cNvPr>
                <p14:cNvContentPartPr/>
                <p14:nvPr/>
              </p14:nvContentPartPr>
              <p14:xfrm>
                <a:off x="7165541" y="5431210"/>
                <a:ext cx="45720" cy="1440"/>
              </p14:xfrm>
            </p:contentPart>
          </mc:Choice>
          <mc:Fallback xmlns="">
            <p:pic>
              <p:nvPicPr>
                <p:cNvPr id="2377" name="Ink 2376">
                  <a:extLst>
                    <a:ext uri="{FF2B5EF4-FFF2-40B4-BE49-F238E27FC236}">
                      <a16:creationId xmlns:a16="http://schemas.microsoft.com/office/drawing/2014/main" id="{2BD52D66-5EB6-DC49-A94E-93CA0EC8CF99}"/>
                    </a:ext>
                  </a:extLst>
                </p:cNvPr>
                <p:cNvPicPr/>
                <p:nvPr/>
              </p:nvPicPr>
              <p:blipFill>
                <a:blip r:embed="rId102"/>
                <a:stretch>
                  <a:fillRect/>
                </a:stretch>
              </p:blipFill>
              <p:spPr>
                <a:xfrm>
                  <a:off x="7149652" y="5395210"/>
                  <a:ext cx="77821"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799" name="Ink 798">
                  <a:extLst>
                    <a:ext uri="{FF2B5EF4-FFF2-40B4-BE49-F238E27FC236}">
                      <a16:creationId xmlns:a16="http://schemas.microsoft.com/office/drawing/2014/main" id="{95B77FB6-CD46-A246-866B-CF21B6FF3625}"/>
                    </a:ext>
                  </a:extLst>
                </p14:cNvPr>
                <p14:cNvContentPartPr/>
                <p14:nvPr/>
              </p14:nvContentPartPr>
              <p14:xfrm>
                <a:off x="6659027" y="4910830"/>
                <a:ext cx="709560" cy="25560"/>
              </p14:xfrm>
            </p:contentPart>
          </mc:Choice>
          <mc:Fallback xmlns="">
            <p:pic>
              <p:nvPicPr>
                <p:cNvPr id="2378" name="Ink 2377">
                  <a:extLst>
                    <a:ext uri="{FF2B5EF4-FFF2-40B4-BE49-F238E27FC236}">
                      <a16:creationId xmlns:a16="http://schemas.microsoft.com/office/drawing/2014/main" id="{37BFEF2C-2EC6-8143-905D-0708B3060130}"/>
                    </a:ext>
                  </a:extLst>
                </p:cNvPr>
                <p:cNvPicPr/>
                <p:nvPr/>
              </p:nvPicPr>
              <p:blipFill>
                <a:blip r:embed="rId104"/>
                <a:stretch>
                  <a:fillRect/>
                </a:stretch>
              </p:blipFill>
              <p:spPr>
                <a:xfrm>
                  <a:off x="6642871" y="4876289"/>
                  <a:ext cx="741548" cy="94296"/>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800" name="Ink 799">
                  <a:extLst>
                    <a:ext uri="{FF2B5EF4-FFF2-40B4-BE49-F238E27FC236}">
                      <a16:creationId xmlns:a16="http://schemas.microsoft.com/office/drawing/2014/main" id="{8723226A-91E5-D744-8E93-5491D0C9439E}"/>
                    </a:ext>
                  </a:extLst>
                </p14:cNvPr>
                <p14:cNvContentPartPr/>
                <p14:nvPr/>
              </p14:nvContentPartPr>
              <p14:xfrm>
                <a:off x="7180307" y="5116750"/>
                <a:ext cx="185040" cy="2520"/>
              </p14:xfrm>
            </p:contentPart>
          </mc:Choice>
          <mc:Fallback xmlns="">
            <p:pic>
              <p:nvPicPr>
                <p:cNvPr id="2379" name="Ink 2378">
                  <a:extLst>
                    <a:ext uri="{FF2B5EF4-FFF2-40B4-BE49-F238E27FC236}">
                      <a16:creationId xmlns:a16="http://schemas.microsoft.com/office/drawing/2014/main" id="{84D0E241-B674-F640-A1E0-9780651B4C53}"/>
                    </a:ext>
                  </a:extLst>
                </p:cNvPr>
                <p:cNvPicPr/>
                <p:nvPr/>
              </p:nvPicPr>
              <p:blipFill>
                <a:blip r:embed="rId106"/>
                <a:stretch>
                  <a:fillRect/>
                </a:stretch>
              </p:blipFill>
              <p:spPr>
                <a:xfrm>
                  <a:off x="7164456" y="5085250"/>
                  <a:ext cx="217066" cy="65205"/>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801" name="Ink 800">
                  <a:extLst>
                    <a:ext uri="{FF2B5EF4-FFF2-40B4-BE49-F238E27FC236}">
                      <a16:creationId xmlns:a16="http://schemas.microsoft.com/office/drawing/2014/main" id="{04D4574B-83E6-F54A-BCB5-F8B8F8D5DEC9}"/>
                    </a:ext>
                  </a:extLst>
                </p14:cNvPr>
                <p14:cNvContentPartPr/>
                <p14:nvPr/>
              </p14:nvContentPartPr>
              <p14:xfrm>
                <a:off x="6805907" y="5123230"/>
                <a:ext cx="15480" cy="720"/>
              </p14:xfrm>
            </p:contentPart>
          </mc:Choice>
          <mc:Fallback xmlns="">
            <p:pic>
              <p:nvPicPr>
                <p:cNvPr id="2380" name="Ink 2379">
                  <a:extLst>
                    <a:ext uri="{FF2B5EF4-FFF2-40B4-BE49-F238E27FC236}">
                      <a16:creationId xmlns:a16="http://schemas.microsoft.com/office/drawing/2014/main" id="{A8F4F61F-5CF0-1048-8094-56492D69B85F}"/>
                    </a:ext>
                  </a:extLst>
                </p:cNvPr>
                <p:cNvPicPr/>
                <p:nvPr/>
              </p:nvPicPr>
              <p:blipFill>
                <a:blip r:embed="rId108"/>
                <a:stretch>
                  <a:fillRect/>
                </a:stretch>
              </p:blipFill>
              <p:spPr>
                <a:xfrm>
                  <a:off x="6789768" y="5087230"/>
                  <a:ext cx="48087"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802" name="Ink 801">
                  <a:extLst>
                    <a:ext uri="{FF2B5EF4-FFF2-40B4-BE49-F238E27FC236}">
                      <a16:creationId xmlns:a16="http://schemas.microsoft.com/office/drawing/2014/main" id="{64CF3D14-A9B2-AD49-ACFA-5187B3DE61AD}"/>
                    </a:ext>
                  </a:extLst>
                </p14:cNvPr>
                <p14:cNvContentPartPr/>
                <p14:nvPr/>
              </p14:nvContentPartPr>
              <p14:xfrm>
                <a:off x="6661547" y="5123950"/>
                <a:ext cx="118440" cy="9360"/>
              </p14:xfrm>
            </p:contentPart>
          </mc:Choice>
          <mc:Fallback xmlns="">
            <p:pic>
              <p:nvPicPr>
                <p:cNvPr id="2381" name="Ink 2380">
                  <a:extLst>
                    <a:ext uri="{FF2B5EF4-FFF2-40B4-BE49-F238E27FC236}">
                      <a16:creationId xmlns:a16="http://schemas.microsoft.com/office/drawing/2014/main" id="{A51E7B8A-4E3D-3B4C-82F6-F9BC7149AD55}"/>
                    </a:ext>
                  </a:extLst>
                </p:cNvPr>
                <p:cNvPicPr/>
                <p:nvPr/>
              </p:nvPicPr>
              <p:blipFill>
                <a:blip r:embed="rId110"/>
                <a:stretch>
                  <a:fillRect/>
                </a:stretch>
              </p:blipFill>
              <p:spPr>
                <a:xfrm>
                  <a:off x="6645411" y="5089630"/>
                  <a:ext cx="150390" cy="78347"/>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803" name="Ink 802">
                  <a:extLst>
                    <a:ext uri="{FF2B5EF4-FFF2-40B4-BE49-F238E27FC236}">
                      <a16:creationId xmlns:a16="http://schemas.microsoft.com/office/drawing/2014/main" id="{CC8612AA-F767-DD46-AEB6-76464C2D5B44}"/>
                    </a:ext>
                  </a:extLst>
                </p14:cNvPr>
                <p14:cNvContentPartPr/>
                <p14:nvPr/>
              </p14:nvContentPartPr>
              <p14:xfrm>
                <a:off x="6563267" y="4826950"/>
                <a:ext cx="37440" cy="720"/>
              </p14:xfrm>
            </p:contentPart>
          </mc:Choice>
          <mc:Fallback xmlns="">
            <p:pic>
              <p:nvPicPr>
                <p:cNvPr id="2382" name="Ink 2381">
                  <a:extLst>
                    <a:ext uri="{FF2B5EF4-FFF2-40B4-BE49-F238E27FC236}">
                      <a16:creationId xmlns:a16="http://schemas.microsoft.com/office/drawing/2014/main" id="{6BD06444-EB62-9B45-A94E-59E36D055952}"/>
                    </a:ext>
                  </a:extLst>
                </p:cNvPr>
                <p:cNvPicPr/>
                <p:nvPr/>
              </p:nvPicPr>
              <p:blipFill>
                <a:blip r:embed="rId112"/>
                <a:stretch>
                  <a:fillRect/>
                </a:stretch>
              </p:blipFill>
              <p:spPr>
                <a:xfrm>
                  <a:off x="6555128" y="4817950"/>
                  <a:ext cx="53393"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804" name="Ink 803">
                  <a:extLst>
                    <a:ext uri="{FF2B5EF4-FFF2-40B4-BE49-F238E27FC236}">
                      <a16:creationId xmlns:a16="http://schemas.microsoft.com/office/drawing/2014/main" id="{4B22A33E-87CC-E248-948C-C026DCB9FD8D}"/>
                    </a:ext>
                  </a:extLst>
                </p14:cNvPr>
                <p14:cNvContentPartPr/>
                <p14:nvPr/>
              </p14:nvContentPartPr>
              <p14:xfrm>
                <a:off x="6562547" y="4831270"/>
                <a:ext cx="42480" cy="402480"/>
              </p14:xfrm>
            </p:contentPart>
          </mc:Choice>
          <mc:Fallback xmlns="">
            <p:pic>
              <p:nvPicPr>
                <p:cNvPr id="2383" name="Ink 2382">
                  <a:extLst>
                    <a:ext uri="{FF2B5EF4-FFF2-40B4-BE49-F238E27FC236}">
                      <a16:creationId xmlns:a16="http://schemas.microsoft.com/office/drawing/2014/main" id="{2945F0C1-20C1-9D46-9233-85214A9E3AE9}"/>
                    </a:ext>
                  </a:extLst>
                </p:cNvPr>
                <p:cNvPicPr/>
                <p:nvPr/>
              </p:nvPicPr>
              <p:blipFill>
                <a:blip r:embed="rId114"/>
                <a:stretch>
                  <a:fillRect/>
                </a:stretch>
              </p:blipFill>
              <p:spPr>
                <a:xfrm>
                  <a:off x="6554440" y="4822655"/>
                  <a:ext cx="58369" cy="419365"/>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805" name="Ink 804">
                  <a:extLst>
                    <a:ext uri="{FF2B5EF4-FFF2-40B4-BE49-F238E27FC236}">
                      <a16:creationId xmlns:a16="http://schemas.microsoft.com/office/drawing/2014/main" id="{FB94ADB7-07C9-0D4B-9494-0CE7CEA2BED5}"/>
                    </a:ext>
                  </a:extLst>
                </p14:cNvPr>
                <p14:cNvContentPartPr/>
                <p14:nvPr/>
              </p14:nvContentPartPr>
              <p14:xfrm>
                <a:off x="6640667" y="4876630"/>
                <a:ext cx="297000" cy="6480"/>
              </p14:xfrm>
            </p:contentPart>
          </mc:Choice>
          <mc:Fallback xmlns="">
            <p:pic>
              <p:nvPicPr>
                <p:cNvPr id="2384" name="Ink 2383">
                  <a:extLst>
                    <a:ext uri="{FF2B5EF4-FFF2-40B4-BE49-F238E27FC236}">
                      <a16:creationId xmlns:a16="http://schemas.microsoft.com/office/drawing/2014/main" id="{2B5E2CF8-8B69-4447-ADC1-4BD3ABCF94A4}"/>
                    </a:ext>
                  </a:extLst>
                </p:cNvPr>
                <p:cNvPicPr/>
                <p:nvPr/>
              </p:nvPicPr>
              <p:blipFill>
                <a:blip r:embed="rId116"/>
                <a:stretch>
                  <a:fillRect/>
                </a:stretch>
              </p:blipFill>
              <p:spPr>
                <a:xfrm>
                  <a:off x="6632911" y="4867630"/>
                  <a:ext cx="312836"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806" name="Ink 805">
                  <a:extLst>
                    <a:ext uri="{FF2B5EF4-FFF2-40B4-BE49-F238E27FC236}">
                      <a16:creationId xmlns:a16="http://schemas.microsoft.com/office/drawing/2014/main" id="{0976ABA0-AEA3-F44F-8688-E6D6DF9F2A37}"/>
                    </a:ext>
                  </a:extLst>
                </p14:cNvPr>
                <p14:cNvContentPartPr/>
                <p14:nvPr/>
              </p14:nvContentPartPr>
              <p14:xfrm>
                <a:off x="7070507" y="4876630"/>
                <a:ext cx="303120" cy="8280"/>
              </p14:xfrm>
            </p:contentPart>
          </mc:Choice>
          <mc:Fallback xmlns="">
            <p:pic>
              <p:nvPicPr>
                <p:cNvPr id="2385" name="Ink 2384">
                  <a:extLst>
                    <a:ext uri="{FF2B5EF4-FFF2-40B4-BE49-F238E27FC236}">
                      <a16:creationId xmlns:a16="http://schemas.microsoft.com/office/drawing/2014/main" id="{DC31F568-D1C6-9F49-AD07-2EFCB1BA0455}"/>
                    </a:ext>
                  </a:extLst>
                </p:cNvPr>
                <p:cNvPicPr/>
                <p:nvPr/>
              </p:nvPicPr>
              <p:blipFill>
                <a:blip r:embed="rId118"/>
                <a:stretch>
                  <a:fillRect/>
                </a:stretch>
              </p:blipFill>
              <p:spPr>
                <a:xfrm>
                  <a:off x="7062437" y="4868005"/>
                  <a:ext cx="318938" cy="25185"/>
                </a:xfrm>
                <a:prstGeom prst="rect">
                  <a:avLst/>
                </a:prstGeom>
              </p:spPr>
            </p:pic>
          </mc:Fallback>
        </mc:AlternateContent>
        <p:grpSp>
          <p:nvGrpSpPr>
            <p:cNvPr id="807" name="Group 806">
              <a:extLst>
                <a:ext uri="{FF2B5EF4-FFF2-40B4-BE49-F238E27FC236}">
                  <a16:creationId xmlns:a16="http://schemas.microsoft.com/office/drawing/2014/main" id="{D9D8D068-2C6F-2E40-86F6-A2921B558D03}"/>
                </a:ext>
              </a:extLst>
            </p:cNvPr>
            <p:cNvGrpSpPr/>
            <p:nvPr/>
          </p:nvGrpSpPr>
          <p:grpSpPr>
            <a:xfrm>
              <a:off x="6599987" y="4828750"/>
              <a:ext cx="766800" cy="392040"/>
              <a:chOff x="4822096" y="4817410"/>
              <a:chExt cx="766800" cy="392040"/>
            </a:xfrm>
          </p:grpSpPr>
          <mc:AlternateContent xmlns:mc="http://schemas.openxmlformats.org/markup-compatibility/2006" xmlns:p14="http://schemas.microsoft.com/office/powerpoint/2010/main">
            <mc:Choice Requires="p14">
              <p:contentPart p14:bwMode="auto" r:id="rId207">
                <p14:nvContentPartPr>
                  <p14:cNvPr id="839" name="Ink 838">
                    <a:extLst>
                      <a:ext uri="{FF2B5EF4-FFF2-40B4-BE49-F238E27FC236}">
                        <a16:creationId xmlns:a16="http://schemas.microsoft.com/office/drawing/2014/main" id="{D684B51E-0375-7248-9391-6ED3B3682CA8}"/>
                      </a:ext>
                    </a:extLst>
                  </p14:cNvPr>
                  <p14:cNvContentPartPr/>
                  <p14:nvPr/>
                </p14:nvContentPartPr>
                <p14:xfrm>
                  <a:off x="4822096" y="4817410"/>
                  <a:ext cx="15120" cy="392040"/>
                </p14:xfrm>
              </p:contentPart>
            </mc:Choice>
            <mc:Fallback xmlns="">
              <p:pic>
                <p:nvPicPr>
                  <p:cNvPr id="2418" name="Ink 2417">
                    <a:extLst>
                      <a:ext uri="{FF2B5EF4-FFF2-40B4-BE49-F238E27FC236}">
                        <a16:creationId xmlns:a16="http://schemas.microsoft.com/office/drawing/2014/main" id="{81539A88-8538-0543-919A-05416F9EDF79}"/>
                      </a:ext>
                    </a:extLst>
                  </p:cNvPr>
                  <p:cNvPicPr/>
                  <p:nvPr/>
                </p:nvPicPr>
                <p:blipFill>
                  <a:blip r:embed="rId120"/>
                  <a:stretch>
                    <a:fillRect/>
                  </a:stretch>
                </p:blipFill>
                <p:spPr>
                  <a:xfrm>
                    <a:off x="4814375" y="4809142"/>
                    <a:ext cx="30883" cy="40892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840" name="Ink 839">
                    <a:extLst>
                      <a:ext uri="{FF2B5EF4-FFF2-40B4-BE49-F238E27FC236}">
                        <a16:creationId xmlns:a16="http://schemas.microsoft.com/office/drawing/2014/main" id="{E9607DF8-D00C-F041-B1E4-198D05DDAADC}"/>
                      </a:ext>
                    </a:extLst>
                  </p14:cNvPr>
                  <p14:cNvContentPartPr/>
                  <p14:nvPr/>
                </p14:nvContentPartPr>
                <p14:xfrm>
                  <a:off x="4851616" y="4830730"/>
                  <a:ext cx="5760" cy="7560"/>
                </p14:xfrm>
              </p:contentPart>
            </mc:Choice>
            <mc:Fallback xmlns="">
              <p:pic>
                <p:nvPicPr>
                  <p:cNvPr id="2419" name="Ink 2418">
                    <a:extLst>
                      <a:ext uri="{FF2B5EF4-FFF2-40B4-BE49-F238E27FC236}">
                        <a16:creationId xmlns:a16="http://schemas.microsoft.com/office/drawing/2014/main" id="{D1A0C5EF-DB49-9E45-A4C9-249BCB5A7485}"/>
                      </a:ext>
                    </a:extLst>
                  </p:cNvPr>
                  <p:cNvPicPr/>
                  <p:nvPr/>
                </p:nvPicPr>
                <p:blipFill>
                  <a:blip r:embed="rId122"/>
                  <a:stretch>
                    <a:fillRect/>
                  </a:stretch>
                </p:blipFill>
                <p:spPr>
                  <a:xfrm>
                    <a:off x="4843616" y="4822139"/>
                    <a:ext cx="21440" cy="24398"/>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841" name="Ink 840">
                    <a:extLst>
                      <a:ext uri="{FF2B5EF4-FFF2-40B4-BE49-F238E27FC236}">
                        <a16:creationId xmlns:a16="http://schemas.microsoft.com/office/drawing/2014/main" id="{50A85445-EE84-BF48-B884-2D1AB3581766}"/>
                      </a:ext>
                    </a:extLst>
                  </p14:cNvPr>
                  <p14:cNvContentPartPr/>
                  <p14:nvPr/>
                </p14:nvContentPartPr>
                <p14:xfrm>
                  <a:off x="4849456" y="4871410"/>
                  <a:ext cx="11880" cy="11160"/>
                </p14:xfrm>
              </p:contentPart>
            </mc:Choice>
            <mc:Fallback xmlns="">
              <p:pic>
                <p:nvPicPr>
                  <p:cNvPr id="2420" name="Ink 2419">
                    <a:extLst>
                      <a:ext uri="{FF2B5EF4-FFF2-40B4-BE49-F238E27FC236}">
                        <a16:creationId xmlns:a16="http://schemas.microsoft.com/office/drawing/2014/main" id="{2BA52570-9636-5745-AF83-85D1EC51489F}"/>
                      </a:ext>
                    </a:extLst>
                  </p:cNvPr>
                  <p:cNvPicPr/>
                  <p:nvPr/>
                </p:nvPicPr>
                <p:blipFill>
                  <a:blip r:embed="rId124"/>
                  <a:stretch>
                    <a:fillRect/>
                  </a:stretch>
                </p:blipFill>
                <p:spPr>
                  <a:xfrm>
                    <a:off x="4841429" y="4862691"/>
                    <a:ext cx="27613" cy="28249"/>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842" name="Ink 841">
                    <a:extLst>
                      <a:ext uri="{FF2B5EF4-FFF2-40B4-BE49-F238E27FC236}">
                        <a16:creationId xmlns:a16="http://schemas.microsoft.com/office/drawing/2014/main" id="{F44E4581-3350-2440-8202-8221B3CDD940}"/>
                      </a:ext>
                    </a:extLst>
                  </p14:cNvPr>
                  <p14:cNvContentPartPr/>
                  <p14:nvPr/>
                </p14:nvContentPartPr>
                <p14:xfrm>
                  <a:off x="4842616" y="4919290"/>
                  <a:ext cx="17280" cy="11880"/>
                </p14:xfrm>
              </p:contentPart>
            </mc:Choice>
            <mc:Fallback xmlns="">
              <p:pic>
                <p:nvPicPr>
                  <p:cNvPr id="2421" name="Ink 2420">
                    <a:extLst>
                      <a:ext uri="{FF2B5EF4-FFF2-40B4-BE49-F238E27FC236}">
                        <a16:creationId xmlns:a16="http://schemas.microsoft.com/office/drawing/2014/main" id="{2497E4D3-2A3D-DB4C-A914-F2D779F9722E}"/>
                      </a:ext>
                    </a:extLst>
                  </p:cNvPr>
                  <p:cNvPicPr/>
                  <p:nvPr/>
                </p:nvPicPr>
                <p:blipFill>
                  <a:blip r:embed="rId126"/>
                  <a:stretch>
                    <a:fillRect/>
                  </a:stretch>
                </p:blipFill>
                <p:spPr>
                  <a:xfrm>
                    <a:off x="4834465" y="4910555"/>
                    <a:ext cx="33256" cy="29001"/>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843" name="Ink 842">
                    <a:extLst>
                      <a:ext uri="{FF2B5EF4-FFF2-40B4-BE49-F238E27FC236}">
                        <a16:creationId xmlns:a16="http://schemas.microsoft.com/office/drawing/2014/main" id="{74C960EF-AF8C-504E-9C9F-514A195B9A03}"/>
                      </a:ext>
                    </a:extLst>
                  </p14:cNvPr>
                  <p14:cNvContentPartPr/>
                  <p14:nvPr/>
                </p14:nvContentPartPr>
                <p14:xfrm>
                  <a:off x="4845856" y="4971490"/>
                  <a:ext cx="15480" cy="6480"/>
                </p14:xfrm>
              </p:contentPart>
            </mc:Choice>
            <mc:Fallback xmlns="">
              <p:pic>
                <p:nvPicPr>
                  <p:cNvPr id="2422" name="Ink 2421">
                    <a:extLst>
                      <a:ext uri="{FF2B5EF4-FFF2-40B4-BE49-F238E27FC236}">
                        <a16:creationId xmlns:a16="http://schemas.microsoft.com/office/drawing/2014/main" id="{42D13446-F0E9-194E-BC89-D56C48E4F82F}"/>
                      </a:ext>
                    </a:extLst>
                  </p:cNvPr>
                  <p:cNvPicPr/>
                  <p:nvPr/>
                </p:nvPicPr>
                <p:blipFill>
                  <a:blip r:embed="rId128"/>
                  <a:stretch>
                    <a:fillRect/>
                  </a:stretch>
                </p:blipFill>
                <p:spPr>
                  <a:xfrm>
                    <a:off x="4837793" y="4962490"/>
                    <a:ext cx="31283"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844" name="Ink 843">
                    <a:extLst>
                      <a:ext uri="{FF2B5EF4-FFF2-40B4-BE49-F238E27FC236}">
                        <a16:creationId xmlns:a16="http://schemas.microsoft.com/office/drawing/2014/main" id="{CE6665C9-4264-BE48-9891-2A18DC740AAF}"/>
                      </a:ext>
                    </a:extLst>
                  </p14:cNvPr>
                  <p14:cNvContentPartPr/>
                  <p14:nvPr/>
                </p14:nvContentPartPr>
                <p14:xfrm>
                  <a:off x="4841896" y="5019010"/>
                  <a:ext cx="25920" cy="11520"/>
                </p14:xfrm>
              </p:contentPart>
            </mc:Choice>
            <mc:Fallback xmlns="">
              <p:pic>
                <p:nvPicPr>
                  <p:cNvPr id="2423" name="Ink 2422">
                    <a:extLst>
                      <a:ext uri="{FF2B5EF4-FFF2-40B4-BE49-F238E27FC236}">
                        <a16:creationId xmlns:a16="http://schemas.microsoft.com/office/drawing/2014/main" id="{6A8C3128-1091-2848-9E83-3EA33387A986}"/>
                      </a:ext>
                    </a:extLst>
                  </p:cNvPr>
                  <p:cNvPicPr/>
                  <p:nvPr/>
                </p:nvPicPr>
                <p:blipFill>
                  <a:blip r:embed="rId130"/>
                  <a:stretch>
                    <a:fillRect/>
                  </a:stretch>
                </p:blipFill>
                <p:spPr>
                  <a:xfrm>
                    <a:off x="4834120" y="5010539"/>
                    <a:ext cx="41796" cy="28122"/>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845" name="Ink 844">
                    <a:extLst>
                      <a:ext uri="{FF2B5EF4-FFF2-40B4-BE49-F238E27FC236}">
                        <a16:creationId xmlns:a16="http://schemas.microsoft.com/office/drawing/2014/main" id="{4F4BE40A-0FE7-6F45-8E14-2C3C86C3A241}"/>
                      </a:ext>
                    </a:extLst>
                  </p14:cNvPr>
                  <p14:cNvContentPartPr/>
                  <p14:nvPr/>
                </p14:nvContentPartPr>
                <p14:xfrm>
                  <a:off x="4842616" y="5070850"/>
                  <a:ext cx="20520" cy="10080"/>
                </p14:xfrm>
              </p:contentPart>
            </mc:Choice>
            <mc:Fallback xmlns="">
              <p:pic>
                <p:nvPicPr>
                  <p:cNvPr id="2424" name="Ink 2423">
                    <a:extLst>
                      <a:ext uri="{FF2B5EF4-FFF2-40B4-BE49-F238E27FC236}">
                        <a16:creationId xmlns:a16="http://schemas.microsoft.com/office/drawing/2014/main" id="{7E43B30B-4331-A24F-85A7-779C72E20662}"/>
                      </a:ext>
                    </a:extLst>
                  </p:cNvPr>
                  <p:cNvPicPr/>
                  <p:nvPr/>
                </p:nvPicPr>
                <p:blipFill>
                  <a:blip r:embed="rId132"/>
                  <a:stretch>
                    <a:fillRect/>
                  </a:stretch>
                </p:blipFill>
                <p:spPr>
                  <a:xfrm>
                    <a:off x="4834799" y="5062160"/>
                    <a:ext cx="36480" cy="27112"/>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846" name="Ink 845">
                    <a:extLst>
                      <a:ext uri="{FF2B5EF4-FFF2-40B4-BE49-F238E27FC236}">
                        <a16:creationId xmlns:a16="http://schemas.microsoft.com/office/drawing/2014/main" id="{280A0BCE-DF24-CA42-BE33-0421052EC913}"/>
                      </a:ext>
                    </a:extLst>
                  </p14:cNvPr>
                  <p14:cNvContentPartPr/>
                  <p14:nvPr/>
                </p14:nvContentPartPr>
                <p14:xfrm>
                  <a:off x="4854496" y="5123410"/>
                  <a:ext cx="14040" cy="17280"/>
                </p14:xfrm>
              </p:contentPart>
            </mc:Choice>
            <mc:Fallback xmlns="">
              <p:pic>
                <p:nvPicPr>
                  <p:cNvPr id="2425" name="Ink 2424">
                    <a:extLst>
                      <a:ext uri="{FF2B5EF4-FFF2-40B4-BE49-F238E27FC236}">
                        <a16:creationId xmlns:a16="http://schemas.microsoft.com/office/drawing/2014/main" id="{2D1F648F-6D00-CE4F-A960-04EF55D4F10B}"/>
                      </a:ext>
                    </a:extLst>
                  </p:cNvPr>
                  <p:cNvPicPr/>
                  <p:nvPr/>
                </p:nvPicPr>
                <p:blipFill>
                  <a:blip r:embed="rId134"/>
                  <a:stretch>
                    <a:fillRect/>
                  </a:stretch>
                </p:blipFill>
                <p:spPr>
                  <a:xfrm>
                    <a:off x="4846660" y="5114770"/>
                    <a:ext cx="30039" cy="34214"/>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847" name="Ink 846">
                    <a:extLst>
                      <a:ext uri="{FF2B5EF4-FFF2-40B4-BE49-F238E27FC236}">
                        <a16:creationId xmlns:a16="http://schemas.microsoft.com/office/drawing/2014/main" id="{F6FCB75A-6C1D-D24B-BE4D-F150EF5ED8D1}"/>
                      </a:ext>
                    </a:extLst>
                  </p14:cNvPr>
                  <p14:cNvContentPartPr/>
                  <p14:nvPr/>
                </p14:nvContentPartPr>
                <p14:xfrm>
                  <a:off x="4848736" y="5178490"/>
                  <a:ext cx="33120" cy="14400"/>
                </p14:xfrm>
              </p:contentPart>
            </mc:Choice>
            <mc:Fallback xmlns="">
              <p:pic>
                <p:nvPicPr>
                  <p:cNvPr id="2426" name="Ink 2425">
                    <a:extLst>
                      <a:ext uri="{FF2B5EF4-FFF2-40B4-BE49-F238E27FC236}">
                        <a16:creationId xmlns:a16="http://schemas.microsoft.com/office/drawing/2014/main" id="{BD859267-F0BE-A14D-B274-69F4D94A9F53}"/>
                      </a:ext>
                    </a:extLst>
                  </p:cNvPr>
                  <p:cNvPicPr/>
                  <p:nvPr/>
                </p:nvPicPr>
                <p:blipFill>
                  <a:blip r:embed="rId136"/>
                  <a:stretch>
                    <a:fillRect/>
                  </a:stretch>
                </p:blipFill>
                <p:spPr>
                  <a:xfrm>
                    <a:off x="4840618" y="5169919"/>
                    <a:ext cx="49031" cy="3120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848" name="Ink 847">
                    <a:extLst>
                      <a:ext uri="{FF2B5EF4-FFF2-40B4-BE49-F238E27FC236}">
                        <a16:creationId xmlns:a16="http://schemas.microsoft.com/office/drawing/2014/main" id="{8312DCAE-C11D-CC4D-B17B-7097FF5C817A}"/>
                      </a:ext>
                    </a:extLst>
                  </p14:cNvPr>
                  <p14:cNvContentPartPr/>
                  <p14:nvPr/>
                </p14:nvContentPartPr>
                <p14:xfrm>
                  <a:off x="4909936" y="5159770"/>
                  <a:ext cx="678960" cy="10080"/>
                </p14:xfrm>
              </p:contentPart>
            </mc:Choice>
            <mc:Fallback xmlns="">
              <p:pic>
                <p:nvPicPr>
                  <p:cNvPr id="2427" name="Ink 2426">
                    <a:extLst>
                      <a:ext uri="{FF2B5EF4-FFF2-40B4-BE49-F238E27FC236}">
                        <a16:creationId xmlns:a16="http://schemas.microsoft.com/office/drawing/2014/main" id="{22952FC6-5A2C-1F40-80F8-6D46E72A60CF}"/>
                      </a:ext>
                    </a:extLst>
                  </p:cNvPr>
                  <p:cNvPicPr/>
                  <p:nvPr/>
                </p:nvPicPr>
                <p:blipFill>
                  <a:blip r:embed="rId138"/>
                  <a:stretch>
                    <a:fillRect/>
                  </a:stretch>
                </p:blipFill>
                <p:spPr>
                  <a:xfrm>
                    <a:off x="4902180" y="5151080"/>
                    <a:ext cx="694795" cy="27112"/>
                  </a:xfrm>
                  <a:prstGeom prst="rect">
                    <a:avLst/>
                  </a:prstGeom>
                </p:spPr>
              </p:pic>
            </mc:Fallback>
          </mc:AlternateContent>
        </p:grpSp>
        <p:grpSp>
          <p:nvGrpSpPr>
            <p:cNvPr id="808" name="Group 807">
              <a:extLst>
                <a:ext uri="{FF2B5EF4-FFF2-40B4-BE49-F238E27FC236}">
                  <a16:creationId xmlns:a16="http://schemas.microsoft.com/office/drawing/2014/main" id="{09F9FD10-BF16-B149-8934-2803BB91E029}"/>
                </a:ext>
              </a:extLst>
            </p:cNvPr>
            <p:cNvGrpSpPr/>
            <p:nvPr/>
          </p:nvGrpSpPr>
          <p:grpSpPr>
            <a:xfrm>
              <a:off x="7366427" y="4819390"/>
              <a:ext cx="90000" cy="422280"/>
              <a:chOff x="5588536" y="4808050"/>
              <a:chExt cx="90000" cy="422280"/>
            </a:xfrm>
          </p:grpSpPr>
          <mc:AlternateContent xmlns:mc="http://schemas.openxmlformats.org/markup-compatibility/2006" xmlns:p14="http://schemas.microsoft.com/office/powerpoint/2010/main">
            <mc:Choice Requires="p14">
              <p:contentPart p14:bwMode="auto" r:id="rId217">
                <p14:nvContentPartPr>
                  <p14:cNvPr id="831" name="Ink 830">
                    <a:extLst>
                      <a:ext uri="{FF2B5EF4-FFF2-40B4-BE49-F238E27FC236}">
                        <a16:creationId xmlns:a16="http://schemas.microsoft.com/office/drawing/2014/main" id="{636FAEF4-3DC8-0D44-A066-FEE6FE2C044A}"/>
                      </a:ext>
                    </a:extLst>
                  </p14:cNvPr>
                  <p14:cNvContentPartPr/>
                  <p14:nvPr/>
                </p14:nvContentPartPr>
                <p14:xfrm>
                  <a:off x="5617336" y="4808050"/>
                  <a:ext cx="61200" cy="422280"/>
                </p14:xfrm>
              </p:contentPart>
            </mc:Choice>
            <mc:Fallback xmlns="">
              <p:pic>
                <p:nvPicPr>
                  <p:cNvPr id="2410" name="Ink 2409">
                    <a:extLst>
                      <a:ext uri="{FF2B5EF4-FFF2-40B4-BE49-F238E27FC236}">
                        <a16:creationId xmlns:a16="http://schemas.microsoft.com/office/drawing/2014/main" id="{5E09A048-5304-A14F-AA3E-B0BBD90E95D7}"/>
                      </a:ext>
                    </a:extLst>
                  </p:cNvPr>
                  <p:cNvPicPr/>
                  <p:nvPr/>
                </p:nvPicPr>
                <p:blipFill>
                  <a:blip r:embed="rId140"/>
                  <a:stretch>
                    <a:fillRect/>
                  </a:stretch>
                </p:blipFill>
                <p:spPr>
                  <a:xfrm>
                    <a:off x="5609241" y="4799432"/>
                    <a:ext cx="77067" cy="439171"/>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832" name="Ink 831">
                    <a:extLst>
                      <a:ext uri="{FF2B5EF4-FFF2-40B4-BE49-F238E27FC236}">
                        <a16:creationId xmlns:a16="http://schemas.microsoft.com/office/drawing/2014/main" id="{078A10CC-72EF-2F42-B43A-1429A4207671}"/>
                      </a:ext>
                    </a:extLst>
                  </p14:cNvPr>
                  <p14:cNvContentPartPr/>
                  <p14:nvPr/>
                </p14:nvContentPartPr>
                <p14:xfrm>
                  <a:off x="5601136" y="4830730"/>
                  <a:ext cx="14040" cy="23400"/>
                </p14:xfrm>
              </p:contentPart>
            </mc:Choice>
            <mc:Fallback xmlns="">
              <p:pic>
                <p:nvPicPr>
                  <p:cNvPr id="2411" name="Ink 2410">
                    <a:extLst>
                      <a:ext uri="{FF2B5EF4-FFF2-40B4-BE49-F238E27FC236}">
                        <a16:creationId xmlns:a16="http://schemas.microsoft.com/office/drawing/2014/main" id="{AA1127C5-BC2A-6A4A-8216-C0489DEFE2A8}"/>
                      </a:ext>
                    </a:extLst>
                  </p:cNvPr>
                  <p:cNvPicPr/>
                  <p:nvPr/>
                </p:nvPicPr>
                <p:blipFill>
                  <a:blip r:embed="rId142"/>
                  <a:stretch>
                    <a:fillRect/>
                  </a:stretch>
                </p:blipFill>
                <p:spPr>
                  <a:xfrm>
                    <a:off x="5593300" y="4822471"/>
                    <a:ext cx="30039" cy="40262"/>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833" name="Ink 832">
                    <a:extLst>
                      <a:ext uri="{FF2B5EF4-FFF2-40B4-BE49-F238E27FC236}">
                        <a16:creationId xmlns:a16="http://schemas.microsoft.com/office/drawing/2014/main" id="{0B92E079-7F11-D243-B671-DAE06587E4B2}"/>
                      </a:ext>
                    </a:extLst>
                  </p14:cNvPr>
                  <p14:cNvContentPartPr/>
                  <p14:nvPr/>
                </p14:nvContentPartPr>
                <p14:xfrm>
                  <a:off x="5597536" y="4882570"/>
                  <a:ext cx="13320" cy="21600"/>
                </p14:xfrm>
              </p:contentPart>
            </mc:Choice>
            <mc:Fallback xmlns="">
              <p:pic>
                <p:nvPicPr>
                  <p:cNvPr id="2412" name="Ink 2411">
                    <a:extLst>
                      <a:ext uri="{FF2B5EF4-FFF2-40B4-BE49-F238E27FC236}">
                        <a16:creationId xmlns:a16="http://schemas.microsoft.com/office/drawing/2014/main" id="{3B44034D-B125-EE42-BBBF-ACF3F401B1C9}"/>
                      </a:ext>
                    </a:extLst>
                  </p:cNvPr>
                  <p:cNvPicPr/>
                  <p:nvPr/>
                </p:nvPicPr>
                <p:blipFill>
                  <a:blip r:embed="rId144"/>
                  <a:stretch>
                    <a:fillRect/>
                  </a:stretch>
                </p:blipFill>
                <p:spPr>
                  <a:xfrm>
                    <a:off x="5589607" y="4873999"/>
                    <a:ext cx="28860" cy="3840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834" name="Ink 833">
                    <a:extLst>
                      <a:ext uri="{FF2B5EF4-FFF2-40B4-BE49-F238E27FC236}">
                        <a16:creationId xmlns:a16="http://schemas.microsoft.com/office/drawing/2014/main" id="{FB784B62-0CAC-0A41-87DB-EB8A06ECF5DB}"/>
                      </a:ext>
                    </a:extLst>
                  </p14:cNvPr>
                  <p14:cNvContentPartPr/>
                  <p14:nvPr/>
                </p14:nvContentPartPr>
                <p14:xfrm>
                  <a:off x="5588536" y="4941970"/>
                  <a:ext cx="22680" cy="17280"/>
                </p14:xfrm>
              </p:contentPart>
            </mc:Choice>
            <mc:Fallback xmlns="">
              <p:pic>
                <p:nvPicPr>
                  <p:cNvPr id="2413" name="Ink 2412">
                    <a:extLst>
                      <a:ext uri="{FF2B5EF4-FFF2-40B4-BE49-F238E27FC236}">
                        <a16:creationId xmlns:a16="http://schemas.microsoft.com/office/drawing/2014/main" id="{4352509C-6198-904A-9E7E-7EE57DB53329}"/>
                      </a:ext>
                    </a:extLst>
                  </p:cNvPr>
                  <p:cNvPicPr/>
                  <p:nvPr/>
                </p:nvPicPr>
                <p:blipFill>
                  <a:blip r:embed="rId146"/>
                  <a:stretch>
                    <a:fillRect/>
                  </a:stretch>
                </p:blipFill>
                <p:spPr>
                  <a:xfrm>
                    <a:off x="5580760" y="4933330"/>
                    <a:ext cx="38556" cy="34214"/>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835" name="Ink 834">
                    <a:extLst>
                      <a:ext uri="{FF2B5EF4-FFF2-40B4-BE49-F238E27FC236}">
                        <a16:creationId xmlns:a16="http://schemas.microsoft.com/office/drawing/2014/main" id="{1C696C2B-E174-ED44-9CBF-8760390DED5A}"/>
                      </a:ext>
                    </a:extLst>
                  </p14:cNvPr>
                  <p14:cNvContentPartPr/>
                  <p14:nvPr/>
                </p14:nvContentPartPr>
                <p14:xfrm>
                  <a:off x="5588536" y="5004610"/>
                  <a:ext cx="23400" cy="14400"/>
                </p14:xfrm>
              </p:contentPart>
            </mc:Choice>
            <mc:Fallback xmlns="">
              <p:pic>
                <p:nvPicPr>
                  <p:cNvPr id="2414" name="Ink 2413">
                    <a:extLst>
                      <a:ext uri="{FF2B5EF4-FFF2-40B4-BE49-F238E27FC236}">
                        <a16:creationId xmlns:a16="http://schemas.microsoft.com/office/drawing/2014/main" id="{E9CD610C-91F4-3947-91AB-A26948BDF743}"/>
                      </a:ext>
                    </a:extLst>
                  </p:cNvPr>
                  <p:cNvPicPr/>
                  <p:nvPr/>
                </p:nvPicPr>
                <p:blipFill>
                  <a:blip r:embed="rId148"/>
                  <a:stretch>
                    <a:fillRect/>
                  </a:stretch>
                </p:blipFill>
                <p:spPr>
                  <a:xfrm>
                    <a:off x="5580736" y="4996039"/>
                    <a:ext cx="39325" cy="3120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836" name="Ink 835">
                    <a:extLst>
                      <a:ext uri="{FF2B5EF4-FFF2-40B4-BE49-F238E27FC236}">
                        <a16:creationId xmlns:a16="http://schemas.microsoft.com/office/drawing/2014/main" id="{8BAC56A9-5821-884C-A271-B58BED108FB0}"/>
                      </a:ext>
                    </a:extLst>
                  </p14:cNvPr>
                  <p14:cNvContentPartPr/>
                  <p14:nvPr/>
                </p14:nvContentPartPr>
                <p14:xfrm>
                  <a:off x="5596816" y="5066170"/>
                  <a:ext cx="21240" cy="16560"/>
                </p14:xfrm>
              </p:contentPart>
            </mc:Choice>
            <mc:Fallback xmlns="">
              <p:pic>
                <p:nvPicPr>
                  <p:cNvPr id="2415" name="Ink 2414">
                    <a:extLst>
                      <a:ext uri="{FF2B5EF4-FFF2-40B4-BE49-F238E27FC236}">
                        <a16:creationId xmlns:a16="http://schemas.microsoft.com/office/drawing/2014/main" id="{556678B5-5519-DF4A-AD28-01F524D8E332}"/>
                      </a:ext>
                    </a:extLst>
                  </p:cNvPr>
                  <p:cNvPicPr/>
                  <p:nvPr/>
                </p:nvPicPr>
                <p:blipFill>
                  <a:blip r:embed="rId150"/>
                  <a:stretch>
                    <a:fillRect/>
                  </a:stretch>
                </p:blipFill>
                <p:spPr>
                  <a:xfrm>
                    <a:off x="5588771" y="5057721"/>
                    <a:ext cx="37009"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837" name="Ink 836">
                    <a:extLst>
                      <a:ext uri="{FF2B5EF4-FFF2-40B4-BE49-F238E27FC236}">
                        <a16:creationId xmlns:a16="http://schemas.microsoft.com/office/drawing/2014/main" id="{36F33A06-2E11-1D41-89B7-E5B70A76204B}"/>
                      </a:ext>
                    </a:extLst>
                  </p14:cNvPr>
                  <p14:cNvContentPartPr/>
                  <p14:nvPr/>
                </p14:nvContentPartPr>
                <p14:xfrm>
                  <a:off x="5595016" y="5122690"/>
                  <a:ext cx="22680" cy="4680"/>
                </p14:xfrm>
              </p:contentPart>
            </mc:Choice>
            <mc:Fallback xmlns="">
              <p:pic>
                <p:nvPicPr>
                  <p:cNvPr id="2416" name="Ink 2415">
                    <a:extLst>
                      <a:ext uri="{FF2B5EF4-FFF2-40B4-BE49-F238E27FC236}">
                        <a16:creationId xmlns:a16="http://schemas.microsoft.com/office/drawing/2014/main" id="{A78ECAE7-FBF0-FA40-98DE-ECA62E687FEA}"/>
                      </a:ext>
                    </a:extLst>
                  </p:cNvPr>
                  <p:cNvPicPr/>
                  <p:nvPr/>
                </p:nvPicPr>
                <p:blipFill>
                  <a:blip r:embed="rId152"/>
                  <a:stretch>
                    <a:fillRect/>
                  </a:stretch>
                </p:blipFill>
                <p:spPr>
                  <a:xfrm>
                    <a:off x="5587240" y="5114667"/>
                    <a:ext cx="38556" cy="2106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838" name="Ink 837">
                    <a:extLst>
                      <a:ext uri="{FF2B5EF4-FFF2-40B4-BE49-F238E27FC236}">
                        <a16:creationId xmlns:a16="http://schemas.microsoft.com/office/drawing/2014/main" id="{DD1B6A50-A85F-5440-8846-4973CB34D698}"/>
                      </a:ext>
                    </a:extLst>
                  </p14:cNvPr>
                  <p14:cNvContentPartPr/>
                  <p14:nvPr/>
                </p14:nvContentPartPr>
                <p14:xfrm>
                  <a:off x="5592856" y="5159050"/>
                  <a:ext cx="28800" cy="28080"/>
                </p14:xfrm>
              </p:contentPart>
            </mc:Choice>
            <mc:Fallback xmlns="">
              <p:pic>
                <p:nvPicPr>
                  <p:cNvPr id="2417" name="Ink 2416">
                    <a:extLst>
                      <a:ext uri="{FF2B5EF4-FFF2-40B4-BE49-F238E27FC236}">
                        <a16:creationId xmlns:a16="http://schemas.microsoft.com/office/drawing/2014/main" id="{474A17C7-FAB6-354F-982F-C2E28EB3B46B}"/>
                      </a:ext>
                    </a:extLst>
                  </p:cNvPr>
                  <p:cNvPicPr/>
                  <p:nvPr/>
                </p:nvPicPr>
                <p:blipFill>
                  <a:blip r:embed="rId154"/>
                  <a:stretch>
                    <a:fillRect/>
                  </a:stretch>
                </p:blipFill>
                <p:spPr>
                  <a:xfrm>
                    <a:off x="5584766" y="5150489"/>
                    <a:ext cx="44656" cy="44860"/>
                  </a:xfrm>
                  <a:prstGeom prst="rect">
                    <a:avLst/>
                  </a:prstGeom>
                </p:spPr>
              </p:pic>
            </mc:Fallback>
          </mc:AlternateContent>
        </p:grpSp>
        <p:grpSp>
          <p:nvGrpSpPr>
            <p:cNvPr id="809" name="Group 808">
              <a:extLst>
                <a:ext uri="{FF2B5EF4-FFF2-40B4-BE49-F238E27FC236}">
                  <a16:creationId xmlns:a16="http://schemas.microsoft.com/office/drawing/2014/main" id="{C9B0AD1E-F9FE-5B47-8281-F7A281587961}"/>
                </a:ext>
              </a:extLst>
            </p:cNvPr>
            <p:cNvGrpSpPr/>
            <p:nvPr/>
          </p:nvGrpSpPr>
          <p:grpSpPr>
            <a:xfrm>
              <a:off x="6914987" y="4640830"/>
              <a:ext cx="191880" cy="264240"/>
              <a:chOff x="5137096" y="4629490"/>
              <a:chExt cx="191880" cy="264240"/>
            </a:xfrm>
          </p:grpSpPr>
          <mc:AlternateContent xmlns:mc="http://schemas.openxmlformats.org/markup-compatibility/2006" xmlns:p14="http://schemas.microsoft.com/office/powerpoint/2010/main">
            <mc:Choice Requires="p14">
              <p:contentPart p14:bwMode="auto" r:id="rId225">
                <p14:nvContentPartPr>
                  <p14:cNvPr id="821" name="Ink 820">
                    <a:extLst>
                      <a:ext uri="{FF2B5EF4-FFF2-40B4-BE49-F238E27FC236}">
                        <a16:creationId xmlns:a16="http://schemas.microsoft.com/office/drawing/2014/main" id="{529C346C-C432-3540-B03A-ED724D94C7AE}"/>
                      </a:ext>
                    </a:extLst>
                  </p14:cNvPr>
                  <p14:cNvContentPartPr/>
                  <p14:nvPr/>
                </p14:nvContentPartPr>
                <p14:xfrm>
                  <a:off x="5189656" y="4848370"/>
                  <a:ext cx="84600" cy="45360"/>
                </p14:xfrm>
              </p:contentPart>
            </mc:Choice>
            <mc:Fallback xmlns="">
              <p:pic>
                <p:nvPicPr>
                  <p:cNvPr id="2400" name="Ink 2399">
                    <a:extLst>
                      <a:ext uri="{FF2B5EF4-FFF2-40B4-BE49-F238E27FC236}">
                        <a16:creationId xmlns:a16="http://schemas.microsoft.com/office/drawing/2014/main" id="{C8851A8A-C08B-154A-9608-8DA6CED686A1}"/>
                      </a:ext>
                    </a:extLst>
                  </p:cNvPr>
                  <p:cNvPicPr/>
                  <p:nvPr/>
                </p:nvPicPr>
                <p:blipFill>
                  <a:blip r:embed="rId156"/>
                  <a:stretch>
                    <a:fillRect/>
                  </a:stretch>
                </p:blipFill>
                <p:spPr>
                  <a:xfrm>
                    <a:off x="5181583" y="4840123"/>
                    <a:ext cx="100422" cy="62198"/>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822" name="Ink 821">
                    <a:extLst>
                      <a:ext uri="{FF2B5EF4-FFF2-40B4-BE49-F238E27FC236}">
                        <a16:creationId xmlns:a16="http://schemas.microsoft.com/office/drawing/2014/main" id="{CE3BA7F9-7E06-7F41-A2C8-05580BDC3D36}"/>
                      </a:ext>
                    </a:extLst>
                  </p14:cNvPr>
                  <p14:cNvContentPartPr/>
                  <p14:nvPr/>
                </p14:nvContentPartPr>
                <p14:xfrm>
                  <a:off x="5228176" y="4830730"/>
                  <a:ext cx="3600" cy="26640"/>
                </p14:xfrm>
              </p:contentPart>
            </mc:Choice>
            <mc:Fallback xmlns="">
              <p:pic>
                <p:nvPicPr>
                  <p:cNvPr id="2401" name="Ink 2400">
                    <a:extLst>
                      <a:ext uri="{FF2B5EF4-FFF2-40B4-BE49-F238E27FC236}">
                        <a16:creationId xmlns:a16="http://schemas.microsoft.com/office/drawing/2014/main" id="{104D2473-51FB-B34F-84B7-7BE0B5CD0E4E}"/>
                      </a:ext>
                    </a:extLst>
                  </p:cNvPr>
                  <p:cNvPicPr/>
                  <p:nvPr/>
                </p:nvPicPr>
                <p:blipFill>
                  <a:blip r:embed="rId158"/>
                  <a:stretch>
                    <a:fillRect/>
                  </a:stretch>
                </p:blipFill>
                <p:spPr>
                  <a:xfrm>
                    <a:off x="5219994" y="4822192"/>
                    <a:ext cx="19636" cy="43375"/>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823" name="Ink 822">
                    <a:extLst>
                      <a:ext uri="{FF2B5EF4-FFF2-40B4-BE49-F238E27FC236}">
                        <a16:creationId xmlns:a16="http://schemas.microsoft.com/office/drawing/2014/main" id="{2B7C4C1C-95F1-A249-9F9A-7B27A27B00F0}"/>
                      </a:ext>
                    </a:extLst>
                  </p14:cNvPr>
                  <p14:cNvContentPartPr/>
                  <p14:nvPr/>
                </p14:nvContentPartPr>
                <p14:xfrm>
                  <a:off x="5218096" y="4805170"/>
                  <a:ext cx="34560" cy="720"/>
                </p14:xfrm>
              </p:contentPart>
            </mc:Choice>
            <mc:Fallback xmlns="">
              <p:pic>
                <p:nvPicPr>
                  <p:cNvPr id="2402" name="Ink 2401">
                    <a:extLst>
                      <a:ext uri="{FF2B5EF4-FFF2-40B4-BE49-F238E27FC236}">
                        <a16:creationId xmlns:a16="http://schemas.microsoft.com/office/drawing/2014/main" id="{1B28B917-4892-4A45-A705-BB6C729833F5}"/>
                      </a:ext>
                    </a:extLst>
                  </p:cNvPr>
                  <p:cNvPicPr/>
                  <p:nvPr/>
                </p:nvPicPr>
                <p:blipFill>
                  <a:blip r:embed="rId160"/>
                  <a:stretch>
                    <a:fillRect/>
                  </a:stretch>
                </p:blipFill>
                <p:spPr>
                  <a:xfrm>
                    <a:off x="5210021" y="4796170"/>
                    <a:ext cx="50387"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824" name="Ink 823">
                    <a:extLst>
                      <a:ext uri="{FF2B5EF4-FFF2-40B4-BE49-F238E27FC236}">
                        <a16:creationId xmlns:a16="http://schemas.microsoft.com/office/drawing/2014/main" id="{4D272532-D3AE-2D4B-B2A9-B3F4EEB5A359}"/>
                      </a:ext>
                    </a:extLst>
                  </p14:cNvPr>
                  <p14:cNvContentPartPr/>
                  <p14:nvPr/>
                </p14:nvContentPartPr>
                <p14:xfrm>
                  <a:off x="5137096" y="4629490"/>
                  <a:ext cx="191880" cy="160920"/>
                </p14:xfrm>
              </p:contentPart>
            </mc:Choice>
            <mc:Fallback xmlns="">
              <p:pic>
                <p:nvPicPr>
                  <p:cNvPr id="2403" name="Ink 2402">
                    <a:extLst>
                      <a:ext uri="{FF2B5EF4-FFF2-40B4-BE49-F238E27FC236}">
                        <a16:creationId xmlns:a16="http://schemas.microsoft.com/office/drawing/2014/main" id="{57B64833-AB66-CF49-9DD7-0D213D64B161}"/>
                      </a:ext>
                    </a:extLst>
                  </p:cNvPr>
                  <p:cNvPicPr/>
                  <p:nvPr/>
                </p:nvPicPr>
                <p:blipFill>
                  <a:blip r:embed="rId162"/>
                  <a:stretch>
                    <a:fillRect/>
                  </a:stretch>
                </p:blipFill>
                <p:spPr>
                  <a:xfrm>
                    <a:off x="5129343" y="4620875"/>
                    <a:ext cx="207708" cy="177805"/>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825" name="Ink 824">
                    <a:extLst>
                      <a:ext uri="{FF2B5EF4-FFF2-40B4-BE49-F238E27FC236}">
                        <a16:creationId xmlns:a16="http://schemas.microsoft.com/office/drawing/2014/main" id="{D85D35AE-694C-554B-80A6-0D41D8319279}"/>
                      </a:ext>
                    </a:extLst>
                  </p14:cNvPr>
                  <p14:cNvContentPartPr/>
                  <p14:nvPr/>
                </p14:nvContentPartPr>
                <p14:xfrm>
                  <a:off x="5226376" y="4659370"/>
                  <a:ext cx="35280" cy="51840"/>
                </p14:xfrm>
              </p:contentPart>
            </mc:Choice>
            <mc:Fallback xmlns="">
              <p:pic>
                <p:nvPicPr>
                  <p:cNvPr id="2404" name="Ink 2403">
                    <a:extLst>
                      <a:ext uri="{FF2B5EF4-FFF2-40B4-BE49-F238E27FC236}">
                        <a16:creationId xmlns:a16="http://schemas.microsoft.com/office/drawing/2014/main" id="{7A3A9B64-0D0D-3245-BC1B-2A645D9EF36D}"/>
                      </a:ext>
                    </a:extLst>
                  </p:cNvPr>
                  <p:cNvPicPr/>
                  <p:nvPr/>
                </p:nvPicPr>
                <p:blipFill>
                  <a:blip r:embed="rId164"/>
                  <a:stretch>
                    <a:fillRect/>
                  </a:stretch>
                </p:blipFill>
                <p:spPr>
                  <a:xfrm>
                    <a:off x="5218284" y="4650787"/>
                    <a:ext cx="51140" cy="68662"/>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826" name="Ink 825">
                    <a:extLst>
                      <a:ext uri="{FF2B5EF4-FFF2-40B4-BE49-F238E27FC236}">
                        <a16:creationId xmlns:a16="http://schemas.microsoft.com/office/drawing/2014/main" id="{E0BDFAB1-581C-7B42-A484-1CB65AB8B272}"/>
                      </a:ext>
                    </a:extLst>
                  </p14:cNvPr>
                  <p14:cNvContentPartPr/>
                  <p14:nvPr/>
                </p14:nvContentPartPr>
                <p14:xfrm>
                  <a:off x="5168056" y="4715530"/>
                  <a:ext cx="21600" cy="2520"/>
                </p14:xfrm>
              </p:contentPart>
            </mc:Choice>
            <mc:Fallback xmlns="">
              <p:pic>
                <p:nvPicPr>
                  <p:cNvPr id="2405" name="Ink 2404">
                    <a:extLst>
                      <a:ext uri="{FF2B5EF4-FFF2-40B4-BE49-F238E27FC236}">
                        <a16:creationId xmlns:a16="http://schemas.microsoft.com/office/drawing/2014/main" id="{3444B7F3-50E1-4940-86C7-AD2B52826474}"/>
                      </a:ext>
                    </a:extLst>
                  </p:cNvPr>
                  <p:cNvPicPr/>
                  <p:nvPr/>
                </p:nvPicPr>
                <p:blipFill>
                  <a:blip r:embed="rId166"/>
                  <a:stretch>
                    <a:fillRect/>
                  </a:stretch>
                </p:blipFill>
                <p:spPr>
                  <a:xfrm>
                    <a:off x="5159996" y="4706890"/>
                    <a:ext cx="37397"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827" name="Ink 826">
                    <a:extLst>
                      <a:ext uri="{FF2B5EF4-FFF2-40B4-BE49-F238E27FC236}">
                        <a16:creationId xmlns:a16="http://schemas.microsoft.com/office/drawing/2014/main" id="{CE0F972F-F7FA-334B-99E2-32376D211F1D}"/>
                      </a:ext>
                    </a:extLst>
                  </p14:cNvPr>
                  <p14:cNvContentPartPr/>
                  <p14:nvPr/>
                </p14:nvContentPartPr>
                <p14:xfrm>
                  <a:off x="5185696" y="4668730"/>
                  <a:ext cx="5400" cy="2520"/>
                </p14:xfrm>
              </p:contentPart>
            </mc:Choice>
            <mc:Fallback xmlns="">
              <p:pic>
                <p:nvPicPr>
                  <p:cNvPr id="2406" name="Ink 2405">
                    <a:extLst>
                      <a:ext uri="{FF2B5EF4-FFF2-40B4-BE49-F238E27FC236}">
                        <a16:creationId xmlns:a16="http://schemas.microsoft.com/office/drawing/2014/main" id="{77A494C8-B928-2448-B61F-091A56C1D9F7}"/>
                      </a:ext>
                    </a:extLst>
                  </p:cNvPr>
                  <p:cNvPicPr/>
                  <p:nvPr/>
                </p:nvPicPr>
                <p:blipFill>
                  <a:blip r:embed="rId168"/>
                  <a:stretch>
                    <a:fillRect/>
                  </a:stretch>
                </p:blipFill>
                <p:spPr>
                  <a:xfrm>
                    <a:off x="5177258" y="4659730"/>
                    <a:ext cx="21938"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828" name="Ink 827">
                    <a:extLst>
                      <a:ext uri="{FF2B5EF4-FFF2-40B4-BE49-F238E27FC236}">
                        <a16:creationId xmlns:a16="http://schemas.microsoft.com/office/drawing/2014/main" id="{9FC539B0-1D01-2D4B-BD2A-C3643EA623D0}"/>
                      </a:ext>
                    </a:extLst>
                  </p14:cNvPr>
                  <p14:cNvContentPartPr/>
                  <p14:nvPr/>
                </p14:nvContentPartPr>
                <p14:xfrm>
                  <a:off x="5225296" y="4648930"/>
                  <a:ext cx="3600" cy="10080"/>
                </p14:xfrm>
              </p:contentPart>
            </mc:Choice>
            <mc:Fallback xmlns="">
              <p:pic>
                <p:nvPicPr>
                  <p:cNvPr id="2407" name="Ink 2406">
                    <a:extLst>
                      <a:ext uri="{FF2B5EF4-FFF2-40B4-BE49-F238E27FC236}">
                        <a16:creationId xmlns:a16="http://schemas.microsoft.com/office/drawing/2014/main" id="{6A1E3D79-5274-114B-867A-AADFCDDB7CD4}"/>
                      </a:ext>
                    </a:extLst>
                  </p:cNvPr>
                  <p:cNvPicPr/>
                  <p:nvPr/>
                </p:nvPicPr>
                <p:blipFill>
                  <a:blip r:embed="rId170"/>
                  <a:stretch>
                    <a:fillRect/>
                  </a:stretch>
                </p:blipFill>
                <p:spPr>
                  <a:xfrm>
                    <a:off x="5217114" y="4640530"/>
                    <a:ext cx="19636" cy="26544"/>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829" name="Ink 828">
                    <a:extLst>
                      <a:ext uri="{FF2B5EF4-FFF2-40B4-BE49-F238E27FC236}">
                        <a16:creationId xmlns:a16="http://schemas.microsoft.com/office/drawing/2014/main" id="{C405C5CB-5028-FB44-8C9A-BECE4EF85101}"/>
                      </a:ext>
                    </a:extLst>
                  </p14:cNvPr>
                  <p14:cNvContentPartPr/>
                  <p14:nvPr/>
                </p14:nvContentPartPr>
                <p14:xfrm>
                  <a:off x="5297296" y="4682050"/>
                  <a:ext cx="19080" cy="9000"/>
                </p14:xfrm>
              </p:contentPart>
            </mc:Choice>
            <mc:Fallback xmlns="">
              <p:pic>
                <p:nvPicPr>
                  <p:cNvPr id="2408" name="Ink 2407">
                    <a:extLst>
                      <a:ext uri="{FF2B5EF4-FFF2-40B4-BE49-F238E27FC236}">
                        <a16:creationId xmlns:a16="http://schemas.microsoft.com/office/drawing/2014/main" id="{59342569-DA4A-B147-AD39-87FCE01C4EB9}"/>
                      </a:ext>
                    </a:extLst>
                  </p:cNvPr>
                  <p:cNvPicPr/>
                  <p:nvPr/>
                </p:nvPicPr>
                <p:blipFill>
                  <a:blip r:embed="rId172"/>
                  <a:stretch>
                    <a:fillRect/>
                  </a:stretch>
                </p:blipFill>
                <p:spPr>
                  <a:xfrm>
                    <a:off x="5289211" y="4673396"/>
                    <a:ext cx="34926" cy="25962"/>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830" name="Ink 829">
                    <a:extLst>
                      <a:ext uri="{FF2B5EF4-FFF2-40B4-BE49-F238E27FC236}">
                        <a16:creationId xmlns:a16="http://schemas.microsoft.com/office/drawing/2014/main" id="{EEC83555-AACD-0145-B8F7-862C5CB4F18D}"/>
                      </a:ext>
                    </a:extLst>
                  </p14:cNvPr>
                  <p14:cNvContentPartPr/>
                  <p14:nvPr/>
                </p14:nvContentPartPr>
                <p14:xfrm>
                  <a:off x="5303416" y="4730650"/>
                  <a:ext cx="24480" cy="2520"/>
                </p14:xfrm>
              </p:contentPart>
            </mc:Choice>
            <mc:Fallback xmlns="">
              <p:pic>
                <p:nvPicPr>
                  <p:cNvPr id="2409" name="Ink 2408">
                    <a:extLst>
                      <a:ext uri="{FF2B5EF4-FFF2-40B4-BE49-F238E27FC236}">
                        <a16:creationId xmlns:a16="http://schemas.microsoft.com/office/drawing/2014/main" id="{33BE97EF-9AE2-724B-B300-9BE15160A707}"/>
                      </a:ext>
                    </a:extLst>
                  </p:cNvPr>
                  <p:cNvPicPr/>
                  <p:nvPr/>
                </p:nvPicPr>
                <p:blipFill>
                  <a:blip r:embed="rId174"/>
                  <a:stretch>
                    <a:fillRect/>
                  </a:stretch>
                </p:blipFill>
                <p:spPr>
                  <a:xfrm>
                    <a:off x="5295685" y="4722010"/>
                    <a:ext cx="40263" cy="20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5">
              <p14:nvContentPartPr>
                <p14:cNvPr id="810" name="Ink 809">
                  <a:extLst>
                    <a:ext uri="{FF2B5EF4-FFF2-40B4-BE49-F238E27FC236}">
                      <a16:creationId xmlns:a16="http://schemas.microsoft.com/office/drawing/2014/main" id="{3CA71343-7194-4D4A-B2BC-8777C1C0DEB2}"/>
                    </a:ext>
                  </a:extLst>
                </p14:cNvPr>
                <p14:cNvContentPartPr/>
                <p14:nvPr/>
              </p14:nvContentPartPr>
              <p14:xfrm>
                <a:off x="6784661" y="5171650"/>
                <a:ext cx="72000" cy="196920"/>
              </p14:xfrm>
            </p:contentPart>
          </mc:Choice>
          <mc:Fallback xmlns="">
            <p:pic>
              <p:nvPicPr>
                <p:cNvPr id="2389" name="Ink 2388">
                  <a:extLst>
                    <a:ext uri="{FF2B5EF4-FFF2-40B4-BE49-F238E27FC236}">
                      <a16:creationId xmlns:a16="http://schemas.microsoft.com/office/drawing/2014/main" id="{7541B802-B429-7E47-9851-CFC478616289}"/>
                    </a:ext>
                  </a:extLst>
                </p:cNvPr>
                <p:cNvPicPr/>
                <p:nvPr/>
              </p:nvPicPr>
              <p:blipFill>
                <a:blip r:embed="rId176"/>
                <a:stretch>
                  <a:fillRect/>
                </a:stretch>
              </p:blipFill>
              <p:spPr>
                <a:xfrm>
                  <a:off x="6776553" y="5163388"/>
                  <a:ext cx="87892" cy="213789"/>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811" name="Ink 810">
                  <a:extLst>
                    <a:ext uri="{FF2B5EF4-FFF2-40B4-BE49-F238E27FC236}">
                      <a16:creationId xmlns:a16="http://schemas.microsoft.com/office/drawing/2014/main" id="{29AE3AA5-BC55-F34F-8A86-65233D4D44C2}"/>
                    </a:ext>
                  </a:extLst>
                </p14:cNvPr>
                <p14:cNvContentPartPr/>
                <p14:nvPr/>
              </p14:nvContentPartPr>
              <p14:xfrm>
                <a:off x="7147181" y="5168410"/>
                <a:ext cx="80280" cy="209160"/>
              </p14:xfrm>
            </p:contentPart>
          </mc:Choice>
          <mc:Fallback xmlns="">
            <p:pic>
              <p:nvPicPr>
                <p:cNvPr id="2390" name="Ink 2389">
                  <a:extLst>
                    <a:ext uri="{FF2B5EF4-FFF2-40B4-BE49-F238E27FC236}">
                      <a16:creationId xmlns:a16="http://schemas.microsoft.com/office/drawing/2014/main" id="{8FE7CA23-23E4-0F41-A47A-736627203883}"/>
                    </a:ext>
                  </a:extLst>
                </p:cNvPr>
                <p:cNvPicPr/>
                <p:nvPr/>
              </p:nvPicPr>
              <p:blipFill>
                <a:blip r:embed="rId178"/>
                <a:stretch>
                  <a:fillRect/>
                </a:stretch>
              </p:blipFill>
              <p:spPr>
                <a:xfrm>
                  <a:off x="7139412" y="5160140"/>
                  <a:ext cx="96142" cy="226044"/>
                </a:xfrm>
                <a:prstGeom prst="rect">
                  <a:avLst/>
                </a:prstGeom>
              </p:spPr>
            </p:pic>
          </mc:Fallback>
        </mc:AlternateContent>
        <p:grpSp>
          <p:nvGrpSpPr>
            <p:cNvPr id="812" name="Group 811">
              <a:extLst>
                <a:ext uri="{FF2B5EF4-FFF2-40B4-BE49-F238E27FC236}">
                  <a16:creationId xmlns:a16="http://schemas.microsoft.com/office/drawing/2014/main" id="{5CD71F1F-237D-404B-BC70-6CFB059ED86B}"/>
                </a:ext>
              </a:extLst>
            </p:cNvPr>
            <p:cNvGrpSpPr/>
            <p:nvPr/>
          </p:nvGrpSpPr>
          <p:grpSpPr>
            <a:xfrm>
              <a:off x="6801941" y="5371090"/>
              <a:ext cx="403200" cy="92520"/>
              <a:chOff x="6801941" y="5371090"/>
              <a:chExt cx="403200" cy="92520"/>
            </a:xfrm>
          </p:grpSpPr>
          <mc:AlternateContent xmlns:mc="http://schemas.openxmlformats.org/markup-compatibility/2006" xmlns:p14="http://schemas.microsoft.com/office/powerpoint/2010/main">
            <mc:Choice Requires="p14">
              <p:contentPart p14:bwMode="auto" r:id="rId237">
                <p14:nvContentPartPr>
                  <p14:cNvPr id="813" name="Ink 812">
                    <a:extLst>
                      <a:ext uri="{FF2B5EF4-FFF2-40B4-BE49-F238E27FC236}">
                        <a16:creationId xmlns:a16="http://schemas.microsoft.com/office/drawing/2014/main" id="{4C80AC7D-5CDB-6742-94F1-35B1DD2757FB}"/>
                      </a:ext>
                    </a:extLst>
                  </p14:cNvPr>
                  <p14:cNvContentPartPr/>
                  <p14:nvPr/>
                </p14:nvContentPartPr>
                <p14:xfrm>
                  <a:off x="6801941" y="5411050"/>
                  <a:ext cx="403200" cy="52560"/>
                </p14:xfrm>
              </p:contentPart>
            </mc:Choice>
            <mc:Fallback xmlns="">
              <p:pic>
                <p:nvPicPr>
                  <p:cNvPr id="2392" name="Ink 2391">
                    <a:extLst>
                      <a:ext uri="{FF2B5EF4-FFF2-40B4-BE49-F238E27FC236}">
                        <a16:creationId xmlns:a16="http://schemas.microsoft.com/office/drawing/2014/main" id="{866C6765-6B67-8145-AB52-4A5D0C992C6E}"/>
                      </a:ext>
                    </a:extLst>
                  </p:cNvPr>
                  <p:cNvPicPr/>
                  <p:nvPr/>
                </p:nvPicPr>
                <p:blipFill>
                  <a:blip r:embed="rId180"/>
                  <a:stretch>
                    <a:fillRect/>
                  </a:stretch>
                </p:blipFill>
                <p:spPr>
                  <a:xfrm>
                    <a:off x="6793864" y="5402405"/>
                    <a:ext cx="419031" cy="69504"/>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814" name="Ink 813">
                    <a:extLst>
                      <a:ext uri="{FF2B5EF4-FFF2-40B4-BE49-F238E27FC236}">
                        <a16:creationId xmlns:a16="http://schemas.microsoft.com/office/drawing/2014/main" id="{F42D40A0-C04B-EF4C-9B4A-A4011FAAB3DF}"/>
                      </a:ext>
                    </a:extLst>
                  </p14:cNvPr>
                  <p14:cNvContentPartPr/>
                  <p14:nvPr/>
                </p14:nvContentPartPr>
                <p14:xfrm>
                  <a:off x="6815981" y="5385490"/>
                  <a:ext cx="5400" cy="20160"/>
                </p14:xfrm>
              </p:contentPart>
            </mc:Choice>
            <mc:Fallback xmlns="">
              <p:pic>
                <p:nvPicPr>
                  <p:cNvPr id="2393" name="Ink 2392">
                    <a:extLst>
                      <a:ext uri="{FF2B5EF4-FFF2-40B4-BE49-F238E27FC236}">
                        <a16:creationId xmlns:a16="http://schemas.microsoft.com/office/drawing/2014/main" id="{2B229288-EBD9-C441-BFBA-5A6E340EF1B3}"/>
                      </a:ext>
                    </a:extLst>
                  </p:cNvPr>
                  <p:cNvPicPr/>
                  <p:nvPr/>
                </p:nvPicPr>
                <p:blipFill>
                  <a:blip r:embed="rId182"/>
                  <a:stretch>
                    <a:fillRect/>
                  </a:stretch>
                </p:blipFill>
                <p:spPr>
                  <a:xfrm>
                    <a:off x="6808040" y="5376800"/>
                    <a:ext cx="20965" cy="37192"/>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815" name="Ink 814">
                    <a:extLst>
                      <a:ext uri="{FF2B5EF4-FFF2-40B4-BE49-F238E27FC236}">
                        <a16:creationId xmlns:a16="http://schemas.microsoft.com/office/drawing/2014/main" id="{25944343-BC56-7846-92AE-7C13B5064CFD}"/>
                      </a:ext>
                    </a:extLst>
                  </p14:cNvPr>
                  <p14:cNvContentPartPr/>
                  <p14:nvPr/>
                </p14:nvContentPartPr>
                <p14:xfrm>
                  <a:off x="6862781" y="5379010"/>
                  <a:ext cx="10440" cy="16200"/>
                </p14:xfrm>
              </p:contentPart>
            </mc:Choice>
            <mc:Fallback xmlns="">
              <p:pic>
                <p:nvPicPr>
                  <p:cNvPr id="2394" name="Ink 2393">
                    <a:extLst>
                      <a:ext uri="{FF2B5EF4-FFF2-40B4-BE49-F238E27FC236}">
                        <a16:creationId xmlns:a16="http://schemas.microsoft.com/office/drawing/2014/main" id="{F4ED8505-EF97-AE4C-A034-BED233DA7461}"/>
                      </a:ext>
                    </a:extLst>
                  </p:cNvPr>
                  <p:cNvPicPr/>
                  <p:nvPr/>
                </p:nvPicPr>
                <p:blipFill>
                  <a:blip r:embed="rId184"/>
                  <a:stretch>
                    <a:fillRect/>
                  </a:stretch>
                </p:blipFill>
                <p:spPr>
                  <a:xfrm>
                    <a:off x="6854872" y="5370393"/>
                    <a:ext cx="25942" cy="33089"/>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816" name="Ink 815">
                    <a:extLst>
                      <a:ext uri="{FF2B5EF4-FFF2-40B4-BE49-F238E27FC236}">
                        <a16:creationId xmlns:a16="http://schemas.microsoft.com/office/drawing/2014/main" id="{83595040-E705-7143-80BB-6FF1B7983889}"/>
                      </a:ext>
                    </a:extLst>
                  </p14:cNvPr>
                  <p14:cNvContentPartPr/>
                  <p14:nvPr/>
                </p14:nvContentPartPr>
                <p14:xfrm>
                  <a:off x="6918941" y="5380810"/>
                  <a:ext cx="20880" cy="18000"/>
                </p14:xfrm>
              </p:contentPart>
            </mc:Choice>
            <mc:Fallback xmlns="">
              <p:pic>
                <p:nvPicPr>
                  <p:cNvPr id="2395" name="Ink 2394">
                    <a:extLst>
                      <a:ext uri="{FF2B5EF4-FFF2-40B4-BE49-F238E27FC236}">
                        <a16:creationId xmlns:a16="http://schemas.microsoft.com/office/drawing/2014/main" id="{982F1E59-C453-C64F-A411-C6D4163CACD7}"/>
                      </a:ext>
                    </a:extLst>
                  </p:cNvPr>
                  <p:cNvPicPr/>
                  <p:nvPr/>
                </p:nvPicPr>
                <p:blipFill>
                  <a:blip r:embed="rId186"/>
                  <a:stretch>
                    <a:fillRect/>
                  </a:stretch>
                </p:blipFill>
                <p:spPr>
                  <a:xfrm>
                    <a:off x="6911231" y="5372156"/>
                    <a:ext cx="36620" cy="34962"/>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817" name="Ink 816">
                    <a:extLst>
                      <a:ext uri="{FF2B5EF4-FFF2-40B4-BE49-F238E27FC236}">
                        <a16:creationId xmlns:a16="http://schemas.microsoft.com/office/drawing/2014/main" id="{4E332D8A-203F-6D45-B8C9-59A06F8515CA}"/>
                      </a:ext>
                    </a:extLst>
                  </p14:cNvPr>
                  <p14:cNvContentPartPr/>
                  <p14:nvPr/>
                </p14:nvContentPartPr>
                <p14:xfrm>
                  <a:off x="6990581" y="5377210"/>
                  <a:ext cx="11520" cy="19800"/>
                </p14:xfrm>
              </p:contentPart>
            </mc:Choice>
            <mc:Fallback xmlns="">
              <p:pic>
                <p:nvPicPr>
                  <p:cNvPr id="2396" name="Ink 2395">
                    <a:extLst>
                      <a:ext uri="{FF2B5EF4-FFF2-40B4-BE49-F238E27FC236}">
                        <a16:creationId xmlns:a16="http://schemas.microsoft.com/office/drawing/2014/main" id="{F9B7F70A-4D10-CE48-9667-9301F67E7D03}"/>
                      </a:ext>
                    </a:extLst>
                  </p:cNvPr>
                  <p:cNvPicPr/>
                  <p:nvPr/>
                </p:nvPicPr>
                <p:blipFill>
                  <a:blip r:embed="rId188"/>
                  <a:stretch>
                    <a:fillRect/>
                  </a:stretch>
                </p:blipFill>
                <p:spPr>
                  <a:xfrm>
                    <a:off x="6982581" y="5368676"/>
                    <a:ext cx="27200" cy="36528"/>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818" name="Ink 817">
                    <a:extLst>
                      <a:ext uri="{FF2B5EF4-FFF2-40B4-BE49-F238E27FC236}">
                        <a16:creationId xmlns:a16="http://schemas.microsoft.com/office/drawing/2014/main" id="{C830D17C-4C57-C340-8901-205EC560471A}"/>
                      </a:ext>
                    </a:extLst>
                  </p14:cNvPr>
                  <p14:cNvContentPartPr/>
                  <p14:nvPr/>
                </p14:nvContentPartPr>
                <p14:xfrm>
                  <a:off x="7055381" y="5388010"/>
                  <a:ext cx="17640" cy="18360"/>
                </p14:xfrm>
              </p:contentPart>
            </mc:Choice>
            <mc:Fallback xmlns="">
              <p:pic>
                <p:nvPicPr>
                  <p:cNvPr id="2397" name="Ink 2396">
                    <a:extLst>
                      <a:ext uri="{FF2B5EF4-FFF2-40B4-BE49-F238E27FC236}">
                        <a16:creationId xmlns:a16="http://schemas.microsoft.com/office/drawing/2014/main" id="{5EBAC6B7-1A05-C94E-B74C-D5FB5F11C2C8}"/>
                      </a:ext>
                    </a:extLst>
                  </p:cNvPr>
                  <p:cNvPicPr/>
                  <p:nvPr/>
                </p:nvPicPr>
                <p:blipFill>
                  <a:blip r:embed="rId190"/>
                  <a:stretch>
                    <a:fillRect/>
                  </a:stretch>
                </p:blipFill>
                <p:spPr>
                  <a:xfrm>
                    <a:off x="7047363" y="5379350"/>
                    <a:ext cx="33356" cy="35334"/>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819" name="Ink 818">
                    <a:extLst>
                      <a:ext uri="{FF2B5EF4-FFF2-40B4-BE49-F238E27FC236}">
                        <a16:creationId xmlns:a16="http://schemas.microsoft.com/office/drawing/2014/main" id="{EA0AFB76-2E95-BE4B-BDDD-FE26F85BF956}"/>
                      </a:ext>
                    </a:extLst>
                  </p14:cNvPr>
                  <p14:cNvContentPartPr/>
                  <p14:nvPr/>
                </p14:nvContentPartPr>
                <p14:xfrm>
                  <a:off x="7120181" y="5385490"/>
                  <a:ext cx="19080" cy="27000"/>
                </p14:xfrm>
              </p:contentPart>
            </mc:Choice>
            <mc:Fallback xmlns="">
              <p:pic>
                <p:nvPicPr>
                  <p:cNvPr id="2398" name="Ink 2397">
                    <a:extLst>
                      <a:ext uri="{FF2B5EF4-FFF2-40B4-BE49-F238E27FC236}">
                        <a16:creationId xmlns:a16="http://schemas.microsoft.com/office/drawing/2014/main" id="{FB2EDAEF-5F8B-424B-8025-AACA16F28E38}"/>
                      </a:ext>
                    </a:extLst>
                  </p:cNvPr>
                  <p:cNvPicPr/>
                  <p:nvPr/>
                </p:nvPicPr>
                <p:blipFill>
                  <a:blip r:embed="rId192"/>
                  <a:stretch>
                    <a:fillRect/>
                  </a:stretch>
                </p:blipFill>
                <p:spPr>
                  <a:xfrm>
                    <a:off x="7112096" y="5376946"/>
                    <a:ext cx="34926" cy="43747"/>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820" name="Ink 819">
                    <a:extLst>
                      <a:ext uri="{FF2B5EF4-FFF2-40B4-BE49-F238E27FC236}">
                        <a16:creationId xmlns:a16="http://schemas.microsoft.com/office/drawing/2014/main" id="{78215DA1-DF02-0A47-9820-32056556989D}"/>
                      </a:ext>
                    </a:extLst>
                  </p14:cNvPr>
                  <p14:cNvContentPartPr/>
                  <p14:nvPr/>
                </p14:nvContentPartPr>
                <p14:xfrm>
                  <a:off x="7177421" y="5371090"/>
                  <a:ext cx="15480" cy="29160"/>
                </p14:xfrm>
              </p:contentPart>
            </mc:Choice>
            <mc:Fallback xmlns="">
              <p:pic>
                <p:nvPicPr>
                  <p:cNvPr id="2399" name="Ink 2398">
                    <a:extLst>
                      <a:ext uri="{FF2B5EF4-FFF2-40B4-BE49-F238E27FC236}">
                        <a16:creationId xmlns:a16="http://schemas.microsoft.com/office/drawing/2014/main" id="{817E20E0-84F5-6746-ABA3-079D8DEC4F91}"/>
                      </a:ext>
                    </a:extLst>
                  </p:cNvPr>
                  <p:cNvPicPr/>
                  <p:nvPr/>
                </p:nvPicPr>
                <p:blipFill>
                  <a:blip r:embed="rId194"/>
                  <a:stretch>
                    <a:fillRect/>
                  </a:stretch>
                </p:blipFill>
                <p:spPr>
                  <a:xfrm>
                    <a:off x="7169358" y="5362411"/>
                    <a:ext cx="31283" cy="46170"/>
                  </a:xfrm>
                  <a:prstGeom prst="rect">
                    <a:avLst/>
                  </a:prstGeom>
                </p:spPr>
              </p:pic>
            </mc:Fallback>
          </mc:AlternateContent>
        </p:grpSp>
      </p:grpSp>
      <p:grpSp>
        <p:nvGrpSpPr>
          <p:cNvPr id="277" name="Group 276">
            <a:extLst>
              <a:ext uri="{FF2B5EF4-FFF2-40B4-BE49-F238E27FC236}">
                <a16:creationId xmlns:a16="http://schemas.microsoft.com/office/drawing/2014/main" id="{4312830E-34D2-C647-8CC5-EC0DCBE8AEE3}"/>
              </a:ext>
            </a:extLst>
          </p:cNvPr>
          <p:cNvGrpSpPr/>
          <p:nvPr/>
        </p:nvGrpSpPr>
        <p:grpSpPr>
          <a:xfrm>
            <a:off x="5466691" y="4262428"/>
            <a:ext cx="1053396" cy="425304"/>
            <a:chOff x="6097575" y="4783445"/>
            <a:chExt cx="893880" cy="461520"/>
          </a:xfrm>
        </p:grpSpPr>
        <p:grpSp>
          <p:nvGrpSpPr>
            <p:cNvPr id="360" name="Group 359">
              <a:extLst>
                <a:ext uri="{FF2B5EF4-FFF2-40B4-BE49-F238E27FC236}">
                  <a16:creationId xmlns:a16="http://schemas.microsoft.com/office/drawing/2014/main" id="{67D725CB-4F7F-2342-8203-DEA5EBF8354C}"/>
                </a:ext>
              </a:extLst>
            </p:cNvPr>
            <p:cNvGrpSpPr/>
            <p:nvPr/>
          </p:nvGrpSpPr>
          <p:grpSpPr>
            <a:xfrm>
              <a:off x="6097575" y="4808050"/>
              <a:ext cx="893880" cy="422280"/>
              <a:chOff x="4910940" y="3341520"/>
              <a:chExt cx="893880" cy="422280"/>
            </a:xfrm>
          </p:grpSpPr>
          <mc:AlternateContent xmlns:mc="http://schemas.openxmlformats.org/markup-compatibility/2006" xmlns:p14="http://schemas.microsoft.com/office/powerpoint/2010/main">
            <mc:Choice Requires="p14">
              <p:contentPart p14:bwMode="auto" r:id="rId245">
                <p14:nvContentPartPr>
                  <p14:cNvPr id="384" name="Ink 383">
                    <a:extLst>
                      <a:ext uri="{FF2B5EF4-FFF2-40B4-BE49-F238E27FC236}">
                        <a16:creationId xmlns:a16="http://schemas.microsoft.com/office/drawing/2014/main" id="{03FD1A2C-8111-1040-B273-EA3F42E11BE7}"/>
                      </a:ext>
                    </a:extLst>
                  </p14:cNvPr>
                  <p14:cNvContentPartPr/>
                  <p14:nvPr/>
                </p14:nvContentPartPr>
                <p14:xfrm>
                  <a:off x="5468580" y="3451680"/>
                  <a:ext cx="248400" cy="6840"/>
                </p14:xfrm>
              </p:contentPart>
            </mc:Choice>
            <mc:Fallback xmlns="">
              <p:pic>
                <p:nvPicPr>
                  <p:cNvPr id="2851" name="Ink 2850">
                    <a:extLst>
                      <a:ext uri="{FF2B5EF4-FFF2-40B4-BE49-F238E27FC236}">
                        <a16:creationId xmlns:a16="http://schemas.microsoft.com/office/drawing/2014/main" id="{A4DAC0BB-19A0-7C4B-95DA-6CF3ABC4B15D}"/>
                      </a:ext>
                    </a:extLst>
                  </p:cNvPr>
                  <p:cNvPicPr/>
                  <p:nvPr/>
                </p:nvPicPr>
                <p:blipFill>
                  <a:blip r:embed="rId300"/>
                  <a:stretch>
                    <a:fillRect/>
                  </a:stretch>
                </p:blipFill>
                <p:spPr>
                  <a:xfrm>
                    <a:off x="5452330" y="3417480"/>
                    <a:ext cx="281233" cy="74898"/>
                  </a:xfrm>
                  <a:prstGeom prst="rect">
                    <a:avLst/>
                  </a:prstGeom>
                </p:spPr>
              </p:pic>
            </mc:Fallback>
          </mc:AlternateContent>
          <mc:AlternateContent xmlns:mc="http://schemas.openxmlformats.org/markup-compatibility/2006" xmlns:p14="http://schemas.microsoft.com/office/powerpoint/2010/main">
            <mc:Choice Requires="p14">
              <p:contentPart p14:bwMode="auto" r:id="rId301">
                <p14:nvContentPartPr>
                  <p14:cNvPr id="385" name="Ink 384">
                    <a:extLst>
                      <a:ext uri="{FF2B5EF4-FFF2-40B4-BE49-F238E27FC236}">
                        <a16:creationId xmlns:a16="http://schemas.microsoft.com/office/drawing/2014/main" id="{D9D8215F-4473-C549-84F8-52D97D6918B0}"/>
                      </a:ext>
                    </a:extLst>
                  </p14:cNvPr>
                  <p14:cNvContentPartPr/>
                  <p14:nvPr/>
                </p14:nvContentPartPr>
                <p14:xfrm>
                  <a:off x="5279220" y="3435480"/>
                  <a:ext cx="23040" cy="2880"/>
                </p14:xfrm>
              </p:contentPart>
            </mc:Choice>
            <mc:Fallback xmlns="">
              <p:pic>
                <p:nvPicPr>
                  <p:cNvPr id="2852" name="Ink 2851">
                    <a:extLst>
                      <a:ext uri="{FF2B5EF4-FFF2-40B4-BE49-F238E27FC236}">
                        <a16:creationId xmlns:a16="http://schemas.microsoft.com/office/drawing/2014/main" id="{9BBBBFCD-3696-AB4D-95A2-A424834AB94E}"/>
                      </a:ext>
                    </a:extLst>
                  </p:cNvPr>
                  <p:cNvPicPr/>
                  <p:nvPr/>
                </p:nvPicPr>
                <p:blipFill>
                  <a:blip r:embed="rId302"/>
                  <a:stretch>
                    <a:fillRect/>
                  </a:stretch>
                </p:blipFill>
                <p:spPr>
                  <a:xfrm>
                    <a:off x="5262763" y="3399480"/>
                    <a:ext cx="55625"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303">
                <p14:nvContentPartPr>
                  <p14:cNvPr id="386" name="Ink 385">
                    <a:extLst>
                      <a:ext uri="{FF2B5EF4-FFF2-40B4-BE49-F238E27FC236}">
                        <a16:creationId xmlns:a16="http://schemas.microsoft.com/office/drawing/2014/main" id="{6C31A3CE-34EF-C845-9FB3-5CABC2BBBD5B}"/>
                      </a:ext>
                    </a:extLst>
                  </p14:cNvPr>
                  <p14:cNvContentPartPr/>
                  <p14:nvPr/>
                </p14:nvContentPartPr>
                <p14:xfrm>
                  <a:off x="5007420" y="3435840"/>
                  <a:ext cx="184680" cy="13680"/>
                </p14:xfrm>
              </p:contentPart>
            </mc:Choice>
            <mc:Fallback xmlns="">
              <p:pic>
                <p:nvPicPr>
                  <p:cNvPr id="2853" name="Ink 2852">
                    <a:extLst>
                      <a:ext uri="{FF2B5EF4-FFF2-40B4-BE49-F238E27FC236}">
                        <a16:creationId xmlns:a16="http://schemas.microsoft.com/office/drawing/2014/main" id="{FF9BD823-922F-404C-8846-FD2824E69FF6}"/>
                      </a:ext>
                    </a:extLst>
                  </p:cNvPr>
                  <p:cNvPicPr/>
                  <p:nvPr/>
                </p:nvPicPr>
                <p:blipFill>
                  <a:blip r:embed="rId304"/>
                  <a:stretch>
                    <a:fillRect/>
                  </a:stretch>
                </p:blipFill>
                <p:spPr>
                  <a:xfrm>
                    <a:off x="4990842" y="3402474"/>
                    <a:ext cx="217505" cy="80078"/>
                  </a:xfrm>
                  <a:prstGeom prst="rect">
                    <a:avLst/>
                  </a:prstGeom>
                </p:spPr>
              </p:pic>
            </mc:Fallback>
          </mc:AlternateContent>
          <mc:AlternateContent xmlns:mc="http://schemas.openxmlformats.org/markup-compatibility/2006" xmlns:p14="http://schemas.microsoft.com/office/powerpoint/2010/main">
            <mc:Choice Requires="p14">
              <p:contentPart p14:bwMode="auto" r:id="rId305">
                <p14:nvContentPartPr>
                  <p14:cNvPr id="387" name="Ink 386">
                    <a:extLst>
                      <a:ext uri="{FF2B5EF4-FFF2-40B4-BE49-F238E27FC236}">
                        <a16:creationId xmlns:a16="http://schemas.microsoft.com/office/drawing/2014/main" id="{A62B7999-7EB3-8649-9AA0-C3CDDB842E5E}"/>
                      </a:ext>
                    </a:extLst>
                  </p14:cNvPr>
                  <p14:cNvContentPartPr/>
                  <p14:nvPr/>
                </p14:nvContentPartPr>
                <p14:xfrm>
                  <a:off x="5521140" y="3638880"/>
                  <a:ext cx="192600" cy="2880"/>
                </p14:xfrm>
              </p:contentPart>
            </mc:Choice>
            <mc:Fallback xmlns="">
              <p:pic>
                <p:nvPicPr>
                  <p:cNvPr id="2854" name="Ink 2853">
                    <a:extLst>
                      <a:ext uri="{FF2B5EF4-FFF2-40B4-BE49-F238E27FC236}">
                        <a16:creationId xmlns:a16="http://schemas.microsoft.com/office/drawing/2014/main" id="{AB18C91F-125C-7E41-A7A6-6557DA05412A}"/>
                      </a:ext>
                    </a:extLst>
                  </p:cNvPr>
                  <p:cNvPicPr/>
                  <p:nvPr/>
                </p:nvPicPr>
                <p:blipFill>
                  <a:blip r:embed="rId306"/>
                  <a:stretch>
                    <a:fillRect/>
                  </a:stretch>
                </p:blipFill>
                <p:spPr>
                  <a:xfrm>
                    <a:off x="5504897" y="3602880"/>
                    <a:ext cx="225418"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307">
                <p14:nvContentPartPr>
                  <p14:cNvPr id="388" name="Ink 387">
                    <a:extLst>
                      <a:ext uri="{FF2B5EF4-FFF2-40B4-BE49-F238E27FC236}">
                        <a16:creationId xmlns:a16="http://schemas.microsoft.com/office/drawing/2014/main" id="{CD0206F2-9843-8047-A291-0243EC7A0EDC}"/>
                      </a:ext>
                    </a:extLst>
                  </p14:cNvPr>
                  <p14:cNvContentPartPr/>
                  <p14:nvPr/>
                </p14:nvContentPartPr>
                <p14:xfrm>
                  <a:off x="5009940" y="3645720"/>
                  <a:ext cx="151560" cy="9720"/>
                </p14:xfrm>
              </p:contentPart>
            </mc:Choice>
            <mc:Fallback xmlns="">
              <p:pic>
                <p:nvPicPr>
                  <p:cNvPr id="2855" name="Ink 2854">
                    <a:extLst>
                      <a:ext uri="{FF2B5EF4-FFF2-40B4-BE49-F238E27FC236}">
                        <a16:creationId xmlns:a16="http://schemas.microsoft.com/office/drawing/2014/main" id="{CE91DC87-86C5-EA45-8174-3FD0E6D5A618}"/>
                      </a:ext>
                    </a:extLst>
                  </p:cNvPr>
                  <p:cNvPicPr/>
                  <p:nvPr/>
                </p:nvPicPr>
                <p:blipFill>
                  <a:blip r:embed="rId308"/>
                  <a:stretch>
                    <a:fillRect/>
                  </a:stretch>
                </p:blipFill>
                <p:spPr>
                  <a:xfrm>
                    <a:off x="4993358" y="3612203"/>
                    <a:ext cx="184392" cy="76419"/>
                  </a:xfrm>
                  <a:prstGeom prst="rect">
                    <a:avLst/>
                  </a:prstGeom>
                </p:spPr>
              </p:pic>
            </mc:Fallback>
          </mc:AlternateContent>
          <mc:AlternateContent xmlns:mc="http://schemas.openxmlformats.org/markup-compatibility/2006" xmlns:p14="http://schemas.microsoft.com/office/powerpoint/2010/main">
            <mc:Choice Requires="p14">
              <p:contentPart p14:bwMode="auto" r:id="rId309">
                <p14:nvContentPartPr>
                  <p14:cNvPr id="389" name="Ink 388">
                    <a:extLst>
                      <a:ext uri="{FF2B5EF4-FFF2-40B4-BE49-F238E27FC236}">
                        <a16:creationId xmlns:a16="http://schemas.microsoft.com/office/drawing/2014/main" id="{3A799905-5F27-7B42-8C96-481409E560C7}"/>
                      </a:ext>
                    </a:extLst>
                  </p14:cNvPr>
                  <p14:cNvContentPartPr/>
                  <p14:nvPr/>
                </p14:nvContentPartPr>
                <p14:xfrm>
                  <a:off x="4911660" y="3349080"/>
                  <a:ext cx="37440" cy="720"/>
                </p14:xfrm>
              </p:contentPart>
            </mc:Choice>
            <mc:Fallback xmlns="">
              <p:pic>
                <p:nvPicPr>
                  <p:cNvPr id="2856" name="Ink 2855">
                    <a:extLst>
                      <a:ext uri="{FF2B5EF4-FFF2-40B4-BE49-F238E27FC236}">
                        <a16:creationId xmlns:a16="http://schemas.microsoft.com/office/drawing/2014/main" id="{CDDBFAD9-A42C-DD4E-BE46-4AA1EB0F23D1}"/>
                      </a:ext>
                    </a:extLst>
                  </p:cNvPr>
                  <p:cNvPicPr/>
                  <p:nvPr/>
                </p:nvPicPr>
                <p:blipFill>
                  <a:blip r:embed="rId112"/>
                  <a:stretch>
                    <a:fillRect/>
                  </a:stretch>
                </p:blipFill>
                <p:spPr>
                  <a:xfrm>
                    <a:off x="4903303" y="3343080"/>
                    <a:ext cx="53820" cy="1248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390" name="Ink 389">
                    <a:extLst>
                      <a:ext uri="{FF2B5EF4-FFF2-40B4-BE49-F238E27FC236}">
                        <a16:creationId xmlns:a16="http://schemas.microsoft.com/office/drawing/2014/main" id="{22ED8959-DFA3-C845-AB08-784BC55E5615}"/>
                      </a:ext>
                    </a:extLst>
                  </p14:cNvPr>
                  <p14:cNvContentPartPr/>
                  <p14:nvPr/>
                </p14:nvContentPartPr>
                <p14:xfrm>
                  <a:off x="4910940" y="3353400"/>
                  <a:ext cx="42480" cy="402480"/>
                </p14:xfrm>
              </p:contentPart>
            </mc:Choice>
            <mc:Fallback xmlns="">
              <p:pic>
                <p:nvPicPr>
                  <p:cNvPr id="2857" name="Ink 2856">
                    <a:extLst>
                      <a:ext uri="{FF2B5EF4-FFF2-40B4-BE49-F238E27FC236}">
                        <a16:creationId xmlns:a16="http://schemas.microsoft.com/office/drawing/2014/main" id="{394A9373-2EB1-1244-AA12-C117D428C81F}"/>
                      </a:ext>
                    </a:extLst>
                  </p:cNvPr>
                  <p:cNvPicPr/>
                  <p:nvPr/>
                </p:nvPicPr>
                <p:blipFill>
                  <a:blip r:embed="rId114"/>
                  <a:stretch>
                    <a:fillRect/>
                  </a:stretch>
                </p:blipFill>
                <p:spPr>
                  <a:xfrm>
                    <a:off x="4902643" y="3344887"/>
                    <a:ext cx="58742" cy="419165"/>
                  </a:xfrm>
                  <a:prstGeom prst="rect">
                    <a:avLst/>
                  </a:prstGeom>
                </p:spPr>
              </p:pic>
            </mc:Fallback>
          </mc:AlternateContent>
          <mc:AlternateContent xmlns:mc="http://schemas.openxmlformats.org/markup-compatibility/2006" xmlns:p14="http://schemas.microsoft.com/office/powerpoint/2010/main">
            <mc:Choice Requires="p14">
              <p:contentPart p14:bwMode="auto" r:id="rId311">
                <p14:nvContentPartPr>
                  <p14:cNvPr id="391" name="Ink 390">
                    <a:extLst>
                      <a:ext uri="{FF2B5EF4-FFF2-40B4-BE49-F238E27FC236}">
                        <a16:creationId xmlns:a16="http://schemas.microsoft.com/office/drawing/2014/main" id="{D9BCAB3A-D8C1-8B4B-9914-0003A720443F}"/>
                      </a:ext>
                    </a:extLst>
                  </p14:cNvPr>
                  <p14:cNvContentPartPr/>
                  <p14:nvPr/>
                </p14:nvContentPartPr>
                <p14:xfrm>
                  <a:off x="4989060" y="3403080"/>
                  <a:ext cx="181080" cy="1440"/>
                </p14:xfrm>
              </p:contentPart>
            </mc:Choice>
            <mc:Fallback xmlns="">
              <p:pic>
                <p:nvPicPr>
                  <p:cNvPr id="2858" name="Ink 2857">
                    <a:extLst>
                      <a:ext uri="{FF2B5EF4-FFF2-40B4-BE49-F238E27FC236}">
                        <a16:creationId xmlns:a16="http://schemas.microsoft.com/office/drawing/2014/main" id="{4C40C341-D8B9-DF4A-A7C4-CAF944D4F7EC}"/>
                      </a:ext>
                    </a:extLst>
                  </p:cNvPr>
                  <p:cNvPicPr/>
                  <p:nvPr/>
                </p:nvPicPr>
                <p:blipFill>
                  <a:blip r:embed="rId312"/>
                  <a:stretch>
                    <a:fillRect/>
                  </a:stretch>
                </p:blipFill>
                <p:spPr>
                  <a:xfrm>
                    <a:off x="4981100" y="3394080"/>
                    <a:ext cx="197331"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13">
                <p14:nvContentPartPr>
                  <p14:cNvPr id="392" name="Ink 391">
                    <a:extLst>
                      <a:ext uri="{FF2B5EF4-FFF2-40B4-BE49-F238E27FC236}">
                        <a16:creationId xmlns:a16="http://schemas.microsoft.com/office/drawing/2014/main" id="{C13DC7AF-505A-C34B-9A13-8B66D8A50F92}"/>
                      </a:ext>
                    </a:extLst>
                  </p14:cNvPr>
                  <p14:cNvContentPartPr/>
                  <p14:nvPr/>
                </p14:nvContentPartPr>
                <p14:xfrm>
                  <a:off x="5530500" y="3398760"/>
                  <a:ext cx="191880" cy="7200"/>
                </p14:xfrm>
              </p:contentPart>
            </mc:Choice>
            <mc:Fallback xmlns="">
              <p:pic>
                <p:nvPicPr>
                  <p:cNvPr id="2859" name="Ink 2858">
                    <a:extLst>
                      <a:ext uri="{FF2B5EF4-FFF2-40B4-BE49-F238E27FC236}">
                        <a16:creationId xmlns:a16="http://schemas.microsoft.com/office/drawing/2014/main" id="{3DFFC8D3-027D-4C4C-96BF-E91E211ACE3F}"/>
                      </a:ext>
                    </a:extLst>
                  </p:cNvPr>
                  <p:cNvPicPr/>
                  <p:nvPr/>
                </p:nvPicPr>
                <p:blipFill>
                  <a:blip r:embed="rId314"/>
                  <a:stretch>
                    <a:fillRect/>
                  </a:stretch>
                </p:blipFill>
                <p:spPr>
                  <a:xfrm>
                    <a:off x="5522215" y="3390189"/>
                    <a:ext cx="208119" cy="24000"/>
                  </a:xfrm>
                  <a:prstGeom prst="rect">
                    <a:avLst/>
                  </a:prstGeom>
                </p:spPr>
              </p:pic>
            </mc:Fallback>
          </mc:AlternateContent>
          <p:grpSp>
            <p:nvGrpSpPr>
              <p:cNvPr id="393" name="Group 392">
                <a:extLst>
                  <a:ext uri="{FF2B5EF4-FFF2-40B4-BE49-F238E27FC236}">
                    <a16:creationId xmlns:a16="http://schemas.microsoft.com/office/drawing/2014/main" id="{82EFE17C-F7F9-D341-9394-2D69AB9D0364}"/>
                  </a:ext>
                </a:extLst>
              </p:cNvPr>
              <p:cNvGrpSpPr/>
              <p:nvPr/>
            </p:nvGrpSpPr>
            <p:grpSpPr>
              <a:xfrm>
                <a:off x="4948380" y="3350880"/>
                <a:ext cx="766800" cy="392040"/>
                <a:chOff x="4822096" y="4817410"/>
                <a:chExt cx="766800" cy="392040"/>
              </a:xfrm>
            </p:grpSpPr>
            <mc:AlternateContent xmlns:mc="http://schemas.openxmlformats.org/markup-compatibility/2006" xmlns:p14="http://schemas.microsoft.com/office/powerpoint/2010/main">
              <mc:Choice Requires="p14">
                <p:contentPart p14:bwMode="auto" r:id="rId315">
                  <p14:nvContentPartPr>
                    <p14:cNvPr id="403" name="Ink 402">
                      <a:extLst>
                        <a:ext uri="{FF2B5EF4-FFF2-40B4-BE49-F238E27FC236}">
                          <a16:creationId xmlns:a16="http://schemas.microsoft.com/office/drawing/2014/main" id="{81909354-E1B0-D943-9BF1-28BBBB7C46F5}"/>
                        </a:ext>
                      </a:extLst>
                    </p14:cNvPr>
                    <p14:cNvContentPartPr/>
                    <p14:nvPr/>
                  </p14:nvContentPartPr>
                  <p14:xfrm>
                    <a:off x="4822096" y="4817410"/>
                    <a:ext cx="15120" cy="392040"/>
                  </p14:xfrm>
                </p:contentPart>
              </mc:Choice>
              <mc:Fallback xmlns="">
                <p:pic>
                  <p:nvPicPr>
                    <p:cNvPr id="2870" name="Ink 2869">
                      <a:extLst>
                        <a:ext uri="{FF2B5EF4-FFF2-40B4-BE49-F238E27FC236}">
                          <a16:creationId xmlns:a16="http://schemas.microsoft.com/office/drawing/2014/main" id="{A7027D00-8D33-BF4C-89EC-48CB96A259D0}"/>
                        </a:ext>
                      </a:extLst>
                    </p:cNvPr>
                    <p:cNvPicPr/>
                    <p:nvPr/>
                  </p:nvPicPr>
                  <p:blipFill>
                    <a:blip r:embed="rId120"/>
                    <a:stretch>
                      <a:fillRect/>
                    </a:stretch>
                  </p:blipFill>
                  <p:spPr>
                    <a:xfrm>
                      <a:off x="4814032" y="4809235"/>
                      <a:ext cx="31584" cy="40873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404" name="Ink 403">
                      <a:extLst>
                        <a:ext uri="{FF2B5EF4-FFF2-40B4-BE49-F238E27FC236}">
                          <a16:creationId xmlns:a16="http://schemas.microsoft.com/office/drawing/2014/main" id="{C0DA883F-94B6-5A4C-92C8-6162B60B4D08}"/>
                        </a:ext>
                      </a:extLst>
                    </p14:cNvPr>
                    <p14:cNvContentPartPr/>
                    <p14:nvPr/>
                  </p14:nvContentPartPr>
                  <p14:xfrm>
                    <a:off x="4851616" y="4830730"/>
                    <a:ext cx="5760" cy="7560"/>
                  </p14:xfrm>
                </p:contentPart>
              </mc:Choice>
              <mc:Fallback xmlns="">
                <p:pic>
                  <p:nvPicPr>
                    <p:cNvPr id="2871" name="Ink 2870">
                      <a:extLst>
                        <a:ext uri="{FF2B5EF4-FFF2-40B4-BE49-F238E27FC236}">
                          <a16:creationId xmlns:a16="http://schemas.microsoft.com/office/drawing/2014/main" id="{F515226C-274A-2A4E-BD51-5997FEBF2CD2}"/>
                        </a:ext>
                      </a:extLst>
                    </p:cNvPr>
                    <p:cNvPicPr/>
                    <p:nvPr/>
                  </p:nvPicPr>
                  <p:blipFill>
                    <a:blip r:embed="rId122"/>
                    <a:stretch>
                      <a:fillRect/>
                    </a:stretch>
                  </p:blipFill>
                  <p:spPr>
                    <a:xfrm>
                      <a:off x="4843616" y="4822139"/>
                      <a:ext cx="21440" cy="24398"/>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405" name="Ink 404">
                      <a:extLst>
                        <a:ext uri="{FF2B5EF4-FFF2-40B4-BE49-F238E27FC236}">
                          <a16:creationId xmlns:a16="http://schemas.microsoft.com/office/drawing/2014/main" id="{57AB674C-98A9-AC40-9B2E-821DB2567634}"/>
                        </a:ext>
                      </a:extLst>
                    </p14:cNvPr>
                    <p14:cNvContentPartPr/>
                    <p14:nvPr/>
                  </p14:nvContentPartPr>
                  <p14:xfrm>
                    <a:off x="4849456" y="4871410"/>
                    <a:ext cx="11880" cy="11160"/>
                  </p14:xfrm>
                </p:contentPart>
              </mc:Choice>
              <mc:Fallback xmlns="">
                <p:pic>
                  <p:nvPicPr>
                    <p:cNvPr id="2872" name="Ink 2871">
                      <a:extLst>
                        <a:ext uri="{FF2B5EF4-FFF2-40B4-BE49-F238E27FC236}">
                          <a16:creationId xmlns:a16="http://schemas.microsoft.com/office/drawing/2014/main" id="{8A3794F2-8504-664B-9433-55DD35FB5A75}"/>
                        </a:ext>
                      </a:extLst>
                    </p:cNvPr>
                    <p:cNvPicPr/>
                    <p:nvPr/>
                  </p:nvPicPr>
                  <p:blipFill>
                    <a:blip r:embed="rId124"/>
                    <a:stretch>
                      <a:fillRect/>
                    </a:stretch>
                  </p:blipFill>
                  <p:spPr>
                    <a:xfrm>
                      <a:off x="4841206" y="4862955"/>
                      <a:ext cx="28050" cy="27731"/>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406" name="Ink 405">
                      <a:extLst>
                        <a:ext uri="{FF2B5EF4-FFF2-40B4-BE49-F238E27FC236}">
                          <a16:creationId xmlns:a16="http://schemas.microsoft.com/office/drawing/2014/main" id="{768178B5-131C-E545-AFE7-A88D4BFA7B3F}"/>
                        </a:ext>
                      </a:extLst>
                    </p14:cNvPr>
                    <p14:cNvContentPartPr/>
                    <p14:nvPr/>
                  </p14:nvContentPartPr>
                  <p14:xfrm>
                    <a:off x="4842616" y="4919290"/>
                    <a:ext cx="17280" cy="11880"/>
                  </p14:xfrm>
                </p:contentPart>
              </mc:Choice>
              <mc:Fallback xmlns="">
                <p:pic>
                  <p:nvPicPr>
                    <p:cNvPr id="2873" name="Ink 2872">
                      <a:extLst>
                        <a:ext uri="{FF2B5EF4-FFF2-40B4-BE49-F238E27FC236}">
                          <a16:creationId xmlns:a16="http://schemas.microsoft.com/office/drawing/2014/main" id="{727F5DF2-34B4-A142-B7CF-607A2BB89E00}"/>
                        </a:ext>
                      </a:extLst>
                    </p:cNvPr>
                    <p:cNvPicPr/>
                    <p:nvPr/>
                  </p:nvPicPr>
                  <p:blipFill>
                    <a:blip r:embed="rId126"/>
                    <a:stretch>
                      <a:fillRect/>
                    </a:stretch>
                  </p:blipFill>
                  <p:spPr>
                    <a:xfrm>
                      <a:off x="4834308" y="4910804"/>
                      <a:ext cx="33563" cy="28512"/>
                    </a:xfrm>
                    <a:prstGeom prst="rect">
                      <a:avLst/>
                    </a:prstGeom>
                  </p:spPr>
                </p:pic>
              </mc:Fallback>
            </mc:AlternateContent>
            <mc:AlternateContent xmlns:mc="http://schemas.openxmlformats.org/markup-compatibility/2006" xmlns:p14="http://schemas.microsoft.com/office/powerpoint/2010/main">
              <mc:Choice Requires="p14">
                <p:contentPart p14:bwMode="auto" r:id="rId319">
                  <p14:nvContentPartPr>
                    <p14:cNvPr id="407" name="Ink 406">
                      <a:extLst>
                        <a:ext uri="{FF2B5EF4-FFF2-40B4-BE49-F238E27FC236}">
                          <a16:creationId xmlns:a16="http://schemas.microsoft.com/office/drawing/2014/main" id="{2A3C2BA8-A328-1B4B-A0EA-6142BA59EE61}"/>
                        </a:ext>
                      </a:extLst>
                    </p14:cNvPr>
                    <p14:cNvContentPartPr/>
                    <p14:nvPr/>
                  </p14:nvContentPartPr>
                  <p14:xfrm>
                    <a:off x="4845856" y="4971490"/>
                    <a:ext cx="15480" cy="6480"/>
                  </p14:xfrm>
                </p:contentPart>
              </mc:Choice>
              <mc:Fallback xmlns="">
                <p:pic>
                  <p:nvPicPr>
                    <p:cNvPr id="2874" name="Ink 2873">
                      <a:extLst>
                        <a:ext uri="{FF2B5EF4-FFF2-40B4-BE49-F238E27FC236}">
                          <a16:creationId xmlns:a16="http://schemas.microsoft.com/office/drawing/2014/main" id="{AB5B254C-1323-E84A-B74F-3FE936D80694}"/>
                        </a:ext>
                      </a:extLst>
                    </p:cNvPr>
                    <p:cNvPicPr/>
                    <p:nvPr/>
                  </p:nvPicPr>
                  <p:blipFill>
                    <a:blip r:embed="rId128"/>
                    <a:stretch>
                      <a:fillRect/>
                    </a:stretch>
                  </p:blipFill>
                  <p:spPr>
                    <a:xfrm>
                      <a:off x="4837622" y="4962964"/>
                      <a:ext cx="31619" cy="23192"/>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408" name="Ink 407">
                      <a:extLst>
                        <a:ext uri="{FF2B5EF4-FFF2-40B4-BE49-F238E27FC236}">
                          <a16:creationId xmlns:a16="http://schemas.microsoft.com/office/drawing/2014/main" id="{4DE63D4C-7AD9-0249-A354-A6B38D7B9794}"/>
                        </a:ext>
                      </a:extLst>
                    </p14:cNvPr>
                    <p14:cNvContentPartPr/>
                    <p14:nvPr/>
                  </p14:nvContentPartPr>
                  <p14:xfrm>
                    <a:off x="4841896" y="5019010"/>
                    <a:ext cx="25920" cy="11520"/>
                  </p14:xfrm>
                </p:contentPart>
              </mc:Choice>
              <mc:Fallback xmlns="">
                <p:pic>
                  <p:nvPicPr>
                    <p:cNvPr id="2875" name="Ink 2874">
                      <a:extLst>
                        <a:ext uri="{FF2B5EF4-FFF2-40B4-BE49-F238E27FC236}">
                          <a16:creationId xmlns:a16="http://schemas.microsoft.com/office/drawing/2014/main" id="{B53FC277-1380-C544-98EF-11351705A3E4}"/>
                        </a:ext>
                      </a:extLst>
                    </p:cNvPr>
                    <p:cNvPicPr/>
                    <p:nvPr/>
                  </p:nvPicPr>
                  <p:blipFill>
                    <a:blip r:embed="rId130"/>
                    <a:stretch>
                      <a:fillRect/>
                    </a:stretch>
                  </p:blipFill>
                  <p:spPr>
                    <a:xfrm>
                      <a:off x="4833921" y="5010539"/>
                      <a:ext cx="42203" cy="28122"/>
                    </a:xfrm>
                    <a:prstGeom prst="rect">
                      <a:avLst/>
                    </a:prstGeom>
                  </p:spPr>
                </p:pic>
              </mc:Fallback>
            </mc:AlternateContent>
            <mc:AlternateContent xmlns:mc="http://schemas.openxmlformats.org/markup-compatibility/2006" xmlns:p14="http://schemas.microsoft.com/office/powerpoint/2010/main">
              <mc:Choice Requires="p14">
                <p:contentPart p14:bwMode="auto" r:id="rId321">
                  <p14:nvContentPartPr>
                    <p14:cNvPr id="409" name="Ink 408">
                      <a:extLst>
                        <a:ext uri="{FF2B5EF4-FFF2-40B4-BE49-F238E27FC236}">
                          <a16:creationId xmlns:a16="http://schemas.microsoft.com/office/drawing/2014/main" id="{02434B00-E593-1C43-BBDF-5782FCC23BB6}"/>
                        </a:ext>
                      </a:extLst>
                    </p14:cNvPr>
                    <p14:cNvContentPartPr/>
                    <p14:nvPr/>
                  </p14:nvContentPartPr>
                  <p14:xfrm>
                    <a:off x="4842616" y="5070850"/>
                    <a:ext cx="20520" cy="10080"/>
                  </p14:xfrm>
                </p:contentPart>
              </mc:Choice>
              <mc:Fallback xmlns="">
                <p:pic>
                  <p:nvPicPr>
                    <p:cNvPr id="2876" name="Ink 2875">
                      <a:extLst>
                        <a:ext uri="{FF2B5EF4-FFF2-40B4-BE49-F238E27FC236}">
                          <a16:creationId xmlns:a16="http://schemas.microsoft.com/office/drawing/2014/main" id="{EFD56A8C-88DC-B441-9810-F57392836B04}"/>
                        </a:ext>
                      </a:extLst>
                    </p:cNvPr>
                    <p:cNvPicPr/>
                    <p:nvPr/>
                  </p:nvPicPr>
                  <p:blipFill>
                    <a:blip r:embed="rId132"/>
                    <a:stretch>
                      <a:fillRect/>
                    </a:stretch>
                  </p:blipFill>
                  <p:spPr>
                    <a:xfrm>
                      <a:off x="4834543" y="5062450"/>
                      <a:ext cx="37003" cy="26544"/>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410" name="Ink 409">
                      <a:extLst>
                        <a:ext uri="{FF2B5EF4-FFF2-40B4-BE49-F238E27FC236}">
                          <a16:creationId xmlns:a16="http://schemas.microsoft.com/office/drawing/2014/main" id="{2F380BAC-EFC0-A64E-AC67-926667656421}"/>
                        </a:ext>
                      </a:extLst>
                    </p14:cNvPr>
                    <p14:cNvContentPartPr/>
                    <p14:nvPr/>
                  </p14:nvContentPartPr>
                  <p14:xfrm>
                    <a:off x="4854496" y="5123410"/>
                    <a:ext cx="14040" cy="17280"/>
                  </p14:xfrm>
                </p:contentPart>
              </mc:Choice>
              <mc:Fallback xmlns="">
                <p:pic>
                  <p:nvPicPr>
                    <p:cNvPr id="2877" name="Ink 2876">
                      <a:extLst>
                        <a:ext uri="{FF2B5EF4-FFF2-40B4-BE49-F238E27FC236}">
                          <a16:creationId xmlns:a16="http://schemas.microsoft.com/office/drawing/2014/main" id="{1A9711C9-F454-4741-9679-B74AC395E48E}"/>
                        </a:ext>
                      </a:extLst>
                    </p:cNvPr>
                    <p:cNvPicPr/>
                    <p:nvPr/>
                  </p:nvPicPr>
                  <p:blipFill>
                    <a:blip r:embed="rId134"/>
                    <a:stretch>
                      <a:fillRect/>
                    </a:stretch>
                  </p:blipFill>
                  <p:spPr>
                    <a:xfrm>
                      <a:off x="4846473" y="5114939"/>
                      <a:ext cx="30420" cy="33882"/>
                    </a:xfrm>
                    <a:prstGeom prst="rect">
                      <a:avLst/>
                    </a:prstGeom>
                  </p:spPr>
                </p:pic>
              </mc:Fallback>
            </mc:AlternateContent>
            <mc:AlternateContent xmlns:mc="http://schemas.openxmlformats.org/markup-compatibility/2006" xmlns:p14="http://schemas.microsoft.com/office/powerpoint/2010/main">
              <mc:Choice Requires="p14">
                <p:contentPart p14:bwMode="auto" r:id="rId323">
                  <p14:nvContentPartPr>
                    <p14:cNvPr id="411" name="Ink 410">
                      <a:extLst>
                        <a:ext uri="{FF2B5EF4-FFF2-40B4-BE49-F238E27FC236}">
                          <a16:creationId xmlns:a16="http://schemas.microsoft.com/office/drawing/2014/main" id="{A7C6DCEC-4AA7-0642-A906-39B1BCED1FD0}"/>
                        </a:ext>
                      </a:extLst>
                    </p14:cNvPr>
                    <p14:cNvContentPartPr/>
                    <p14:nvPr/>
                  </p14:nvContentPartPr>
                  <p14:xfrm>
                    <a:off x="4848736" y="5178490"/>
                    <a:ext cx="33120" cy="14400"/>
                  </p14:xfrm>
                </p:contentPart>
              </mc:Choice>
              <mc:Fallback xmlns="">
                <p:pic>
                  <p:nvPicPr>
                    <p:cNvPr id="2878" name="Ink 2877">
                      <a:extLst>
                        <a:ext uri="{FF2B5EF4-FFF2-40B4-BE49-F238E27FC236}">
                          <a16:creationId xmlns:a16="http://schemas.microsoft.com/office/drawing/2014/main" id="{F0329975-CB23-6F47-A3AA-416E6C8F8A22}"/>
                        </a:ext>
                      </a:extLst>
                    </p:cNvPr>
                    <p:cNvPicPr/>
                    <p:nvPr/>
                  </p:nvPicPr>
                  <p:blipFill>
                    <a:blip r:embed="rId136"/>
                    <a:stretch>
                      <a:fillRect/>
                    </a:stretch>
                  </p:blipFill>
                  <p:spPr>
                    <a:xfrm>
                      <a:off x="4840456" y="5169919"/>
                      <a:ext cx="49349" cy="3120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412" name="Ink 411">
                      <a:extLst>
                        <a:ext uri="{FF2B5EF4-FFF2-40B4-BE49-F238E27FC236}">
                          <a16:creationId xmlns:a16="http://schemas.microsoft.com/office/drawing/2014/main" id="{31D90EAA-3C47-D24F-B788-DC41A70C4293}"/>
                        </a:ext>
                      </a:extLst>
                    </p14:cNvPr>
                    <p14:cNvContentPartPr/>
                    <p14:nvPr/>
                  </p14:nvContentPartPr>
                  <p14:xfrm>
                    <a:off x="4909936" y="5158690"/>
                    <a:ext cx="678960" cy="10800"/>
                  </p14:xfrm>
                </p:contentPart>
              </mc:Choice>
              <mc:Fallback xmlns="">
                <p:pic>
                  <p:nvPicPr>
                    <p:cNvPr id="2879" name="Ink 2878">
                      <a:extLst>
                        <a:ext uri="{FF2B5EF4-FFF2-40B4-BE49-F238E27FC236}">
                          <a16:creationId xmlns:a16="http://schemas.microsoft.com/office/drawing/2014/main" id="{687087CA-6FE6-4A45-91BC-B192E2A43CDE}"/>
                        </a:ext>
                      </a:extLst>
                    </p:cNvPr>
                    <p:cNvPicPr/>
                    <p:nvPr/>
                  </p:nvPicPr>
                  <p:blipFill>
                    <a:blip r:embed="rId325"/>
                    <a:stretch>
                      <a:fillRect/>
                    </a:stretch>
                  </p:blipFill>
                  <p:spPr>
                    <a:xfrm>
                      <a:off x="4901979" y="5150590"/>
                      <a:ext cx="695205" cy="27338"/>
                    </a:xfrm>
                    <a:prstGeom prst="rect">
                      <a:avLst/>
                    </a:prstGeom>
                  </p:spPr>
                </p:pic>
              </mc:Fallback>
            </mc:AlternateContent>
          </p:grpSp>
          <p:grpSp>
            <p:nvGrpSpPr>
              <p:cNvPr id="394" name="Group 393">
                <a:extLst>
                  <a:ext uri="{FF2B5EF4-FFF2-40B4-BE49-F238E27FC236}">
                    <a16:creationId xmlns:a16="http://schemas.microsoft.com/office/drawing/2014/main" id="{8950585E-EBE7-514A-9907-2F4193EC1E34}"/>
                  </a:ext>
                </a:extLst>
              </p:cNvPr>
              <p:cNvGrpSpPr/>
              <p:nvPr/>
            </p:nvGrpSpPr>
            <p:grpSpPr>
              <a:xfrm>
                <a:off x="5714820" y="3341520"/>
                <a:ext cx="90000" cy="422280"/>
                <a:chOff x="5588536" y="4808050"/>
                <a:chExt cx="90000" cy="422280"/>
              </a:xfrm>
            </p:grpSpPr>
            <mc:AlternateContent xmlns:mc="http://schemas.openxmlformats.org/markup-compatibility/2006" xmlns:p14="http://schemas.microsoft.com/office/powerpoint/2010/main">
              <mc:Choice Requires="p14">
                <p:contentPart p14:bwMode="auto" r:id="rId326">
                  <p14:nvContentPartPr>
                    <p14:cNvPr id="395" name="Ink 394">
                      <a:extLst>
                        <a:ext uri="{FF2B5EF4-FFF2-40B4-BE49-F238E27FC236}">
                          <a16:creationId xmlns:a16="http://schemas.microsoft.com/office/drawing/2014/main" id="{A21CEFF4-A28D-9449-B63B-61100FAE39E6}"/>
                        </a:ext>
                      </a:extLst>
                    </p14:cNvPr>
                    <p14:cNvContentPartPr/>
                    <p14:nvPr/>
                  </p14:nvContentPartPr>
                  <p14:xfrm>
                    <a:off x="5617336" y="4808050"/>
                    <a:ext cx="61200" cy="422280"/>
                  </p14:xfrm>
                </p:contentPart>
              </mc:Choice>
              <mc:Fallback xmlns="">
                <p:pic>
                  <p:nvPicPr>
                    <p:cNvPr id="2862" name="Ink 2861">
                      <a:extLst>
                        <a:ext uri="{FF2B5EF4-FFF2-40B4-BE49-F238E27FC236}">
                          <a16:creationId xmlns:a16="http://schemas.microsoft.com/office/drawing/2014/main" id="{18D43C9A-AB73-F342-81B7-DF6D40133EA4}"/>
                        </a:ext>
                      </a:extLst>
                    </p:cNvPr>
                    <p:cNvPicPr/>
                    <p:nvPr/>
                  </p:nvPicPr>
                  <p:blipFill>
                    <a:blip r:embed="rId140"/>
                    <a:stretch>
                      <a:fillRect/>
                    </a:stretch>
                  </p:blipFill>
                  <p:spPr>
                    <a:xfrm>
                      <a:off x="5609066" y="4799536"/>
                      <a:ext cx="77410" cy="438967"/>
                    </a:xfrm>
                    <a:prstGeom prst="rect">
                      <a:avLst/>
                    </a:prstGeom>
                  </p:spPr>
                </p:pic>
              </mc:Fallback>
            </mc:AlternateContent>
            <mc:AlternateContent xmlns:mc="http://schemas.openxmlformats.org/markup-compatibility/2006" xmlns:p14="http://schemas.microsoft.com/office/powerpoint/2010/main">
              <mc:Choice Requires="p14">
                <p:contentPart p14:bwMode="auto" r:id="rId327">
                  <p14:nvContentPartPr>
                    <p14:cNvPr id="396" name="Ink 395">
                      <a:extLst>
                        <a:ext uri="{FF2B5EF4-FFF2-40B4-BE49-F238E27FC236}">
                          <a16:creationId xmlns:a16="http://schemas.microsoft.com/office/drawing/2014/main" id="{A8DB1CDC-EBBC-3046-BC3C-F25E14C7623E}"/>
                        </a:ext>
                      </a:extLst>
                    </p14:cNvPr>
                    <p14:cNvContentPartPr/>
                    <p14:nvPr/>
                  </p14:nvContentPartPr>
                  <p14:xfrm>
                    <a:off x="5601136" y="4830730"/>
                    <a:ext cx="14040" cy="23400"/>
                  </p14:xfrm>
                </p:contentPart>
              </mc:Choice>
              <mc:Fallback xmlns="">
                <p:pic>
                  <p:nvPicPr>
                    <p:cNvPr id="2863" name="Ink 2862">
                      <a:extLst>
                        <a:ext uri="{FF2B5EF4-FFF2-40B4-BE49-F238E27FC236}">
                          <a16:creationId xmlns:a16="http://schemas.microsoft.com/office/drawing/2014/main" id="{E25BF2CC-5008-E34F-B5C1-E91AC4CD5D16}"/>
                        </a:ext>
                      </a:extLst>
                    </p:cNvPr>
                    <p:cNvPicPr/>
                    <p:nvPr/>
                  </p:nvPicPr>
                  <p:blipFill>
                    <a:blip r:embed="rId142"/>
                    <a:stretch>
                      <a:fillRect/>
                    </a:stretch>
                  </p:blipFill>
                  <p:spPr>
                    <a:xfrm>
                      <a:off x="5593113" y="4822471"/>
                      <a:ext cx="30420" cy="40262"/>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397" name="Ink 396">
                      <a:extLst>
                        <a:ext uri="{FF2B5EF4-FFF2-40B4-BE49-F238E27FC236}">
                          <a16:creationId xmlns:a16="http://schemas.microsoft.com/office/drawing/2014/main" id="{63EF53FC-7FBA-5D4D-A6DE-5F1C64C020AD}"/>
                        </a:ext>
                      </a:extLst>
                    </p14:cNvPr>
                    <p14:cNvContentPartPr/>
                    <p14:nvPr/>
                  </p14:nvContentPartPr>
                  <p14:xfrm>
                    <a:off x="5597536" y="4882570"/>
                    <a:ext cx="13320" cy="21600"/>
                  </p14:xfrm>
                </p:contentPart>
              </mc:Choice>
              <mc:Fallback xmlns="">
                <p:pic>
                  <p:nvPicPr>
                    <p:cNvPr id="2864" name="Ink 2863">
                      <a:extLst>
                        <a:ext uri="{FF2B5EF4-FFF2-40B4-BE49-F238E27FC236}">
                          <a16:creationId xmlns:a16="http://schemas.microsoft.com/office/drawing/2014/main" id="{1F2D371D-81AB-8849-84D4-ABBCBA8FFA55}"/>
                        </a:ext>
                      </a:extLst>
                    </p:cNvPr>
                    <p:cNvPicPr/>
                    <p:nvPr/>
                  </p:nvPicPr>
                  <p:blipFill>
                    <a:blip r:embed="rId144"/>
                    <a:stretch>
                      <a:fillRect/>
                    </a:stretch>
                  </p:blipFill>
                  <p:spPr>
                    <a:xfrm>
                      <a:off x="5589414" y="4874132"/>
                      <a:ext cx="29239" cy="38138"/>
                    </a:xfrm>
                    <a:prstGeom prst="rect">
                      <a:avLst/>
                    </a:prstGeom>
                  </p:spPr>
                </p:pic>
              </mc:Fallback>
            </mc:AlternateContent>
            <mc:AlternateContent xmlns:mc="http://schemas.openxmlformats.org/markup-compatibility/2006" xmlns:p14="http://schemas.microsoft.com/office/powerpoint/2010/main">
              <mc:Choice Requires="p14">
                <p:contentPart p14:bwMode="auto" r:id="rId329">
                  <p14:nvContentPartPr>
                    <p14:cNvPr id="398" name="Ink 397">
                      <a:extLst>
                        <a:ext uri="{FF2B5EF4-FFF2-40B4-BE49-F238E27FC236}">
                          <a16:creationId xmlns:a16="http://schemas.microsoft.com/office/drawing/2014/main" id="{7C71FAEE-A823-2D43-B1F5-377E3AD287DC}"/>
                        </a:ext>
                      </a:extLst>
                    </p14:cNvPr>
                    <p14:cNvContentPartPr/>
                    <p14:nvPr/>
                  </p14:nvContentPartPr>
                  <p14:xfrm>
                    <a:off x="5588536" y="4941970"/>
                    <a:ext cx="22680" cy="17280"/>
                  </p14:xfrm>
                </p:contentPart>
              </mc:Choice>
              <mc:Fallback xmlns="">
                <p:pic>
                  <p:nvPicPr>
                    <p:cNvPr id="2865" name="Ink 2864">
                      <a:extLst>
                        <a:ext uri="{FF2B5EF4-FFF2-40B4-BE49-F238E27FC236}">
                          <a16:creationId xmlns:a16="http://schemas.microsoft.com/office/drawing/2014/main" id="{0A00231B-C9CE-1842-BAAB-06C650942421}"/>
                        </a:ext>
                      </a:extLst>
                    </p:cNvPr>
                    <p:cNvPicPr/>
                    <p:nvPr/>
                  </p:nvPicPr>
                  <p:blipFill>
                    <a:blip r:embed="rId146"/>
                    <a:stretch>
                      <a:fillRect/>
                    </a:stretch>
                  </p:blipFill>
                  <p:spPr>
                    <a:xfrm>
                      <a:off x="5580647" y="4933499"/>
                      <a:ext cx="38786" cy="33882"/>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399" name="Ink 398">
                      <a:extLst>
                        <a:ext uri="{FF2B5EF4-FFF2-40B4-BE49-F238E27FC236}">
                          <a16:creationId xmlns:a16="http://schemas.microsoft.com/office/drawing/2014/main" id="{0E27034D-732A-2442-A8E9-91DBB09E60C9}"/>
                        </a:ext>
                      </a:extLst>
                    </p14:cNvPr>
                    <p14:cNvContentPartPr/>
                    <p14:nvPr/>
                  </p14:nvContentPartPr>
                  <p14:xfrm>
                    <a:off x="5588536" y="5004610"/>
                    <a:ext cx="23400" cy="14400"/>
                  </p14:xfrm>
                </p:contentPart>
              </mc:Choice>
              <mc:Fallback xmlns="">
                <p:pic>
                  <p:nvPicPr>
                    <p:cNvPr id="2866" name="Ink 2865">
                      <a:extLst>
                        <a:ext uri="{FF2B5EF4-FFF2-40B4-BE49-F238E27FC236}">
                          <a16:creationId xmlns:a16="http://schemas.microsoft.com/office/drawing/2014/main" id="{19B678D3-4C6C-C246-87C6-7C56E3717620}"/>
                        </a:ext>
                      </a:extLst>
                    </p:cNvPr>
                    <p:cNvPicPr/>
                    <p:nvPr/>
                  </p:nvPicPr>
                  <p:blipFill>
                    <a:blip r:embed="rId148"/>
                    <a:stretch>
                      <a:fillRect/>
                    </a:stretch>
                  </p:blipFill>
                  <p:spPr>
                    <a:xfrm>
                      <a:off x="5580513" y="4996039"/>
                      <a:ext cx="39780" cy="31200"/>
                    </a:xfrm>
                    <a:prstGeom prst="rect">
                      <a:avLst/>
                    </a:prstGeom>
                  </p:spPr>
                </p:pic>
              </mc:Fallback>
            </mc:AlternateContent>
            <mc:AlternateContent xmlns:mc="http://schemas.openxmlformats.org/markup-compatibility/2006" xmlns:p14="http://schemas.microsoft.com/office/powerpoint/2010/main">
              <mc:Choice Requires="p14">
                <p:contentPart p14:bwMode="auto" r:id="rId331">
                  <p14:nvContentPartPr>
                    <p14:cNvPr id="400" name="Ink 399">
                      <a:extLst>
                        <a:ext uri="{FF2B5EF4-FFF2-40B4-BE49-F238E27FC236}">
                          <a16:creationId xmlns:a16="http://schemas.microsoft.com/office/drawing/2014/main" id="{F2F80AF7-C76B-6046-8EC4-E5D2609D0869}"/>
                        </a:ext>
                      </a:extLst>
                    </p14:cNvPr>
                    <p14:cNvContentPartPr/>
                    <p14:nvPr/>
                  </p14:nvContentPartPr>
                  <p14:xfrm>
                    <a:off x="5596816" y="5066170"/>
                    <a:ext cx="21240" cy="16560"/>
                  </p14:xfrm>
                </p:contentPart>
              </mc:Choice>
              <mc:Fallback xmlns="">
                <p:pic>
                  <p:nvPicPr>
                    <p:cNvPr id="2867" name="Ink 2866">
                      <a:extLst>
                        <a:ext uri="{FF2B5EF4-FFF2-40B4-BE49-F238E27FC236}">
                          <a16:creationId xmlns:a16="http://schemas.microsoft.com/office/drawing/2014/main" id="{14377ED8-C7C4-504B-B76C-2F9F99892C24}"/>
                        </a:ext>
                      </a:extLst>
                    </p:cNvPr>
                    <p:cNvPicPr/>
                    <p:nvPr/>
                  </p:nvPicPr>
                  <p:blipFill>
                    <a:blip r:embed="rId150"/>
                    <a:stretch>
                      <a:fillRect/>
                    </a:stretch>
                  </p:blipFill>
                  <p:spPr>
                    <a:xfrm>
                      <a:off x="5588851" y="5057721"/>
                      <a:ext cx="37502"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401" name="Ink 400">
                      <a:extLst>
                        <a:ext uri="{FF2B5EF4-FFF2-40B4-BE49-F238E27FC236}">
                          <a16:creationId xmlns:a16="http://schemas.microsoft.com/office/drawing/2014/main" id="{22EF772B-3D64-6141-9F3C-8322A4328A76}"/>
                        </a:ext>
                      </a:extLst>
                    </p14:cNvPr>
                    <p14:cNvContentPartPr/>
                    <p14:nvPr/>
                  </p14:nvContentPartPr>
                  <p14:xfrm>
                    <a:off x="5595016" y="5122690"/>
                    <a:ext cx="22680" cy="4680"/>
                  </p14:xfrm>
                </p:contentPart>
              </mc:Choice>
              <mc:Fallback xmlns="">
                <p:pic>
                  <p:nvPicPr>
                    <p:cNvPr id="2868" name="Ink 2867">
                      <a:extLst>
                        <a:ext uri="{FF2B5EF4-FFF2-40B4-BE49-F238E27FC236}">
                          <a16:creationId xmlns:a16="http://schemas.microsoft.com/office/drawing/2014/main" id="{2C085F26-8EF2-C442-ACFA-C05C36035B46}"/>
                        </a:ext>
                      </a:extLst>
                    </p:cNvPr>
                    <p:cNvPicPr/>
                    <p:nvPr/>
                  </p:nvPicPr>
                  <p:blipFill>
                    <a:blip r:embed="rId152"/>
                    <a:stretch>
                      <a:fillRect/>
                    </a:stretch>
                  </p:blipFill>
                  <p:spPr>
                    <a:xfrm>
                      <a:off x="5587127" y="5114667"/>
                      <a:ext cx="38786" cy="21060"/>
                    </a:xfrm>
                    <a:prstGeom prst="rect">
                      <a:avLst/>
                    </a:prstGeom>
                  </p:spPr>
                </p:pic>
              </mc:Fallback>
            </mc:AlternateContent>
            <mc:AlternateContent xmlns:mc="http://schemas.openxmlformats.org/markup-compatibility/2006" xmlns:p14="http://schemas.microsoft.com/office/powerpoint/2010/main">
              <mc:Choice Requires="p14">
                <p:contentPart p14:bwMode="auto" r:id="rId333">
                  <p14:nvContentPartPr>
                    <p14:cNvPr id="402" name="Ink 401">
                      <a:extLst>
                        <a:ext uri="{FF2B5EF4-FFF2-40B4-BE49-F238E27FC236}">
                          <a16:creationId xmlns:a16="http://schemas.microsoft.com/office/drawing/2014/main" id="{A87F8EC7-7B21-784C-BD68-849909BCEC08}"/>
                        </a:ext>
                      </a:extLst>
                    </p14:cNvPr>
                    <p14:cNvContentPartPr/>
                    <p14:nvPr/>
                  </p14:nvContentPartPr>
                  <p14:xfrm>
                    <a:off x="5592856" y="5159050"/>
                    <a:ext cx="28800" cy="28080"/>
                  </p14:xfrm>
                </p:contentPart>
              </mc:Choice>
              <mc:Fallback xmlns="">
                <p:pic>
                  <p:nvPicPr>
                    <p:cNvPr id="2869" name="Ink 2868">
                      <a:extLst>
                        <a:ext uri="{FF2B5EF4-FFF2-40B4-BE49-F238E27FC236}">
                          <a16:creationId xmlns:a16="http://schemas.microsoft.com/office/drawing/2014/main" id="{22574B60-459C-0D40-B2E8-58C70B7FA135}"/>
                        </a:ext>
                      </a:extLst>
                    </p:cNvPr>
                    <p:cNvPicPr/>
                    <p:nvPr/>
                  </p:nvPicPr>
                  <p:blipFill>
                    <a:blip r:embed="rId154"/>
                    <a:stretch>
                      <a:fillRect/>
                    </a:stretch>
                  </p:blipFill>
                  <p:spPr>
                    <a:xfrm>
                      <a:off x="5584580" y="5150592"/>
                      <a:ext cx="45021" cy="44657"/>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334">
              <p14:nvContentPartPr>
                <p14:cNvPr id="361" name="Ink 360">
                  <a:extLst>
                    <a:ext uri="{FF2B5EF4-FFF2-40B4-BE49-F238E27FC236}">
                      <a16:creationId xmlns:a16="http://schemas.microsoft.com/office/drawing/2014/main" id="{B99611C1-0BC8-114D-96C1-1499765F3A9C}"/>
                    </a:ext>
                  </a:extLst>
                </p14:cNvPr>
                <p14:cNvContentPartPr/>
                <p14:nvPr/>
              </p14:nvContentPartPr>
              <p14:xfrm>
                <a:off x="6398240" y="4783445"/>
                <a:ext cx="301320" cy="51840"/>
              </p14:xfrm>
            </p:contentPart>
          </mc:Choice>
          <mc:Fallback xmlns="">
            <p:pic>
              <p:nvPicPr>
                <p:cNvPr id="2828" name="Ink 2827">
                  <a:extLst>
                    <a:ext uri="{FF2B5EF4-FFF2-40B4-BE49-F238E27FC236}">
                      <a16:creationId xmlns:a16="http://schemas.microsoft.com/office/drawing/2014/main" id="{9F8FB8F9-1370-5548-8D74-3CDD465B9E57}"/>
                    </a:ext>
                  </a:extLst>
                </p:cNvPr>
                <p:cNvPicPr/>
                <p:nvPr/>
              </p:nvPicPr>
              <p:blipFill>
                <a:blip r:embed="rId335"/>
                <a:stretch>
                  <a:fillRect/>
                </a:stretch>
              </p:blipFill>
              <p:spPr>
                <a:xfrm>
                  <a:off x="6389953" y="4775313"/>
                  <a:ext cx="317563" cy="68442"/>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362" name="Ink 361">
                  <a:extLst>
                    <a:ext uri="{FF2B5EF4-FFF2-40B4-BE49-F238E27FC236}">
                      <a16:creationId xmlns:a16="http://schemas.microsoft.com/office/drawing/2014/main" id="{EB691DAA-BCA8-3247-86CF-42BDB7D41F83}"/>
                    </a:ext>
                  </a:extLst>
                </p14:cNvPr>
                <p14:cNvContentPartPr/>
                <p14:nvPr/>
              </p14:nvContentPartPr>
              <p14:xfrm>
                <a:off x="6727640" y="4887485"/>
                <a:ext cx="47880" cy="250200"/>
              </p14:xfrm>
            </p:contentPart>
          </mc:Choice>
          <mc:Fallback xmlns="">
            <p:pic>
              <p:nvPicPr>
                <p:cNvPr id="2829" name="Ink 2828">
                  <a:extLst>
                    <a:ext uri="{FF2B5EF4-FFF2-40B4-BE49-F238E27FC236}">
                      <a16:creationId xmlns:a16="http://schemas.microsoft.com/office/drawing/2014/main" id="{63531802-BFB4-DB4B-B10F-BE4A4F4020D1}"/>
                    </a:ext>
                  </a:extLst>
                </p:cNvPr>
                <p:cNvPicPr/>
                <p:nvPr/>
              </p:nvPicPr>
              <p:blipFill>
                <a:blip r:embed="rId337"/>
                <a:stretch>
                  <a:fillRect/>
                </a:stretch>
              </p:blipFill>
              <p:spPr>
                <a:xfrm>
                  <a:off x="6719327" y="4878975"/>
                  <a:ext cx="64173" cy="266880"/>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363" name="Ink 362">
                  <a:extLst>
                    <a:ext uri="{FF2B5EF4-FFF2-40B4-BE49-F238E27FC236}">
                      <a16:creationId xmlns:a16="http://schemas.microsoft.com/office/drawing/2014/main" id="{995693CF-394B-C440-91AD-6B816F8E4233}"/>
                    </a:ext>
                  </a:extLst>
                </p14:cNvPr>
                <p14:cNvContentPartPr/>
                <p14:nvPr/>
              </p14:nvContentPartPr>
              <p14:xfrm>
                <a:off x="6369080" y="4910885"/>
                <a:ext cx="45360" cy="210240"/>
              </p14:xfrm>
            </p:contentPart>
          </mc:Choice>
          <mc:Fallback xmlns="">
            <p:pic>
              <p:nvPicPr>
                <p:cNvPr id="2830" name="Ink 2829">
                  <a:extLst>
                    <a:ext uri="{FF2B5EF4-FFF2-40B4-BE49-F238E27FC236}">
                      <a16:creationId xmlns:a16="http://schemas.microsoft.com/office/drawing/2014/main" id="{A003B40A-3EF0-A94D-8475-2B7CC3F21754}"/>
                    </a:ext>
                  </a:extLst>
                </p:cNvPr>
                <p:cNvPicPr/>
                <p:nvPr/>
              </p:nvPicPr>
              <p:blipFill>
                <a:blip r:embed="rId339"/>
                <a:stretch>
                  <a:fillRect/>
                </a:stretch>
              </p:blipFill>
              <p:spPr>
                <a:xfrm>
                  <a:off x="6360803" y="4902707"/>
                  <a:ext cx="61584" cy="226937"/>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364" name="Ink 363">
                  <a:extLst>
                    <a:ext uri="{FF2B5EF4-FFF2-40B4-BE49-F238E27FC236}">
                      <a16:creationId xmlns:a16="http://schemas.microsoft.com/office/drawing/2014/main" id="{1BD28C7A-3E7B-E34A-BB2E-CF4CD8A69C1C}"/>
                    </a:ext>
                  </a:extLst>
                </p14:cNvPr>
                <p14:cNvContentPartPr/>
                <p14:nvPr/>
              </p14:nvContentPartPr>
              <p14:xfrm>
                <a:off x="6432440" y="5152445"/>
                <a:ext cx="213120" cy="41760"/>
              </p14:xfrm>
            </p:contentPart>
          </mc:Choice>
          <mc:Fallback xmlns="">
            <p:pic>
              <p:nvPicPr>
                <p:cNvPr id="2831" name="Ink 2830">
                  <a:extLst>
                    <a:ext uri="{FF2B5EF4-FFF2-40B4-BE49-F238E27FC236}">
                      <a16:creationId xmlns:a16="http://schemas.microsoft.com/office/drawing/2014/main" id="{912F58FF-5B40-C846-8149-9329F559F0FC}"/>
                    </a:ext>
                  </a:extLst>
                </p:cNvPr>
                <p:cNvPicPr/>
                <p:nvPr/>
              </p:nvPicPr>
              <p:blipFill>
                <a:blip r:embed="rId341"/>
                <a:stretch>
                  <a:fillRect/>
                </a:stretch>
              </p:blipFill>
              <p:spPr>
                <a:xfrm>
                  <a:off x="6424154" y="5143957"/>
                  <a:ext cx="229361" cy="58396"/>
                </a:xfrm>
                <a:prstGeom prst="rect">
                  <a:avLst/>
                </a:prstGeom>
              </p:spPr>
            </p:pic>
          </mc:Fallback>
        </mc:AlternateContent>
        <mc:AlternateContent xmlns:mc="http://schemas.openxmlformats.org/markup-compatibility/2006" xmlns:p14="http://schemas.microsoft.com/office/powerpoint/2010/main">
          <mc:Choice Requires="p14">
            <p:contentPart p14:bwMode="auto" r:id="rId342">
              <p14:nvContentPartPr>
                <p14:cNvPr id="365" name="Ink 364">
                  <a:extLst>
                    <a:ext uri="{FF2B5EF4-FFF2-40B4-BE49-F238E27FC236}">
                      <a16:creationId xmlns:a16="http://schemas.microsoft.com/office/drawing/2014/main" id="{75009CFC-859D-934A-9B79-373EA87771DB}"/>
                    </a:ext>
                  </a:extLst>
                </p14:cNvPr>
                <p14:cNvContentPartPr/>
                <p14:nvPr/>
              </p14:nvContentPartPr>
              <p14:xfrm>
                <a:off x="6696680" y="4903325"/>
                <a:ext cx="20880" cy="206640"/>
              </p14:xfrm>
            </p:contentPart>
          </mc:Choice>
          <mc:Fallback xmlns="">
            <p:pic>
              <p:nvPicPr>
                <p:cNvPr id="2832" name="Ink 2831">
                  <a:extLst>
                    <a:ext uri="{FF2B5EF4-FFF2-40B4-BE49-F238E27FC236}">
                      <a16:creationId xmlns:a16="http://schemas.microsoft.com/office/drawing/2014/main" id="{3F2075BB-8349-D34E-BED4-63E4F6959A5B}"/>
                    </a:ext>
                  </a:extLst>
                </p:cNvPr>
                <p:cNvPicPr/>
                <p:nvPr/>
              </p:nvPicPr>
              <p:blipFill>
                <a:blip r:embed="rId343"/>
                <a:stretch>
                  <a:fillRect/>
                </a:stretch>
              </p:blipFill>
              <p:spPr>
                <a:xfrm>
                  <a:off x="6688726" y="4895141"/>
                  <a:ext cx="37120" cy="223349"/>
                </a:xfrm>
                <a:prstGeom prst="rect">
                  <a:avLst/>
                </a:prstGeom>
              </p:spPr>
            </p:pic>
          </mc:Fallback>
        </mc:AlternateContent>
        <p:grpSp>
          <p:nvGrpSpPr>
            <p:cNvPr id="366" name="Group 365">
              <a:extLst>
                <a:ext uri="{FF2B5EF4-FFF2-40B4-BE49-F238E27FC236}">
                  <a16:creationId xmlns:a16="http://schemas.microsoft.com/office/drawing/2014/main" id="{7CACCDBF-69A6-EA43-B241-13D31727DF49}"/>
                </a:ext>
              </a:extLst>
            </p:cNvPr>
            <p:cNvGrpSpPr/>
            <p:nvPr/>
          </p:nvGrpSpPr>
          <p:grpSpPr>
            <a:xfrm>
              <a:off x="6314000" y="4832405"/>
              <a:ext cx="433800" cy="412560"/>
              <a:chOff x="5892286" y="4835825"/>
              <a:chExt cx="433800" cy="412560"/>
            </a:xfrm>
          </p:grpSpPr>
          <mc:AlternateContent xmlns:mc="http://schemas.openxmlformats.org/markup-compatibility/2006" xmlns:p14="http://schemas.microsoft.com/office/powerpoint/2010/main">
            <mc:Choice Requires="p14">
              <p:contentPart p14:bwMode="auto" r:id="rId344">
                <p14:nvContentPartPr>
                  <p14:cNvPr id="367" name="Ink 366">
                    <a:extLst>
                      <a:ext uri="{FF2B5EF4-FFF2-40B4-BE49-F238E27FC236}">
                        <a16:creationId xmlns:a16="http://schemas.microsoft.com/office/drawing/2014/main" id="{B86EE82B-3E90-F649-901F-8745756675FE}"/>
                      </a:ext>
                    </a:extLst>
                  </p14:cNvPr>
                  <p14:cNvContentPartPr/>
                  <p14:nvPr/>
                </p14:nvContentPartPr>
                <p14:xfrm>
                  <a:off x="5964286" y="5145065"/>
                  <a:ext cx="361800" cy="103320"/>
                </p14:xfrm>
              </p:contentPart>
            </mc:Choice>
            <mc:Fallback xmlns="">
              <p:pic>
                <p:nvPicPr>
                  <p:cNvPr id="2834" name="Ink 2833">
                    <a:extLst>
                      <a:ext uri="{FF2B5EF4-FFF2-40B4-BE49-F238E27FC236}">
                        <a16:creationId xmlns:a16="http://schemas.microsoft.com/office/drawing/2014/main" id="{10FCF37D-4A2E-934E-8ED1-A231639BE516}"/>
                      </a:ext>
                    </a:extLst>
                  </p:cNvPr>
                  <p:cNvPicPr/>
                  <p:nvPr/>
                </p:nvPicPr>
                <p:blipFill>
                  <a:blip r:embed="rId345"/>
                  <a:stretch>
                    <a:fillRect/>
                  </a:stretch>
                </p:blipFill>
                <p:spPr>
                  <a:xfrm>
                    <a:off x="5955995" y="5136881"/>
                    <a:ext cx="378049" cy="120029"/>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368" name="Ink 367">
                    <a:extLst>
                      <a:ext uri="{FF2B5EF4-FFF2-40B4-BE49-F238E27FC236}">
                        <a16:creationId xmlns:a16="http://schemas.microsoft.com/office/drawing/2014/main" id="{F8E045AB-3464-484B-9618-153562AD6B28}"/>
                      </a:ext>
                    </a:extLst>
                  </p14:cNvPr>
                  <p14:cNvContentPartPr/>
                  <p14:nvPr/>
                </p14:nvContentPartPr>
                <p14:xfrm>
                  <a:off x="6286126" y="4840865"/>
                  <a:ext cx="36000" cy="26640"/>
                </p14:xfrm>
              </p:contentPart>
            </mc:Choice>
            <mc:Fallback xmlns="">
              <p:pic>
                <p:nvPicPr>
                  <p:cNvPr id="2835" name="Ink 2834">
                    <a:extLst>
                      <a:ext uri="{FF2B5EF4-FFF2-40B4-BE49-F238E27FC236}">
                        <a16:creationId xmlns:a16="http://schemas.microsoft.com/office/drawing/2014/main" id="{2186AE8C-B9C4-8246-A7AA-65D2491CCF01}"/>
                      </a:ext>
                    </a:extLst>
                  </p:cNvPr>
                  <p:cNvPicPr/>
                  <p:nvPr/>
                </p:nvPicPr>
                <p:blipFill>
                  <a:blip r:embed="rId347"/>
                  <a:stretch>
                    <a:fillRect/>
                  </a:stretch>
                </p:blipFill>
                <p:spPr>
                  <a:xfrm>
                    <a:off x="6277793" y="4832668"/>
                    <a:ext cx="52333" cy="43375"/>
                  </a:xfrm>
                  <a:prstGeom prst="rect">
                    <a:avLst/>
                  </a:prstGeom>
                </p:spPr>
              </p:pic>
            </mc:Fallback>
          </mc:AlternateContent>
          <mc:AlternateContent xmlns:mc="http://schemas.openxmlformats.org/markup-compatibility/2006" xmlns:p14="http://schemas.microsoft.com/office/powerpoint/2010/main">
            <mc:Choice Requires="p14">
              <p:contentPart p14:bwMode="auto" r:id="rId348">
                <p14:nvContentPartPr>
                  <p14:cNvPr id="369" name="Ink 368">
                    <a:extLst>
                      <a:ext uri="{FF2B5EF4-FFF2-40B4-BE49-F238E27FC236}">
                        <a16:creationId xmlns:a16="http://schemas.microsoft.com/office/drawing/2014/main" id="{723A8E44-4D6E-684C-9B8B-E28E02156071}"/>
                      </a:ext>
                    </a:extLst>
                  </p14:cNvPr>
                  <p14:cNvContentPartPr/>
                  <p14:nvPr/>
                </p14:nvContentPartPr>
                <p14:xfrm>
                  <a:off x="5892286" y="4835825"/>
                  <a:ext cx="101880" cy="319680"/>
                </p14:xfrm>
              </p:contentPart>
            </mc:Choice>
            <mc:Fallback xmlns="">
              <p:pic>
                <p:nvPicPr>
                  <p:cNvPr id="2836" name="Ink 2835">
                    <a:extLst>
                      <a:ext uri="{FF2B5EF4-FFF2-40B4-BE49-F238E27FC236}">
                        <a16:creationId xmlns:a16="http://schemas.microsoft.com/office/drawing/2014/main" id="{19C4672E-CA19-D045-8477-5078DE939865}"/>
                      </a:ext>
                    </a:extLst>
                  </p:cNvPr>
                  <p:cNvPicPr/>
                  <p:nvPr/>
                </p:nvPicPr>
                <p:blipFill>
                  <a:blip r:embed="rId349"/>
                  <a:stretch>
                    <a:fillRect/>
                  </a:stretch>
                </p:blipFill>
                <p:spPr>
                  <a:xfrm>
                    <a:off x="5884321" y="4827314"/>
                    <a:ext cx="118141" cy="336362"/>
                  </a:xfrm>
                  <a:prstGeom prst="rect">
                    <a:avLst/>
                  </a:prstGeom>
                </p:spPr>
              </p:pic>
            </mc:Fallback>
          </mc:AlternateContent>
          <mc:AlternateContent xmlns:mc="http://schemas.openxmlformats.org/markup-compatibility/2006" xmlns:p14="http://schemas.microsoft.com/office/powerpoint/2010/main">
            <mc:Choice Requires="p14">
              <p:contentPart p14:bwMode="auto" r:id="rId350">
                <p14:nvContentPartPr>
                  <p14:cNvPr id="370" name="Ink 369">
                    <a:extLst>
                      <a:ext uri="{FF2B5EF4-FFF2-40B4-BE49-F238E27FC236}">
                        <a16:creationId xmlns:a16="http://schemas.microsoft.com/office/drawing/2014/main" id="{273F4252-F581-BA44-8E44-4452083FBA95}"/>
                      </a:ext>
                    </a:extLst>
                  </p14:cNvPr>
                  <p14:cNvContentPartPr/>
                  <p14:nvPr/>
                </p14:nvContentPartPr>
                <p14:xfrm>
                  <a:off x="5903806" y="5155865"/>
                  <a:ext cx="42840" cy="38160"/>
                </p14:xfrm>
              </p:contentPart>
            </mc:Choice>
            <mc:Fallback xmlns="">
              <p:pic>
                <p:nvPicPr>
                  <p:cNvPr id="2837" name="Ink 2836">
                    <a:extLst>
                      <a:ext uri="{FF2B5EF4-FFF2-40B4-BE49-F238E27FC236}">
                        <a16:creationId xmlns:a16="http://schemas.microsoft.com/office/drawing/2014/main" id="{00532E4E-3B4D-7A41-B6B3-5B05E5350BD7}"/>
                      </a:ext>
                    </a:extLst>
                  </p:cNvPr>
                  <p:cNvPicPr/>
                  <p:nvPr/>
                </p:nvPicPr>
                <p:blipFill>
                  <a:blip r:embed="rId351"/>
                  <a:stretch>
                    <a:fillRect/>
                  </a:stretch>
                </p:blipFill>
                <p:spPr>
                  <a:xfrm>
                    <a:off x="5895568" y="5147347"/>
                    <a:ext cx="58987" cy="54855"/>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371" name="Ink 370">
                    <a:extLst>
                      <a:ext uri="{FF2B5EF4-FFF2-40B4-BE49-F238E27FC236}">
                        <a16:creationId xmlns:a16="http://schemas.microsoft.com/office/drawing/2014/main" id="{72D1CE73-D021-6C4D-9151-4D0811D2A7C9}"/>
                      </a:ext>
                    </a:extLst>
                  </p14:cNvPr>
                  <p14:cNvContentPartPr/>
                  <p14:nvPr/>
                </p14:nvContentPartPr>
                <p14:xfrm>
                  <a:off x="5976526" y="5064425"/>
                  <a:ext cx="66960" cy="47160"/>
                </p14:xfrm>
              </p:contentPart>
            </mc:Choice>
            <mc:Fallback xmlns="">
              <p:pic>
                <p:nvPicPr>
                  <p:cNvPr id="2838" name="Ink 2837">
                    <a:extLst>
                      <a:ext uri="{FF2B5EF4-FFF2-40B4-BE49-F238E27FC236}">
                        <a16:creationId xmlns:a16="http://schemas.microsoft.com/office/drawing/2014/main" id="{6D4CFC0A-0282-2346-91D1-FC1995D223AE}"/>
                      </a:ext>
                    </a:extLst>
                  </p:cNvPr>
                  <p:cNvPicPr/>
                  <p:nvPr/>
                </p:nvPicPr>
                <p:blipFill>
                  <a:blip r:embed="rId353"/>
                  <a:stretch>
                    <a:fillRect/>
                  </a:stretch>
                </p:blipFill>
                <p:spPr>
                  <a:xfrm>
                    <a:off x="5968570" y="5056223"/>
                    <a:ext cx="83203" cy="63905"/>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372" name="Ink 371">
                    <a:extLst>
                      <a:ext uri="{FF2B5EF4-FFF2-40B4-BE49-F238E27FC236}">
                        <a16:creationId xmlns:a16="http://schemas.microsoft.com/office/drawing/2014/main" id="{1A606D38-16F1-9E4B-9D57-4D3E54CD9F5C}"/>
                      </a:ext>
                    </a:extLst>
                  </p14:cNvPr>
                  <p14:cNvContentPartPr/>
                  <p14:nvPr/>
                </p14:nvContentPartPr>
                <p14:xfrm>
                  <a:off x="6003886" y="5101865"/>
                  <a:ext cx="60840" cy="50760"/>
                </p14:xfrm>
              </p:contentPart>
            </mc:Choice>
            <mc:Fallback xmlns="">
              <p:pic>
                <p:nvPicPr>
                  <p:cNvPr id="2839" name="Ink 2838">
                    <a:extLst>
                      <a:ext uri="{FF2B5EF4-FFF2-40B4-BE49-F238E27FC236}">
                        <a16:creationId xmlns:a16="http://schemas.microsoft.com/office/drawing/2014/main" id="{4FB09011-5A24-B844-A800-29606026D389}"/>
                      </a:ext>
                    </a:extLst>
                  </p:cNvPr>
                  <p:cNvPicPr/>
                  <p:nvPr/>
                </p:nvPicPr>
                <p:blipFill>
                  <a:blip r:embed="rId355"/>
                  <a:stretch>
                    <a:fillRect/>
                  </a:stretch>
                </p:blipFill>
                <p:spPr>
                  <a:xfrm>
                    <a:off x="5995575" y="5093348"/>
                    <a:ext cx="77130" cy="67453"/>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373" name="Ink 372">
                    <a:extLst>
                      <a:ext uri="{FF2B5EF4-FFF2-40B4-BE49-F238E27FC236}">
                        <a16:creationId xmlns:a16="http://schemas.microsoft.com/office/drawing/2014/main" id="{16F7E6D2-5712-224C-9180-7A4B7FD57289}"/>
                      </a:ext>
                    </a:extLst>
                  </p14:cNvPr>
                  <p14:cNvContentPartPr/>
                  <p14:nvPr/>
                </p14:nvContentPartPr>
                <p14:xfrm>
                  <a:off x="6175966" y="5097545"/>
                  <a:ext cx="48600" cy="50400"/>
                </p14:xfrm>
              </p:contentPart>
            </mc:Choice>
            <mc:Fallback xmlns="">
              <p:pic>
                <p:nvPicPr>
                  <p:cNvPr id="2840" name="Ink 2839">
                    <a:extLst>
                      <a:ext uri="{FF2B5EF4-FFF2-40B4-BE49-F238E27FC236}">
                        <a16:creationId xmlns:a16="http://schemas.microsoft.com/office/drawing/2014/main" id="{E4309D32-B9E4-2E48-9E1E-4B45ED125829}"/>
                      </a:ext>
                    </a:extLst>
                  </p:cNvPr>
                  <p:cNvPicPr/>
                  <p:nvPr/>
                </p:nvPicPr>
                <p:blipFill>
                  <a:blip r:embed="rId357"/>
                  <a:stretch>
                    <a:fillRect/>
                  </a:stretch>
                </p:blipFill>
                <p:spPr>
                  <a:xfrm>
                    <a:off x="6167644" y="5089031"/>
                    <a:ext cx="64911" cy="67086"/>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374" name="Ink 373">
                    <a:extLst>
                      <a:ext uri="{FF2B5EF4-FFF2-40B4-BE49-F238E27FC236}">
                        <a16:creationId xmlns:a16="http://schemas.microsoft.com/office/drawing/2014/main" id="{76560251-3DE0-464E-924E-E4C9B5F22F5A}"/>
                      </a:ext>
                    </a:extLst>
                  </p14:cNvPr>
                  <p14:cNvContentPartPr/>
                  <p14:nvPr/>
                </p14:nvContentPartPr>
                <p14:xfrm>
                  <a:off x="6212326" y="5061545"/>
                  <a:ext cx="51480" cy="55080"/>
                </p14:xfrm>
              </p:contentPart>
            </mc:Choice>
            <mc:Fallback xmlns="">
              <p:pic>
                <p:nvPicPr>
                  <p:cNvPr id="2841" name="Ink 2840">
                    <a:extLst>
                      <a:ext uri="{FF2B5EF4-FFF2-40B4-BE49-F238E27FC236}">
                        <a16:creationId xmlns:a16="http://schemas.microsoft.com/office/drawing/2014/main" id="{094743BB-4C21-D143-AA19-6C21ADD2F962}"/>
                      </a:ext>
                    </a:extLst>
                  </p:cNvPr>
                  <p:cNvPicPr/>
                  <p:nvPr/>
                </p:nvPicPr>
                <p:blipFill>
                  <a:blip r:embed="rId359"/>
                  <a:stretch>
                    <a:fillRect/>
                  </a:stretch>
                </p:blipFill>
                <p:spPr>
                  <a:xfrm>
                    <a:off x="6204406" y="5053045"/>
                    <a:ext cx="67650" cy="71740"/>
                  </a:xfrm>
                  <a:prstGeom prst="rect">
                    <a:avLst/>
                  </a:prstGeom>
                </p:spPr>
              </p:pic>
            </mc:Fallback>
          </mc:AlternateContent>
          <mc:AlternateContent xmlns:mc="http://schemas.openxmlformats.org/markup-compatibility/2006" xmlns:p14="http://schemas.microsoft.com/office/powerpoint/2010/main">
            <mc:Choice Requires="p14">
              <p:contentPart p14:bwMode="auto" r:id="rId360">
                <p14:nvContentPartPr>
                  <p14:cNvPr id="375" name="Ink 374">
                    <a:extLst>
                      <a:ext uri="{FF2B5EF4-FFF2-40B4-BE49-F238E27FC236}">
                        <a16:creationId xmlns:a16="http://schemas.microsoft.com/office/drawing/2014/main" id="{5BA036AE-FF60-714D-945F-60158E89CB2C}"/>
                      </a:ext>
                    </a:extLst>
                  </p14:cNvPr>
                  <p14:cNvContentPartPr/>
                  <p14:nvPr/>
                </p14:nvContentPartPr>
                <p14:xfrm>
                  <a:off x="6205486" y="4908905"/>
                  <a:ext cx="65880" cy="50040"/>
                </p14:xfrm>
              </p:contentPart>
            </mc:Choice>
            <mc:Fallback xmlns="">
              <p:pic>
                <p:nvPicPr>
                  <p:cNvPr id="2842" name="Ink 2841">
                    <a:extLst>
                      <a:ext uri="{FF2B5EF4-FFF2-40B4-BE49-F238E27FC236}">
                        <a16:creationId xmlns:a16="http://schemas.microsoft.com/office/drawing/2014/main" id="{40EBCF3F-48DC-C549-9867-1F5E3D2C36DA}"/>
                      </a:ext>
                    </a:extLst>
                  </p:cNvPr>
                  <p:cNvPicPr/>
                  <p:nvPr/>
                </p:nvPicPr>
                <p:blipFill>
                  <a:blip r:embed="rId361"/>
                  <a:stretch>
                    <a:fillRect/>
                  </a:stretch>
                </p:blipFill>
                <p:spPr>
                  <a:xfrm>
                    <a:off x="6197168" y="4900395"/>
                    <a:ext cx="82184" cy="66720"/>
                  </a:xfrm>
                  <a:prstGeom prst="rect">
                    <a:avLst/>
                  </a:prstGeom>
                </p:spPr>
              </p:pic>
            </mc:Fallback>
          </mc:AlternateContent>
          <mc:AlternateContent xmlns:mc="http://schemas.openxmlformats.org/markup-compatibility/2006" xmlns:p14="http://schemas.microsoft.com/office/powerpoint/2010/main">
            <mc:Choice Requires="p14">
              <p:contentPart p14:bwMode="auto" r:id="rId362">
                <p14:nvContentPartPr>
                  <p14:cNvPr id="376" name="Ink 375">
                    <a:extLst>
                      <a:ext uri="{FF2B5EF4-FFF2-40B4-BE49-F238E27FC236}">
                        <a16:creationId xmlns:a16="http://schemas.microsoft.com/office/drawing/2014/main" id="{0D3FCFD9-A22D-6141-9005-4936740AAEE7}"/>
                      </a:ext>
                    </a:extLst>
                  </p14:cNvPr>
                  <p14:cNvContentPartPr/>
                  <p14:nvPr/>
                </p14:nvContentPartPr>
                <p14:xfrm>
                  <a:off x="6023686" y="4839785"/>
                  <a:ext cx="201960" cy="30600"/>
                </p14:xfrm>
              </p:contentPart>
            </mc:Choice>
            <mc:Fallback xmlns="">
              <p:pic>
                <p:nvPicPr>
                  <p:cNvPr id="2843" name="Ink 2842">
                    <a:extLst>
                      <a:ext uri="{FF2B5EF4-FFF2-40B4-BE49-F238E27FC236}">
                        <a16:creationId xmlns:a16="http://schemas.microsoft.com/office/drawing/2014/main" id="{1969FAC0-DB5F-1749-8AFF-9207934BC1A6}"/>
                      </a:ext>
                    </a:extLst>
                  </p:cNvPr>
                  <p:cNvPicPr/>
                  <p:nvPr/>
                </p:nvPicPr>
                <p:blipFill>
                  <a:blip r:embed="rId363"/>
                  <a:stretch>
                    <a:fillRect/>
                  </a:stretch>
                </p:blipFill>
                <p:spPr>
                  <a:xfrm>
                    <a:off x="6015727" y="4831189"/>
                    <a:ext cx="218210" cy="47447"/>
                  </a:xfrm>
                  <a:prstGeom prst="rect">
                    <a:avLst/>
                  </a:prstGeom>
                </p:spPr>
              </p:pic>
            </mc:Fallback>
          </mc:AlternateContent>
          <mc:AlternateContent xmlns:mc="http://schemas.openxmlformats.org/markup-compatibility/2006" xmlns:p14="http://schemas.microsoft.com/office/powerpoint/2010/main">
            <mc:Choice Requires="p14">
              <p:contentPart p14:bwMode="auto" r:id="rId364">
                <p14:nvContentPartPr>
                  <p14:cNvPr id="377" name="Ink 376">
                    <a:extLst>
                      <a:ext uri="{FF2B5EF4-FFF2-40B4-BE49-F238E27FC236}">
                        <a16:creationId xmlns:a16="http://schemas.microsoft.com/office/drawing/2014/main" id="{F084C40A-DC86-294D-A2F4-DAC05F61B484}"/>
                      </a:ext>
                    </a:extLst>
                  </p14:cNvPr>
                  <p14:cNvContentPartPr/>
                  <p14:nvPr/>
                </p14:nvContentPartPr>
                <p14:xfrm>
                  <a:off x="6026206" y="4880825"/>
                  <a:ext cx="46080" cy="37440"/>
                </p14:xfrm>
              </p:contentPart>
            </mc:Choice>
            <mc:Fallback xmlns="">
              <p:pic>
                <p:nvPicPr>
                  <p:cNvPr id="2844" name="Ink 2843">
                    <a:extLst>
                      <a:ext uri="{FF2B5EF4-FFF2-40B4-BE49-F238E27FC236}">
                        <a16:creationId xmlns:a16="http://schemas.microsoft.com/office/drawing/2014/main" id="{69B615C9-0AC7-A544-ADF5-D6F8C272DF23}"/>
                      </a:ext>
                    </a:extLst>
                  </p:cNvPr>
                  <p:cNvPicPr/>
                  <p:nvPr/>
                </p:nvPicPr>
                <p:blipFill>
                  <a:blip r:embed="rId365"/>
                  <a:stretch>
                    <a:fillRect/>
                  </a:stretch>
                </p:blipFill>
                <p:spPr>
                  <a:xfrm>
                    <a:off x="6017918" y="4872238"/>
                    <a:ext cx="62324" cy="54271"/>
                  </a:xfrm>
                  <a:prstGeom prst="rect">
                    <a:avLst/>
                  </a:prstGeom>
                </p:spPr>
              </p:pic>
            </mc:Fallback>
          </mc:AlternateContent>
          <mc:AlternateContent xmlns:mc="http://schemas.openxmlformats.org/markup-compatibility/2006" xmlns:p14="http://schemas.microsoft.com/office/powerpoint/2010/main">
            <mc:Choice Requires="p14">
              <p:contentPart p14:bwMode="auto" r:id="rId366">
                <p14:nvContentPartPr>
                  <p14:cNvPr id="378" name="Ink 377">
                    <a:extLst>
                      <a:ext uri="{FF2B5EF4-FFF2-40B4-BE49-F238E27FC236}">
                        <a16:creationId xmlns:a16="http://schemas.microsoft.com/office/drawing/2014/main" id="{AE21187B-AD0B-C04F-9A62-3059A1050256}"/>
                      </a:ext>
                    </a:extLst>
                  </p14:cNvPr>
                  <p14:cNvContentPartPr/>
                  <p14:nvPr/>
                </p14:nvContentPartPr>
                <p14:xfrm>
                  <a:off x="5989126" y="4911425"/>
                  <a:ext cx="50040" cy="46440"/>
                </p14:xfrm>
              </p:contentPart>
            </mc:Choice>
            <mc:Fallback xmlns="">
              <p:pic>
                <p:nvPicPr>
                  <p:cNvPr id="2845" name="Ink 2844">
                    <a:extLst>
                      <a:ext uri="{FF2B5EF4-FFF2-40B4-BE49-F238E27FC236}">
                        <a16:creationId xmlns:a16="http://schemas.microsoft.com/office/drawing/2014/main" id="{91D4BADD-7783-C044-AD84-27B910E2428E}"/>
                      </a:ext>
                    </a:extLst>
                  </p:cNvPr>
                  <p:cNvPicPr/>
                  <p:nvPr/>
                </p:nvPicPr>
                <p:blipFill>
                  <a:blip r:embed="rId367"/>
                  <a:stretch>
                    <a:fillRect/>
                  </a:stretch>
                </p:blipFill>
                <p:spPr>
                  <a:xfrm>
                    <a:off x="5980786" y="4902951"/>
                    <a:ext cx="66386" cy="63050"/>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379" name="Ink 378">
                    <a:extLst>
                      <a:ext uri="{FF2B5EF4-FFF2-40B4-BE49-F238E27FC236}">
                        <a16:creationId xmlns:a16="http://schemas.microsoft.com/office/drawing/2014/main" id="{E502913E-9669-A14C-9D4C-619B7A66B8BC}"/>
                      </a:ext>
                    </a:extLst>
                  </p14:cNvPr>
                  <p14:cNvContentPartPr/>
                  <p14:nvPr/>
                </p14:nvContentPartPr>
                <p14:xfrm>
                  <a:off x="6092806" y="4881545"/>
                  <a:ext cx="156240" cy="49680"/>
                </p14:xfrm>
              </p:contentPart>
            </mc:Choice>
            <mc:Fallback xmlns="">
              <p:pic>
                <p:nvPicPr>
                  <p:cNvPr id="2846" name="Ink 2845">
                    <a:extLst>
                      <a:ext uri="{FF2B5EF4-FFF2-40B4-BE49-F238E27FC236}">
                        <a16:creationId xmlns:a16="http://schemas.microsoft.com/office/drawing/2014/main" id="{49BB2DAD-FB21-314B-9113-EC0B9BF22C0E}"/>
                      </a:ext>
                    </a:extLst>
                  </p:cNvPr>
                  <p:cNvPicPr/>
                  <p:nvPr/>
                </p:nvPicPr>
                <p:blipFill>
                  <a:blip r:embed="rId369"/>
                  <a:stretch>
                    <a:fillRect/>
                  </a:stretch>
                </p:blipFill>
                <p:spPr>
                  <a:xfrm>
                    <a:off x="6084513" y="4873322"/>
                    <a:ext cx="172494" cy="66468"/>
                  </a:xfrm>
                  <a:prstGeom prst="rect">
                    <a:avLst/>
                  </a:prstGeom>
                </p:spPr>
              </p:pic>
            </mc:Fallback>
          </mc:AlternateContent>
          <mc:AlternateContent xmlns:mc="http://schemas.openxmlformats.org/markup-compatibility/2006" xmlns:p14="http://schemas.microsoft.com/office/powerpoint/2010/main">
            <mc:Choice Requires="p14">
              <p:contentPart p14:bwMode="auto" r:id="rId370">
                <p14:nvContentPartPr>
                  <p14:cNvPr id="380" name="Ink 379">
                    <a:extLst>
                      <a:ext uri="{FF2B5EF4-FFF2-40B4-BE49-F238E27FC236}">
                        <a16:creationId xmlns:a16="http://schemas.microsoft.com/office/drawing/2014/main" id="{64377AEC-D37F-A947-A1E3-2CE9553ED8BC}"/>
                      </a:ext>
                    </a:extLst>
                  </p14:cNvPr>
                  <p14:cNvContentPartPr/>
                  <p14:nvPr/>
                </p14:nvContentPartPr>
                <p14:xfrm>
                  <a:off x="6027286" y="4961105"/>
                  <a:ext cx="18000" cy="83520"/>
                </p14:xfrm>
              </p:contentPart>
            </mc:Choice>
            <mc:Fallback xmlns="">
              <p:pic>
                <p:nvPicPr>
                  <p:cNvPr id="2847" name="Ink 2846">
                    <a:extLst>
                      <a:ext uri="{FF2B5EF4-FFF2-40B4-BE49-F238E27FC236}">
                        <a16:creationId xmlns:a16="http://schemas.microsoft.com/office/drawing/2014/main" id="{10083CAD-B13C-3544-BBA6-2C69B35F1A88}"/>
                      </a:ext>
                    </a:extLst>
                  </p:cNvPr>
                  <p:cNvPicPr/>
                  <p:nvPr/>
                </p:nvPicPr>
                <p:blipFill>
                  <a:blip r:embed="rId371"/>
                  <a:stretch>
                    <a:fillRect/>
                  </a:stretch>
                </p:blipFill>
                <p:spPr>
                  <a:xfrm>
                    <a:off x="6018953" y="4952583"/>
                    <a:ext cx="34333" cy="100224"/>
                  </a:xfrm>
                  <a:prstGeom prst="rect">
                    <a:avLst/>
                  </a:prstGeom>
                </p:spPr>
              </p:pic>
            </mc:Fallback>
          </mc:AlternateContent>
          <mc:AlternateContent xmlns:mc="http://schemas.openxmlformats.org/markup-compatibility/2006" xmlns:p14="http://schemas.microsoft.com/office/powerpoint/2010/main">
            <mc:Choice Requires="p14">
              <p:contentPart p14:bwMode="auto" r:id="rId372">
                <p14:nvContentPartPr>
                  <p14:cNvPr id="381" name="Ink 380">
                    <a:extLst>
                      <a:ext uri="{FF2B5EF4-FFF2-40B4-BE49-F238E27FC236}">
                        <a16:creationId xmlns:a16="http://schemas.microsoft.com/office/drawing/2014/main" id="{CBF3AD69-EF42-5D45-8BD1-F8BB9FA4B236}"/>
                      </a:ext>
                    </a:extLst>
                  </p14:cNvPr>
                  <p14:cNvContentPartPr/>
                  <p14:nvPr/>
                </p14:nvContentPartPr>
                <p14:xfrm>
                  <a:off x="6086326" y="5094665"/>
                  <a:ext cx="97200" cy="10800"/>
                </p14:xfrm>
              </p:contentPart>
            </mc:Choice>
            <mc:Fallback xmlns="">
              <p:pic>
                <p:nvPicPr>
                  <p:cNvPr id="2848" name="Ink 2847">
                    <a:extLst>
                      <a:ext uri="{FF2B5EF4-FFF2-40B4-BE49-F238E27FC236}">
                        <a16:creationId xmlns:a16="http://schemas.microsoft.com/office/drawing/2014/main" id="{2AD32B8D-9C68-CA44-BCE8-4F24CB34A5E4}"/>
                      </a:ext>
                    </a:extLst>
                  </p:cNvPr>
                  <p:cNvPicPr/>
                  <p:nvPr/>
                </p:nvPicPr>
                <p:blipFill>
                  <a:blip r:embed="rId373"/>
                  <a:stretch>
                    <a:fillRect/>
                  </a:stretch>
                </p:blipFill>
                <p:spPr>
                  <a:xfrm>
                    <a:off x="6078364" y="5086227"/>
                    <a:ext cx="113455" cy="27338"/>
                  </a:xfrm>
                  <a:prstGeom prst="rect">
                    <a:avLst/>
                  </a:prstGeom>
                </p:spPr>
              </p:pic>
            </mc:Fallback>
          </mc:AlternateContent>
          <mc:AlternateContent xmlns:mc="http://schemas.openxmlformats.org/markup-compatibility/2006" xmlns:p14="http://schemas.microsoft.com/office/powerpoint/2010/main">
            <mc:Choice Requires="p14">
              <p:contentPart p14:bwMode="auto" r:id="rId374">
                <p14:nvContentPartPr>
                  <p14:cNvPr id="382" name="Ink 381">
                    <a:extLst>
                      <a:ext uri="{FF2B5EF4-FFF2-40B4-BE49-F238E27FC236}">
                        <a16:creationId xmlns:a16="http://schemas.microsoft.com/office/drawing/2014/main" id="{73873156-F5DD-9A4F-B6F4-28A550A0CF40}"/>
                      </a:ext>
                    </a:extLst>
                  </p14:cNvPr>
                  <p14:cNvContentPartPr/>
                  <p14:nvPr/>
                </p14:nvContentPartPr>
                <p14:xfrm>
                  <a:off x="6212326" y="4962545"/>
                  <a:ext cx="18000" cy="72720"/>
                </p14:xfrm>
              </p:contentPart>
            </mc:Choice>
            <mc:Fallback xmlns="">
              <p:pic>
                <p:nvPicPr>
                  <p:cNvPr id="2849" name="Ink 2848">
                    <a:extLst>
                      <a:ext uri="{FF2B5EF4-FFF2-40B4-BE49-F238E27FC236}">
                        <a16:creationId xmlns:a16="http://schemas.microsoft.com/office/drawing/2014/main" id="{4ED5FB51-5899-714E-A9D1-03381F516865}"/>
                      </a:ext>
                    </a:extLst>
                  </p:cNvPr>
                  <p:cNvPicPr/>
                  <p:nvPr/>
                </p:nvPicPr>
                <p:blipFill>
                  <a:blip r:embed="rId375"/>
                  <a:stretch>
                    <a:fillRect/>
                  </a:stretch>
                </p:blipFill>
                <p:spPr>
                  <a:xfrm>
                    <a:off x="6203993" y="4954010"/>
                    <a:ext cx="34333" cy="89449"/>
                  </a:xfrm>
                  <a:prstGeom prst="rect">
                    <a:avLst/>
                  </a:prstGeom>
                </p:spPr>
              </p:pic>
            </mc:Fallback>
          </mc:AlternateContent>
          <mc:AlternateContent xmlns:mc="http://schemas.openxmlformats.org/markup-compatibility/2006" xmlns:p14="http://schemas.microsoft.com/office/powerpoint/2010/main">
            <mc:Choice Requires="p14">
              <p:contentPart p14:bwMode="auto" r:id="rId376">
                <p14:nvContentPartPr>
                  <p14:cNvPr id="383" name="Ink 382">
                    <a:extLst>
                      <a:ext uri="{FF2B5EF4-FFF2-40B4-BE49-F238E27FC236}">
                        <a16:creationId xmlns:a16="http://schemas.microsoft.com/office/drawing/2014/main" id="{6C9652F4-ACF1-D944-AB2D-F46FD0FC654C}"/>
                      </a:ext>
                    </a:extLst>
                  </p14:cNvPr>
                  <p14:cNvContentPartPr/>
                  <p14:nvPr/>
                </p14:nvContentPartPr>
                <p14:xfrm>
                  <a:off x="6085606" y="4974785"/>
                  <a:ext cx="89280" cy="81000"/>
                </p14:xfrm>
              </p:contentPart>
            </mc:Choice>
            <mc:Fallback xmlns="">
              <p:pic>
                <p:nvPicPr>
                  <p:cNvPr id="2850" name="Ink 2849">
                    <a:extLst>
                      <a:ext uri="{FF2B5EF4-FFF2-40B4-BE49-F238E27FC236}">
                        <a16:creationId xmlns:a16="http://schemas.microsoft.com/office/drawing/2014/main" id="{1390ABA2-E02B-734D-BB20-307381B3A1D5}"/>
                      </a:ext>
                    </a:extLst>
                  </p:cNvPr>
                  <p:cNvPicPr/>
                  <p:nvPr/>
                </p:nvPicPr>
                <p:blipFill>
                  <a:blip r:embed="rId377"/>
                  <a:stretch>
                    <a:fillRect/>
                  </a:stretch>
                </p:blipFill>
                <p:spPr>
                  <a:xfrm>
                    <a:off x="6077640" y="4966277"/>
                    <a:ext cx="105543" cy="97676"/>
                  </a:xfrm>
                  <a:prstGeom prst="rect">
                    <a:avLst/>
                  </a:prstGeom>
                </p:spPr>
              </p:pic>
            </mc:Fallback>
          </mc:AlternateContent>
        </p:grpSp>
      </p:grpSp>
      <p:sp>
        <p:nvSpPr>
          <p:cNvPr id="280" name="TextBox 279">
            <a:extLst>
              <a:ext uri="{FF2B5EF4-FFF2-40B4-BE49-F238E27FC236}">
                <a16:creationId xmlns:a16="http://schemas.microsoft.com/office/drawing/2014/main" id="{34EE76A7-D7F5-E44C-8DC1-18BF66412827}"/>
              </a:ext>
            </a:extLst>
          </p:cNvPr>
          <p:cNvSpPr txBox="1"/>
          <p:nvPr/>
        </p:nvSpPr>
        <p:spPr>
          <a:xfrm>
            <a:off x="8870785" y="4361217"/>
            <a:ext cx="590200" cy="276927"/>
          </a:xfrm>
          <a:prstGeom prst="rect">
            <a:avLst/>
          </a:prstGeom>
          <a:noFill/>
        </p:spPr>
        <p:txBody>
          <a:bodyPr wrap="non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Chalkboard" panose="03050602040202020205" pitchFamily="66" charset="77"/>
                <a:ea typeface="+mn-ea"/>
                <a:cs typeface="+mn-cs"/>
              </a:rPr>
              <a:t>PROD</a:t>
            </a:r>
          </a:p>
        </p:txBody>
      </p:sp>
      <p:sp>
        <p:nvSpPr>
          <p:cNvPr id="281" name="TextBox 280">
            <a:extLst>
              <a:ext uri="{FF2B5EF4-FFF2-40B4-BE49-F238E27FC236}">
                <a16:creationId xmlns:a16="http://schemas.microsoft.com/office/drawing/2014/main" id="{096EA034-AD86-8E4F-875E-206C3290F66A}"/>
              </a:ext>
            </a:extLst>
          </p:cNvPr>
          <p:cNvSpPr txBox="1"/>
          <p:nvPr/>
        </p:nvSpPr>
        <p:spPr>
          <a:xfrm rot="21134461">
            <a:off x="7863739" y="4326733"/>
            <a:ext cx="666483" cy="276927"/>
          </a:xfrm>
          <a:prstGeom prst="rect">
            <a:avLst/>
          </a:prstGeom>
          <a:noFill/>
        </p:spPr>
        <p:txBody>
          <a:bodyPr wrap="non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Chalkboard" panose="03050602040202020205" pitchFamily="66" charset="77"/>
                <a:ea typeface="+mn-ea"/>
                <a:cs typeface="+mn-cs"/>
              </a:rPr>
              <a:t>STAGE</a:t>
            </a:r>
          </a:p>
        </p:txBody>
      </p:sp>
      <p:sp>
        <p:nvSpPr>
          <p:cNvPr id="282" name="TextBox 281">
            <a:extLst>
              <a:ext uri="{FF2B5EF4-FFF2-40B4-BE49-F238E27FC236}">
                <a16:creationId xmlns:a16="http://schemas.microsoft.com/office/drawing/2014/main" id="{314C58B0-1733-AB49-AD75-C11DD9F27C42}"/>
              </a:ext>
            </a:extLst>
          </p:cNvPr>
          <p:cNvSpPr txBox="1"/>
          <p:nvPr/>
        </p:nvSpPr>
        <p:spPr>
          <a:xfrm rot="235066">
            <a:off x="6792015" y="4321480"/>
            <a:ext cx="550008" cy="276927"/>
          </a:xfrm>
          <a:prstGeom prst="rect">
            <a:avLst/>
          </a:prstGeom>
          <a:noFill/>
        </p:spPr>
        <p:txBody>
          <a:bodyPr wrap="non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Chalkboard" panose="03050602040202020205" pitchFamily="66" charset="77"/>
                <a:ea typeface="+mn-ea"/>
                <a:cs typeface="+mn-cs"/>
              </a:rPr>
              <a:t>TEST</a:t>
            </a:r>
          </a:p>
        </p:txBody>
      </p:sp>
      <p:grpSp>
        <p:nvGrpSpPr>
          <p:cNvPr id="284" name="Group 283">
            <a:extLst>
              <a:ext uri="{FF2B5EF4-FFF2-40B4-BE49-F238E27FC236}">
                <a16:creationId xmlns:a16="http://schemas.microsoft.com/office/drawing/2014/main" id="{D056FF30-FD25-2B4D-B451-3B2C437E6D9B}"/>
              </a:ext>
            </a:extLst>
          </p:cNvPr>
          <p:cNvGrpSpPr/>
          <p:nvPr/>
        </p:nvGrpSpPr>
        <p:grpSpPr>
          <a:xfrm>
            <a:off x="8667225" y="4113646"/>
            <a:ext cx="1080896" cy="749526"/>
            <a:chOff x="6562547" y="4640830"/>
            <a:chExt cx="893880" cy="822780"/>
          </a:xfrm>
        </p:grpSpPr>
        <mc:AlternateContent xmlns:mc="http://schemas.openxmlformats.org/markup-compatibility/2006" xmlns:p14="http://schemas.microsoft.com/office/powerpoint/2010/main">
          <mc:Choice Requires="p14">
            <p:contentPart p14:bwMode="auto" r:id="rId378">
              <p14:nvContentPartPr>
                <p14:cNvPr id="306" name="Ink 305">
                  <a:extLst>
                    <a:ext uri="{FF2B5EF4-FFF2-40B4-BE49-F238E27FC236}">
                      <a16:creationId xmlns:a16="http://schemas.microsoft.com/office/drawing/2014/main" id="{7409C82A-8F85-7644-81F5-F871738034D2}"/>
                    </a:ext>
                  </a:extLst>
                </p14:cNvPr>
                <p14:cNvContentPartPr/>
                <p14:nvPr/>
              </p14:nvContentPartPr>
              <p14:xfrm>
                <a:off x="6815981" y="5125210"/>
                <a:ext cx="84960" cy="203400"/>
              </p14:xfrm>
            </p:contentPart>
          </mc:Choice>
          <mc:Fallback xmlns="">
            <p:pic>
              <p:nvPicPr>
                <p:cNvPr id="2887" name="Ink 2886">
                  <a:extLst>
                    <a:ext uri="{FF2B5EF4-FFF2-40B4-BE49-F238E27FC236}">
                      <a16:creationId xmlns:a16="http://schemas.microsoft.com/office/drawing/2014/main" id="{AB55CD07-04EA-BC4E-9D21-57855A45DA9C}"/>
                    </a:ext>
                  </a:extLst>
                </p:cNvPr>
                <p:cNvPicPr/>
                <p:nvPr/>
              </p:nvPicPr>
              <p:blipFill>
                <a:blip r:embed="rId96"/>
                <a:stretch>
                  <a:fillRect/>
                </a:stretch>
              </p:blipFill>
              <p:spPr>
                <a:xfrm>
                  <a:off x="6799829" y="5090794"/>
                  <a:ext cx="116941" cy="271888"/>
                </a:xfrm>
                <a:prstGeom prst="rect">
                  <a:avLst/>
                </a:prstGeom>
              </p:spPr>
            </p:pic>
          </mc:Fallback>
        </mc:AlternateContent>
        <mc:AlternateContent xmlns:mc="http://schemas.openxmlformats.org/markup-compatibility/2006" xmlns:p14="http://schemas.microsoft.com/office/powerpoint/2010/main">
          <mc:Choice Requires="p14">
            <p:contentPart p14:bwMode="auto" r:id="rId379">
              <p14:nvContentPartPr>
                <p14:cNvPr id="307" name="Ink 306">
                  <a:extLst>
                    <a:ext uri="{FF2B5EF4-FFF2-40B4-BE49-F238E27FC236}">
                      <a16:creationId xmlns:a16="http://schemas.microsoft.com/office/drawing/2014/main" id="{33D59A7F-5352-2149-92B0-C1BF284858C4}"/>
                    </a:ext>
                  </a:extLst>
                </p14:cNvPr>
                <p14:cNvContentPartPr/>
                <p14:nvPr/>
              </p14:nvContentPartPr>
              <p14:xfrm>
                <a:off x="7104341" y="5112610"/>
                <a:ext cx="141840" cy="213840"/>
              </p14:xfrm>
            </p:contentPart>
          </mc:Choice>
          <mc:Fallback xmlns="">
            <p:pic>
              <p:nvPicPr>
                <p:cNvPr id="2888" name="Ink 2887">
                  <a:extLst>
                    <a:ext uri="{FF2B5EF4-FFF2-40B4-BE49-F238E27FC236}">
                      <a16:creationId xmlns:a16="http://schemas.microsoft.com/office/drawing/2014/main" id="{31596C30-3622-8543-B771-59CF64DC0C59}"/>
                    </a:ext>
                  </a:extLst>
                </p:cNvPr>
                <p:cNvPicPr/>
                <p:nvPr/>
              </p:nvPicPr>
              <p:blipFill>
                <a:blip r:embed="rId98"/>
                <a:stretch>
                  <a:fillRect/>
                </a:stretch>
              </p:blipFill>
              <p:spPr>
                <a:xfrm>
                  <a:off x="7088149" y="5078175"/>
                  <a:ext cx="173900" cy="282365"/>
                </a:xfrm>
                <a:prstGeom prst="rect">
                  <a:avLst/>
                </a:prstGeom>
              </p:spPr>
            </p:pic>
          </mc:Fallback>
        </mc:AlternateContent>
        <mc:AlternateContent xmlns:mc="http://schemas.openxmlformats.org/markup-compatibility/2006" xmlns:p14="http://schemas.microsoft.com/office/powerpoint/2010/main">
          <mc:Choice Requires="p14">
            <p:contentPart p14:bwMode="auto" r:id="rId380">
              <p14:nvContentPartPr>
                <p14:cNvPr id="308" name="Ink 307">
                  <a:extLst>
                    <a:ext uri="{FF2B5EF4-FFF2-40B4-BE49-F238E27FC236}">
                      <a16:creationId xmlns:a16="http://schemas.microsoft.com/office/drawing/2014/main" id="{C4D36496-A459-CF41-9634-0365C1503046}"/>
                    </a:ext>
                  </a:extLst>
                </p14:cNvPr>
                <p14:cNvContentPartPr/>
                <p14:nvPr/>
              </p14:nvContentPartPr>
              <p14:xfrm>
                <a:off x="6837581" y="5409970"/>
                <a:ext cx="26280" cy="5400"/>
              </p14:xfrm>
            </p:contentPart>
          </mc:Choice>
          <mc:Fallback xmlns="">
            <p:pic>
              <p:nvPicPr>
                <p:cNvPr id="2889" name="Ink 2888">
                  <a:extLst>
                    <a:ext uri="{FF2B5EF4-FFF2-40B4-BE49-F238E27FC236}">
                      <a16:creationId xmlns:a16="http://schemas.microsoft.com/office/drawing/2014/main" id="{9BCD1346-ADD5-4940-BFD5-A2E14D7C2072}"/>
                    </a:ext>
                  </a:extLst>
                </p:cNvPr>
                <p:cNvPicPr/>
                <p:nvPr/>
              </p:nvPicPr>
              <p:blipFill>
                <a:blip r:embed="rId100"/>
                <a:stretch>
                  <a:fillRect/>
                </a:stretch>
              </p:blipFill>
              <p:spPr>
                <a:xfrm>
                  <a:off x="6821359" y="5373970"/>
                  <a:ext cx="5840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381">
              <p14:nvContentPartPr>
                <p14:cNvPr id="309" name="Ink 308">
                  <a:extLst>
                    <a:ext uri="{FF2B5EF4-FFF2-40B4-BE49-F238E27FC236}">
                      <a16:creationId xmlns:a16="http://schemas.microsoft.com/office/drawing/2014/main" id="{401A685D-32ED-4B4A-99FF-747CB602E0A9}"/>
                    </a:ext>
                  </a:extLst>
                </p14:cNvPr>
                <p14:cNvContentPartPr/>
                <p14:nvPr/>
              </p14:nvContentPartPr>
              <p14:xfrm>
                <a:off x="7165541" y="5431210"/>
                <a:ext cx="45720" cy="1440"/>
              </p14:xfrm>
            </p:contentPart>
          </mc:Choice>
          <mc:Fallback xmlns="">
            <p:pic>
              <p:nvPicPr>
                <p:cNvPr id="2890" name="Ink 2889">
                  <a:extLst>
                    <a:ext uri="{FF2B5EF4-FFF2-40B4-BE49-F238E27FC236}">
                      <a16:creationId xmlns:a16="http://schemas.microsoft.com/office/drawing/2014/main" id="{A9DDCFFB-FEEB-7A4E-B595-3FA8CD2E63C6}"/>
                    </a:ext>
                  </a:extLst>
                </p:cNvPr>
                <p:cNvPicPr/>
                <p:nvPr/>
              </p:nvPicPr>
              <p:blipFill>
                <a:blip r:embed="rId102"/>
                <a:stretch>
                  <a:fillRect/>
                </a:stretch>
              </p:blipFill>
              <p:spPr>
                <a:xfrm>
                  <a:off x="7149652" y="5395210"/>
                  <a:ext cx="77821"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382">
              <p14:nvContentPartPr>
                <p14:cNvPr id="310" name="Ink 309">
                  <a:extLst>
                    <a:ext uri="{FF2B5EF4-FFF2-40B4-BE49-F238E27FC236}">
                      <a16:creationId xmlns:a16="http://schemas.microsoft.com/office/drawing/2014/main" id="{7C7E1FAA-05DB-2245-B2A3-8A69CA782150}"/>
                    </a:ext>
                  </a:extLst>
                </p14:cNvPr>
                <p14:cNvContentPartPr/>
                <p14:nvPr/>
              </p14:nvContentPartPr>
              <p14:xfrm>
                <a:off x="6659029" y="4910830"/>
                <a:ext cx="709560" cy="25560"/>
              </p14:xfrm>
            </p:contentPart>
          </mc:Choice>
          <mc:Fallback xmlns="">
            <p:pic>
              <p:nvPicPr>
                <p:cNvPr id="310" name="Ink 309">
                  <a:extLst>
                    <a:ext uri="{FF2B5EF4-FFF2-40B4-BE49-F238E27FC236}">
                      <a16:creationId xmlns:a16="http://schemas.microsoft.com/office/drawing/2014/main" id="{7C7E1FAA-05DB-2245-B2A3-8A69CA782150}"/>
                    </a:ext>
                  </a:extLst>
                </p:cNvPr>
                <p:cNvPicPr/>
                <p:nvPr/>
              </p:nvPicPr>
              <p:blipFill>
                <a:blip r:embed="rId2978"/>
                <a:stretch>
                  <a:fillRect/>
                </a:stretch>
              </p:blipFill>
              <p:spPr>
                <a:xfrm>
                  <a:off x="6644154" y="4872103"/>
                  <a:ext cx="739013" cy="102627"/>
                </a:xfrm>
                <a:prstGeom prst="rect">
                  <a:avLst/>
                </a:prstGeom>
              </p:spPr>
            </p:pic>
          </mc:Fallback>
        </mc:AlternateContent>
        <mc:AlternateContent xmlns:mc="http://schemas.openxmlformats.org/markup-compatibility/2006" xmlns:p14="http://schemas.microsoft.com/office/powerpoint/2010/main">
          <mc:Choice Requires="p14">
            <p:contentPart p14:bwMode="auto" r:id="rId2979">
              <p14:nvContentPartPr>
                <p14:cNvPr id="311" name="Ink 310">
                  <a:extLst>
                    <a:ext uri="{FF2B5EF4-FFF2-40B4-BE49-F238E27FC236}">
                      <a16:creationId xmlns:a16="http://schemas.microsoft.com/office/drawing/2014/main" id="{A637392F-A26D-634D-9D8A-54340726F2FC}"/>
                    </a:ext>
                  </a:extLst>
                </p14:cNvPr>
                <p14:cNvContentPartPr/>
                <p14:nvPr/>
              </p14:nvContentPartPr>
              <p14:xfrm>
                <a:off x="7180307" y="5116750"/>
                <a:ext cx="185040" cy="2520"/>
              </p14:xfrm>
            </p:contentPart>
          </mc:Choice>
          <mc:Fallback xmlns="">
            <p:pic>
              <p:nvPicPr>
                <p:cNvPr id="2892" name="Ink 2891">
                  <a:extLst>
                    <a:ext uri="{FF2B5EF4-FFF2-40B4-BE49-F238E27FC236}">
                      <a16:creationId xmlns:a16="http://schemas.microsoft.com/office/drawing/2014/main" id="{C0211231-5FE9-C842-9A4F-A3D72309DA8C}"/>
                    </a:ext>
                  </a:extLst>
                </p:cNvPr>
                <p:cNvPicPr/>
                <p:nvPr/>
              </p:nvPicPr>
              <p:blipFill>
                <a:blip r:embed="rId106"/>
                <a:stretch>
                  <a:fillRect/>
                </a:stretch>
              </p:blipFill>
              <p:spPr>
                <a:xfrm>
                  <a:off x="7164456" y="5085250"/>
                  <a:ext cx="217066" cy="65205"/>
                </a:xfrm>
                <a:prstGeom prst="rect">
                  <a:avLst/>
                </a:prstGeom>
              </p:spPr>
            </p:pic>
          </mc:Fallback>
        </mc:AlternateContent>
        <mc:AlternateContent xmlns:mc="http://schemas.openxmlformats.org/markup-compatibility/2006" xmlns:p14="http://schemas.microsoft.com/office/powerpoint/2010/main">
          <mc:Choice Requires="p14">
            <p:contentPart p14:bwMode="auto" r:id="rId2980">
              <p14:nvContentPartPr>
                <p14:cNvPr id="312" name="Ink 311">
                  <a:extLst>
                    <a:ext uri="{FF2B5EF4-FFF2-40B4-BE49-F238E27FC236}">
                      <a16:creationId xmlns:a16="http://schemas.microsoft.com/office/drawing/2014/main" id="{20895AAB-857B-CF44-A11A-7F5AE268B710}"/>
                    </a:ext>
                  </a:extLst>
                </p14:cNvPr>
                <p14:cNvContentPartPr/>
                <p14:nvPr/>
              </p14:nvContentPartPr>
              <p14:xfrm>
                <a:off x="6805907" y="5123230"/>
                <a:ext cx="15480" cy="720"/>
              </p14:xfrm>
            </p:contentPart>
          </mc:Choice>
          <mc:Fallback xmlns="">
            <p:pic>
              <p:nvPicPr>
                <p:cNvPr id="2893" name="Ink 2892">
                  <a:extLst>
                    <a:ext uri="{FF2B5EF4-FFF2-40B4-BE49-F238E27FC236}">
                      <a16:creationId xmlns:a16="http://schemas.microsoft.com/office/drawing/2014/main" id="{36BBA8FC-FE82-C943-B3A9-9F9EFE45EB63}"/>
                    </a:ext>
                  </a:extLst>
                </p:cNvPr>
                <p:cNvPicPr/>
                <p:nvPr/>
              </p:nvPicPr>
              <p:blipFill>
                <a:blip r:embed="rId108"/>
                <a:stretch>
                  <a:fillRect/>
                </a:stretch>
              </p:blipFill>
              <p:spPr>
                <a:xfrm>
                  <a:off x="6789768" y="5087230"/>
                  <a:ext cx="48087"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2981">
              <p14:nvContentPartPr>
                <p14:cNvPr id="313" name="Ink 312">
                  <a:extLst>
                    <a:ext uri="{FF2B5EF4-FFF2-40B4-BE49-F238E27FC236}">
                      <a16:creationId xmlns:a16="http://schemas.microsoft.com/office/drawing/2014/main" id="{AD94E0D6-0315-3542-BE55-9E70011D84B1}"/>
                    </a:ext>
                  </a:extLst>
                </p14:cNvPr>
                <p14:cNvContentPartPr/>
                <p14:nvPr/>
              </p14:nvContentPartPr>
              <p14:xfrm>
                <a:off x="6661547" y="5123950"/>
                <a:ext cx="118440" cy="9360"/>
              </p14:xfrm>
            </p:contentPart>
          </mc:Choice>
          <mc:Fallback xmlns="">
            <p:pic>
              <p:nvPicPr>
                <p:cNvPr id="2894" name="Ink 2893">
                  <a:extLst>
                    <a:ext uri="{FF2B5EF4-FFF2-40B4-BE49-F238E27FC236}">
                      <a16:creationId xmlns:a16="http://schemas.microsoft.com/office/drawing/2014/main" id="{32D4DEA8-ACA3-C348-8F2D-9AA4B29A2512}"/>
                    </a:ext>
                  </a:extLst>
                </p:cNvPr>
                <p:cNvPicPr/>
                <p:nvPr/>
              </p:nvPicPr>
              <p:blipFill>
                <a:blip r:embed="rId110"/>
                <a:stretch>
                  <a:fillRect/>
                </a:stretch>
              </p:blipFill>
              <p:spPr>
                <a:xfrm>
                  <a:off x="6645411" y="5089630"/>
                  <a:ext cx="150390" cy="78347"/>
                </a:xfrm>
                <a:prstGeom prst="rect">
                  <a:avLst/>
                </a:prstGeom>
              </p:spPr>
            </p:pic>
          </mc:Fallback>
        </mc:AlternateContent>
        <mc:AlternateContent xmlns:mc="http://schemas.openxmlformats.org/markup-compatibility/2006" xmlns:p14="http://schemas.microsoft.com/office/powerpoint/2010/main">
          <mc:Choice Requires="p14">
            <p:contentPart p14:bwMode="auto" r:id="rId2982">
              <p14:nvContentPartPr>
                <p14:cNvPr id="314" name="Ink 313">
                  <a:extLst>
                    <a:ext uri="{FF2B5EF4-FFF2-40B4-BE49-F238E27FC236}">
                      <a16:creationId xmlns:a16="http://schemas.microsoft.com/office/drawing/2014/main" id="{EAD0BA3F-CA9B-4F4C-8BBB-F4658596690A}"/>
                    </a:ext>
                  </a:extLst>
                </p14:cNvPr>
                <p14:cNvContentPartPr/>
                <p14:nvPr/>
              </p14:nvContentPartPr>
              <p14:xfrm>
                <a:off x="6563267" y="4826950"/>
                <a:ext cx="37440" cy="720"/>
              </p14:xfrm>
            </p:contentPart>
          </mc:Choice>
          <mc:Fallback xmlns="">
            <p:pic>
              <p:nvPicPr>
                <p:cNvPr id="2895" name="Ink 2894">
                  <a:extLst>
                    <a:ext uri="{FF2B5EF4-FFF2-40B4-BE49-F238E27FC236}">
                      <a16:creationId xmlns:a16="http://schemas.microsoft.com/office/drawing/2014/main" id="{C7AE274B-16B7-7942-994B-278F4F089B16}"/>
                    </a:ext>
                  </a:extLst>
                </p:cNvPr>
                <p:cNvPicPr/>
                <p:nvPr/>
              </p:nvPicPr>
              <p:blipFill>
                <a:blip r:embed="rId112"/>
                <a:stretch>
                  <a:fillRect/>
                </a:stretch>
              </p:blipFill>
              <p:spPr>
                <a:xfrm>
                  <a:off x="6555128" y="4817950"/>
                  <a:ext cx="53393"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2983">
              <p14:nvContentPartPr>
                <p14:cNvPr id="315" name="Ink 314">
                  <a:extLst>
                    <a:ext uri="{FF2B5EF4-FFF2-40B4-BE49-F238E27FC236}">
                      <a16:creationId xmlns:a16="http://schemas.microsoft.com/office/drawing/2014/main" id="{A60F437D-9290-0D45-9E5F-AF193170834D}"/>
                    </a:ext>
                  </a:extLst>
                </p14:cNvPr>
                <p14:cNvContentPartPr/>
                <p14:nvPr/>
              </p14:nvContentPartPr>
              <p14:xfrm>
                <a:off x="6562547" y="4831270"/>
                <a:ext cx="42480" cy="402480"/>
              </p14:xfrm>
            </p:contentPart>
          </mc:Choice>
          <mc:Fallback xmlns="">
            <p:pic>
              <p:nvPicPr>
                <p:cNvPr id="2896" name="Ink 2895">
                  <a:extLst>
                    <a:ext uri="{FF2B5EF4-FFF2-40B4-BE49-F238E27FC236}">
                      <a16:creationId xmlns:a16="http://schemas.microsoft.com/office/drawing/2014/main" id="{35091693-E355-F443-B293-CC5ED05D0AAE}"/>
                    </a:ext>
                  </a:extLst>
                </p:cNvPr>
                <p:cNvPicPr/>
                <p:nvPr/>
              </p:nvPicPr>
              <p:blipFill>
                <a:blip r:embed="rId114"/>
                <a:stretch>
                  <a:fillRect/>
                </a:stretch>
              </p:blipFill>
              <p:spPr>
                <a:xfrm>
                  <a:off x="6554440" y="4822655"/>
                  <a:ext cx="58369" cy="419365"/>
                </a:xfrm>
                <a:prstGeom prst="rect">
                  <a:avLst/>
                </a:prstGeom>
              </p:spPr>
            </p:pic>
          </mc:Fallback>
        </mc:AlternateContent>
        <mc:AlternateContent xmlns:mc="http://schemas.openxmlformats.org/markup-compatibility/2006" xmlns:p14="http://schemas.microsoft.com/office/powerpoint/2010/main">
          <mc:Choice Requires="p14">
            <p:contentPart p14:bwMode="auto" r:id="rId2984">
              <p14:nvContentPartPr>
                <p14:cNvPr id="316" name="Ink 315">
                  <a:extLst>
                    <a:ext uri="{FF2B5EF4-FFF2-40B4-BE49-F238E27FC236}">
                      <a16:creationId xmlns:a16="http://schemas.microsoft.com/office/drawing/2014/main" id="{F00AFDD4-D0D7-3549-9FC8-14B14FCF166C}"/>
                    </a:ext>
                  </a:extLst>
                </p14:cNvPr>
                <p14:cNvContentPartPr/>
                <p14:nvPr/>
              </p14:nvContentPartPr>
              <p14:xfrm>
                <a:off x="6640667" y="4876630"/>
                <a:ext cx="297000" cy="6480"/>
              </p14:xfrm>
            </p:contentPart>
          </mc:Choice>
          <mc:Fallback xmlns="">
            <p:pic>
              <p:nvPicPr>
                <p:cNvPr id="2897" name="Ink 2896">
                  <a:extLst>
                    <a:ext uri="{FF2B5EF4-FFF2-40B4-BE49-F238E27FC236}">
                      <a16:creationId xmlns:a16="http://schemas.microsoft.com/office/drawing/2014/main" id="{24E3B04C-CBC4-C24F-A047-9D7C4DD611EB}"/>
                    </a:ext>
                  </a:extLst>
                </p:cNvPr>
                <p:cNvPicPr/>
                <p:nvPr/>
              </p:nvPicPr>
              <p:blipFill>
                <a:blip r:embed="rId116"/>
                <a:stretch>
                  <a:fillRect/>
                </a:stretch>
              </p:blipFill>
              <p:spPr>
                <a:xfrm>
                  <a:off x="6632911" y="4867630"/>
                  <a:ext cx="312836"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2985">
              <p14:nvContentPartPr>
                <p14:cNvPr id="317" name="Ink 316">
                  <a:extLst>
                    <a:ext uri="{FF2B5EF4-FFF2-40B4-BE49-F238E27FC236}">
                      <a16:creationId xmlns:a16="http://schemas.microsoft.com/office/drawing/2014/main" id="{DABBF2C4-6373-F34F-BCDC-C5898E4097C2}"/>
                    </a:ext>
                  </a:extLst>
                </p14:cNvPr>
                <p14:cNvContentPartPr/>
                <p14:nvPr/>
              </p14:nvContentPartPr>
              <p14:xfrm>
                <a:off x="7070507" y="4876630"/>
                <a:ext cx="303120" cy="8280"/>
              </p14:xfrm>
            </p:contentPart>
          </mc:Choice>
          <mc:Fallback xmlns="">
            <p:pic>
              <p:nvPicPr>
                <p:cNvPr id="2898" name="Ink 2897">
                  <a:extLst>
                    <a:ext uri="{FF2B5EF4-FFF2-40B4-BE49-F238E27FC236}">
                      <a16:creationId xmlns:a16="http://schemas.microsoft.com/office/drawing/2014/main" id="{24909CA1-B180-0E42-AF1F-5A5059EF5748}"/>
                    </a:ext>
                  </a:extLst>
                </p:cNvPr>
                <p:cNvPicPr/>
                <p:nvPr/>
              </p:nvPicPr>
              <p:blipFill>
                <a:blip r:embed="rId118"/>
                <a:stretch>
                  <a:fillRect/>
                </a:stretch>
              </p:blipFill>
              <p:spPr>
                <a:xfrm>
                  <a:off x="7062437" y="4868005"/>
                  <a:ext cx="318938" cy="25185"/>
                </a:xfrm>
                <a:prstGeom prst="rect">
                  <a:avLst/>
                </a:prstGeom>
              </p:spPr>
            </p:pic>
          </mc:Fallback>
        </mc:AlternateContent>
        <p:grpSp>
          <p:nvGrpSpPr>
            <p:cNvPr id="318" name="Group 317">
              <a:extLst>
                <a:ext uri="{FF2B5EF4-FFF2-40B4-BE49-F238E27FC236}">
                  <a16:creationId xmlns:a16="http://schemas.microsoft.com/office/drawing/2014/main" id="{919D09F6-5E5D-3348-8A69-B5CFA358B5DA}"/>
                </a:ext>
              </a:extLst>
            </p:cNvPr>
            <p:cNvGrpSpPr/>
            <p:nvPr/>
          </p:nvGrpSpPr>
          <p:grpSpPr>
            <a:xfrm>
              <a:off x="6599987" y="4828750"/>
              <a:ext cx="766800" cy="392040"/>
              <a:chOff x="4822096" y="4817410"/>
              <a:chExt cx="766800" cy="392040"/>
            </a:xfrm>
          </p:grpSpPr>
          <mc:AlternateContent xmlns:mc="http://schemas.openxmlformats.org/markup-compatibility/2006" xmlns:p14="http://schemas.microsoft.com/office/powerpoint/2010/main">
            <mc:Choice Requires="p14">
              <p:contentPart p14:bwMode="auto" r:id="rId2986">
                <p14:nvContentPartPr>
                  <p14:cNvPr id="350" name="Ink 349">
                    <a:extLst>
                      <a:ext uri="{FF2B5EF4-FFF2-40B4-BE49-F238E27FC236}">
                        <a16:creationId xmlns:a16="http://schemas.microsoft.com/office/drawing/2014/main" id="{F67B9F56-74F5-7648-A2B4-EE3E4347889A}"/>
                      </a:ext>
                    </a:extLst>
                  </p14:cNvPr>
                  <p14:cNvContentPartPr/>
                  <p14:nvPr/>
                </p14:nvContentPartPr>
                <p14:xfrm>
                  <a:off x="4822096" y="4817410"/>
                  <a:ext cx="15120" cy="392040"/>
                </p14:xfrm>
              </p:contentPart>
            </mc:Choice>
            <mc:Fallback xmlns="">
              <p:pic>
                <p:nvPicPr>
                  <p:cNvPr id="2931" name="Ink 2930">
                    <a:extLst>
                      <a:ext uri="{FF2B5EF4-FFF2-40B4-BE49-F238E27FC236}">
                        <a16:creationId xmlns:a16="http://schemas.microsoft.com/office/drawing/2014/main" id="{25D008E1-6091-3041-94DE-D30FB57CCFDB}"/>
                      </a:ext>
                    </a:extLst>
                  </p:cNvPr>
                  <p:cNvPicPr/>
                  <p:nvPr/>
                </p:nvPicPr>
                <p:blipFill>
                  <a:blip r:embed="rId120"/>
                  <a:stretch>
                    <a:fillRect/>
                  </a:stretch>
                </p:blipFill>
                <p:spPr>
                  <a:xfrm>
                    <a:off x="4814375" y="4809142"/>
                    <a:ext cx="30883" cy="408920"/>
                  </a:xfrm>
                  <a:prstGeom prst="rect">
                    <a:avLst/>
                  </a:prstGeom>
                </p:spPr>
              </p:pic>
            </mc:Fallback>
          </mc:AlternateContent>
          <mc:AlternateContent xmlns:mc="http://schemas.openxmlformats.org/markup-compatibility/2006" xmlns:p14="http://schemas.microsoft.com/office/powerpoint/2010/main">
            <mc:Choice Requires="p14">
              <p:contentPart p14:bwMode="auto" r:id="rId2987">
                <p14:nvContentPartPr>
                  <p14:cNvPr id="351" name="Ink 350">
                    <a:extLst>
                      <a:ext uri="{FF2B5EF4-FFF2-40B4-BE49-F238E27FC236}">
                        <a16:creationId xmlns:a16="http://schemas.microsoft.com/office/drawing/2014/main" id="{341B9518-10DB-4B44-9375-148BB85395C5}"/>
                      </a:ext>
                    </a:extLst>
                  </p14:cNvPr>
                  <p14:cNvContentPartPr/>
                  <p14:nvPr/>
                </p14:nvContentPartPr>
                <p14:xfrm>
                  <a:off x="4851616" y="4830730"/>
                  <a:ext cx="5760" cy="7560"/>
                </p14:xfrm>
              </p:contentPart>
            </mc:Choice>
            <mc:Fallback xmlns="">
              <p:pic>
                <p:nvPicPr>
                  <p:cNvPr id="2932" name="Ink 2931">
                    <a:extLst>
                      <a:ext uri="{FF2B5EF4-FFF2-40B4-BE49-F238E27FC236}">
                        <a16:creationId xmlns:a16="http://schemas.microsoft.com/office/drawing/2014/main" id="{28A4232B-D9DB-9A42-82B2-6A20528B0F6B}"/>
                      </a:ext>
                    </a:extLst>
                  </p:cNvPr>
                  <p:cNvPicPr/>
                  <p:nvPr/>
                </p:nvPicPr>
                <p:blipFill>
                  <a:blip r:embed="rId122"/>
                  <a:stretch>
                    <a:fillRect/>
                  </a:stretch>
                </p:blipFill>
                <p:spPr>
                  <a:xfrm>
                    <a:off x="4843616" y="4822139"/>
                    <a:ext cx="21440" cy="24398"/>
                  </a:xfrm>
                  <a:prstGeom prst="rect">
                    <a:avLst/>
                  </a:prstGeom>
                </p:spPr>
              </p:pic>
            </mc:Fallback>
          </mc:AlternateContent>
          <mc:AlternateContent xmlns:mc="http://schemas.openxmlformats.org/markup-compatibility/2006" xmlns:p14="http://schemas.microsoft.com/office/powerpoint/2010/main">
            <mc:Choice Requires="p14">
              <p:contentPart p14:bwMode="auto" r:id="rId2988">
                <p14:nvContentPartPr>
                  <p14:cNvPr id="352" name="Ink 351">
                    <a:extLst>
                      <a:ext uri="{FF2B5EF4-FFF2-40B4-BE49-F238E27FC236}">
                        <a16:creationId xmlns:a16="http://schemas.microsoft.com/office/drawing/2014/main" id="{07434A1B-F06E-C34A-8A69-AD6D082FEC2B}"/>
                      </a:ext>
                    </a:extLst>
                  </p14:cNvPr>
                  <p14:cNvContentPartPr/>
                  <p14:nvPr/>
                </p14:nvContentPartPr>
                <p14:xfrm>
                  <a:off x="4849456" y="4871410"/>
                  <a:ext cx="11880" cy="11160"/>
                </p14:xfrm>
              </p:contentPart>
            </mc:Choice>
            <mc:Fallback xmlns="">
              <p:pic>
                <p:nvPicPr>
                  <p:cNvPr id="2933" name="Ink 2932">
                    <a:extLst>
                      <a:ext uri="{FF2B5EF4-FFF2-40B4-BE49-F238E27FC236}">
                        <a16:creationId xmlns:a16="http://schemas.microsoft.com/office/drawing/2014/main" id="{70585A0E-0091-0642-A67C-DF64976D2842}"/>
                      </a:ext>
                    </a:extLst>
                  </p:cNvPr>
                  <p:cNvPicPr/>
                  <p:nvPr/>
                </p:nvPicPr>
                <p:blipFill>
                  <a:blip r:embed="rId124"/>
                  <a:stretch>
                    <a:fillRect/>
                  </a:stretch>
                </p:blipFill>
                <p:spPr>
                  <a:xfrm>
                    <a:off x="4841429" y="4862691"/>
                    <a:ext cx="27613" cy="28249"/>
                  </a:xfrm>
                  <a:prstGeom prst="rect">
                    <a:avLst/>
                  </a:prstGeom>
                </p:spPr>
              </p:pic>
            </mc:Fallback>
          </mc:AlternateContent>
          <mc:AlternateContent xmlns:mc="http://schemas.openxmlformats.org/markup-compatibility/2006" xmlns:p14="http://schemas.microsoft.com/office/powerpoint/2010/main">
            <mc:Choice Requires="p14">
              <p:contentPart p14:bwMode="auto" r:id="rId2989">
                <p14:nvContentPartPr>
                  <p14:cNvPr id="353" name="Ink 352">
                    <a:extLst>
                      <a:ext uri="{FF2B5EF4-FFF2-40B4-BE49-F238E27FC236}">
                        <a16:creationId xmlns:a16="http://schemas.microsoft.com/office/drawing/2014/main" id="{FB53D14A-C9CB-1243-A831-13BA70CB0FE1}"/>
                      </a:ext>
                    </a:extLst>
                  </p14:cNvPr>
                  <p14:cNvContentPartPr/>
                  <p14:nvPr/>
                </p14:nvContentPartPr>
                <p14:xfrm>
                  <a:off x="4842616" y="4919290"/>
                  <a:ext cx="17280" cy="11880"/>
                </p14:xfrm>
              </p:contentPart>
            </mc:Choice>
            <mc:Fallback xmlns="">
              <p:pic>
                <p:nvPicPr>
                  <p:cNvPr id="2934" name="Ink 2933">
                    <a:extLst>
                      <a:ext uri="{FF2B5EF4-FFF2-40B4-BE49-F238E27FC236}">
                        <a16:creationId xmlns:a16="http://schemas.microsoft.com/office/drawing/2014/main" id="{C2AD2323-AAB2-8C4E-ACF6-20166DB89969}"/>
                      </a:ext>
                    </a:extLst>
                  </p:cNvPr>
                  <p:cNvPicPr/>
                  <p:nvPr/>
                </p:nvPicPr>
                <p:blipFill>
                  <a:blip r:embed="rId126"/>
                  <a:stretch>
                    <a:fillRect/>
                  </a:stretch>
                </p:blipFill>
                <p:spPr>
                  <a:xfrm>
                    <a:off x="4834465" y="4910555"/>
                    <a:ext cx="33256" cy="29001"/>
                  </a:xfrm>
                  <a:prstGeom prst="rect">
                    <a:avLst/>
                  </a:prstGeom>
                </p:spPr>
              </p:pic>
            </mc:Fallback>
          </mc:AlternateContent>
          <mc:AlternateContent xmlns:mc="http://schemas.openxmlformats.org/markup-compatibility/2006" xmlns:p14="http://schemas.microsoft.com/office/powerpoint/2010/main">
            <mc:Choice Requires="p14">
              <p:contentPart p14:bwMode="auto" r:id="rId2990">
                <p14:nvContentPartPr>
                  <p14:cNvPr id="354" name="Ink 353">
                    <a:extLst>
                      <a:ext uri="{FF2B5EF4-FFF2-40B4-BE49-F238E27FC236}">
                        <a16:creationId xmlns:a16="http://schemas.microsoft.com/office/drawing/2014/main" id="{96CBE716-A7E9-5E49-AD19-35B15A0DF2F0}"/>
                      </a:ext>
                    </a:extLst>
                  </p14:cNvPr>
                  <p14:cNvContentPartPr/>
                  <p14:nvPr/>
                </p14:nvContentPartPr>
                <p14:xfrm>
                  <a:off x="4845856" y="4971490"/>
                  <a:ext cx="15480" cy="6480"/>
                </p14:xfrm>
              </p:contentPart>
            </mc:Choice>
            <mc:Fallback xmlns="">
              <p:pic>
                <p:nvPicPr>
                  <p:cNvPr id="2935" name="Ink 2934">
                    <a:extLst>
                      <a:ext uri="{FF2B5EF4-FFF2-40B4-BE49-F238E27FC236}">
                        <a16:creationId xmlns:a16="http://schemas.microsoft.com/office/drawing/2014/main" id="{65E11143-1DB1-DD41-A8DC-9D0B0CC010D8}"/>
                      </a:ext>
                    </a:extLst>
                  </p:cNvPr>
                  <p:cNvPicPr/>
                  <p:nvPr/>
                </p:nvPicPr>
                <p:blipFill>
                  <a:blip r:embed="rId128"/>
                  <a:stretch>
                    <a:fillRect/>
                  </a:stretch>
                </p:blipFill>
                <p:spPr>
                  <a:xfrm>
                    <a:off x="4837793" y="4962490"/>
                    <a:ext cx="31283"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2991">
                <p14:nvContentPartPr>
                  <p14:cNvPr id="355" name="Ink 354">
                    <a:extLst>
                      <a:ext uri="{FF2B5EF4-FFF2-40B4-BE49-F238E27FC236}">
                        <a16:creationId xmlns:a16="http://schemas.microsoft.com/office/drawing/2014/main" id="{8EDFB1BE-81C6-C444-844D-CCA24A7C98AE}"/>
                      </a:ext>
                    </a:extLst>
                  </p14:cNvPr>
                  <p14:cNvContentPartPr/>
                  <p14:nvPr/>
                </p14:nvContentPartPr>
                <p14:xfrm>
                  <a:off x="4841896" y="5019010"/>
                  <a:ext cx="25920" cy="11520"/>
                </p14:xfrm>
              </p:contentPart>
            </mc:Choice>
            <mc:Fallback xmlns="">
              <p:pic>
                <p:nvPicPr>
                  <p:cNvPr id="2936" name="Ink 2935">
                    <a:extLst>
                      <a:ext uri="{FF2B5EF4-FFF2-40B4-BE49-F238E27FC236}">
                        <a16:creationId xmlns:a16="http://schemas.microsoft.com/office/drawing/2014/main" id="{80C549CF-E290-B440-8D37-D60D54AC3DFA}"/>
                      </a:ext>
                    </a:extLst>
                  </p:cNvPr>
                  <p:cNvPicPr/>
                  <p:nvPr/>
                </p:nvPicPr>
                <p:blipFill>
                  <a:blip r:embed="rId130"/>
                  <a:stretch>
                    <a:fillRect/>
                  </a:stretch>
                </p:blipFill>
                <p:spPr>
                  <a:xfrm>
                    <a:off x="4834120" y="5010539"/>
                    <a:ext cx="41796" cy="28122"/>
                  </a:xfrm>
                  <a:prstGeom prst="rect">
                    <a:avLst/>
                  </a:prstGeom>
                </p:spPr>
              </p:pic>
            </mc:Fallback>
          </mc:AlternateContent>
          <mc:AlternateContent xmlns:mc="http://schemas.openxmlformats.org/markup-compatibility/2006" xmlns:p14="http://schemas.microsoft.com/office/powerpoint/2010/main">
            <mc:Choice Requires="p14">
              <p:contentPart p14:bwMode="auto" r:id="rId2992">
                <p14:nvContentPartPr>
                  <p14:cNvPr id="356" name="Ink 355">
                    <a:extLst>
                      <a:ext uri="{FF2B5EF4-FFF2-40B4-BE49-F238E27FC236}">
                        <a16:creationId xmlns:a16="http://schemas.microsoft.com/office/drawing/2014/main" id="{AD7CBA12-BE78-C440-8118-41F531830BD7}"/>
                      </a:ext>
                    </a:extLst>
                  </p14:cNvPr>
                  <p14:cNvContentPartPr/>
                  <p14:nvPr/>
                </p14:nvContentPartPr>
                <p14:xfrm>
                  <a:off x="4842616" y="5070850"/>
                  <a:ext cx="20520" cy="10080"/>
                </p14:xfrm>
              </p:contentPart>
            </mc:Choice>
            <mc:Fallback xmlns="">
              <p:pic>
                <p:nvPicPr>
                  <p:cNvPr id="2937" name="Ink 2936">
                    <a:extLst>
                      <a:ext uri="{FF2B5EF4-FFF2-40B4-BE49-F238E27FC236}">
                        <a16:creationId xmlns:a16="http://schemas.microsoft.com/office/drawing/2014/main" id="{FF560F85-E040-AB40-AD7E-945E26F2930B}"/>
                      </a:ext>
                    </a:extLst>
                  </p:cNvPr>
                  <p:cNvPicPr/>
                  <p:nvPr/>
                </p:nvPicPr>
                <p:blipFill>
                  <a:blip r:embed="rId132"/>
                  <a:stretch>
                    <a:fillRect/>
                  </a:stretch>
                </p:blipFill>
                <p:spPr>
                  <a:xfrm>
                    <a:off x="4834799" y="5062160"/>
                    <a:ext cx="36480" cy="27112"/>
                  </a:xfrm>
                  <a:prstGeom prst="rect">
                    <a:avLst/>
                  </a:prstGeom>
                </p:spPr>
              </p:pic>
            </mc:Fallback>
          </mc:AlternateContent>
          <mc:AlternateContent xmlns:mc="http://schemas.openxmlformats.org/markup-compatibility/2006" xmlns:p14="http://schemas.microsoft.com/office/powerpoint/2010/main">
            <mc:Choice Requires="p14">
              <p:contentPart p14:bwMode="auto" r:id="rId2993">
                <p14:nvContentPartPr>
                  <p14:cNvPr id="357" name="Ink 356">
                    <a:extLst>
                      <a:ext uri="{FF2B5EF4-FFF2-40B4-BE49-F238E27FC236}">
                        <a16:creationId xmlns:a16="http://schemas.microsoft.com/office/drawing/2014/main" id="{8D51B5AC-0CF5-D14A-AF91-DC1C093EBF50}"/>
                      </a:ext>
                    </a:extLst>
                  </p14:cNvPr>
                  <p14:cNvContentPartPr/>
                  <p14:nvPr/>
                </p14:nvContentPartPr>
                <p14:xfrm>
                  <a:off x="4854496" y="5123410"/>
                  <a:ext cx="14040" cy="17280"/>
                </p14:xfrm>
              </p:contentPart>
            </mc:Choice>
            <mc:Fallback xmlns="">
              <p:pic>
                <p:nvPicPr>
                  <p:cNvPr id="2938" name="Ink 2937">
                    <a:extLst>
                      <a:ext uri="{FF2B5EF4-FFF2-40B4-BE49-F238E27FC236}">
                        <a16:creationId xmlns:a16="http://schemas.microsoft.com/office/drawing/2014/main" id="{0A8E708A-8283-A947-A27E-46C03905B477}"/>
                      </a:ext>
                    </a:extLst>
                  </p:cNvPr>
                  <p:cNvPicPr/>
                  <p:nvPr/>
                </p:nvPicPr>
                <p:blipFill>
                  <a:blip r:embed="rId134"/>
                  <a:stretch>
                    <a:fillRect/>
                  </a:stretch>
                </p:blipFill>
                <p:spPr>
                  <a:xfrm>
                    <a:off x="4846660" y="5114770"/>
                    <a:ext cx="30039" cy="34214"/>
                  </a:xfrm>
                  <a:prstGeom prst="rect">
                    <a:avLst/>
                  </a:prstGeom>
                </p:spPr>
              </p:pic>
            </mc:Fallback>
          </mc:AlternateContent>
          <mc:AlternateContent xmlns:mc="http://schemas.openxmlformats.org/markup-compatibility/2006" xmlns:p14="http://schemas.microsoft.com/office/powerpoint/2010/main">
            <mc:Choice Requires="p14">
              <p:contentPart p14:bwMode="auto" r:id="rId2994">
                <p14:nvContentPartPr>
                  <p14:cNvPr id="358" name="Ink 357">
                    <a:extLst>
                      <a:ext uri="{FF2B5EF4-FFF2-40B4-BE49-F238E27FC236}">
                        <a16:creationId xmlns:a16="http://schemas.microsoft.com/office/drawing/2014/main" id="{AFBA8E14-2703-F44E-869B-3EB2F280AF0A}"/>
                      </a:ext>
                    </a:extLst>
                  </p14:cNvPr>
                  <p14:cNvContentPartPr/>
                  <p14:nvPr/>
                </p14:nvContentPartPr>
                <p14:xfrm>
                  <a:off x="4848736" y="5178490"/>
                  <a:ext cx="33120" cy="14400"/>
                </p14:xfrm>
              </p:contentPart>
            </mc:Choice>
            <mc:Fallback xmlns="">
              <p:pic>
                <p:nvPicPr>
                  <p:cNvPr id="2939" name="Ink 2938">
                    <a:extLst>
                      <a:ext uri="{FF2B5EF4-FFF2-40B4-BE49-F238E27FC236}">
                        <a16:creationId xmlns:a16="http://schemas.microsoft.com/office/drawing/2014/main" id="{6B0C9495-7E23-4647-8821-E1EFDDE5EED2}"/>
                      </a:ext>
                    </a:extLst>
                  </p:cNvPr>
                  <p:cNvPicPr/>
                  <p:nvPr/>
                </p:nvPicPr>
                <p:blipFill>
                  <a:blip r:embed="rId136"/>
                  <a:stretch>
                    <a:fillRect/>
                  </a:stretch>
                </p:blipFill>
                <p:spPr>
                  <a:xfrm>
                    <a:off x="4840618" y="5169919"/>
                    <a:ext cx="49031" cy="31200"/>
                  </a:xfrm>
                  <a:prstGeom prst="rect">
                    <a:avLst/>
                  </a:prstGeom>
                </p:spPr>
              </p:pic>
            </mc:Fallback>
          </mc:AlternateContent>
          <mc:AlternateContent xmlns:mc="http://schemas.openxmlformats.org/markup-compatibility/2006" xmlns:p14="http://schemas.microsoft.com/office/powerpoint/2010/main">
            <mc:Choice Requires="p14">
              <p:contentPart p14:bwMode="auto" r:id="rId2995">
                <p14:nvContentPartPr>
                  <p14:cNvPr id="359" name="Ink 358">
                    <a:extLst>
                      <a:ext uri="{FF2B5EF4-FFF2-40B4-BE49-F238E27FC236}">
                        <a16:creationId xmlns:a16="http://schemas.microsoft.com/office/drawing/2014/main" id="{ED5973AC-D021-664D-BA94-12831028A420}"/>
                      </a:ext>
                    </a:extLst>
                  </p14:cNvPr>
                  <p14:cNvContentPartPr/>
                  <p14:nvPr/>
                </p14:nvContentPartPr>
                <p14:xfrm>
                  <a:off x="4909936" y="5159770"/>
                  <a:ext cx="678960" cy="10080"/>
                </p14:xfrm>
              </p:contentPart>
            </mc:Choice>
            <mc:Fallback xmlns="">
              <p:pic>
                <p:nvPicPr>
                  <p:cNvPr id="2940" name="Ink 2939">
                    <a:extLst>
                      <a:ext uri="{FF2B5EF4-FFF2-40B4-BE49-F238E27FC236}">
                        <a16:creationId xmlns:a16="http://schemas.microsoft.com/office/drawing/2014/main" id="{975CC698-879C-2040-82BA-C0974CA2649B}"/>
                      </a:ext>
                    </a:extLst>
                  </p:cNvPr>
                  <p:cNvPicPr/>
                  <p:nvPr/>
                </p:nvPicPr>
                <p:blipFill>
                  <a:blip r:embed="rId138"/>
                  <a:stretch>
                    <a:fillRect/>
                  </a:stretch>
                </p:blipFill>
                <p:spPr>
                  <a:xfrm>
                    <a:off x="4902180" y="5151080"/>
                    <a:ext cx="694795" cy="27112"/>
                  </a:xfrm>
                  <a:prstGeom prst="rect">
                    <a:avLst/>
                  </a:prstGeom>
                </p:spPr>
              </p:pic>
            </mc:Fallback>
          </mc:AlternateContent>
        </p:grpSp>
        <p:grpSp>
          <p:nvGrpSpPr>
            <p:cNvPr id="319" name="Group 318">
              <a:extLst>
                <a:ext uri="{FF2B5EF4-FFF2-40B4-BE49-F238E27FC236}">
                  <a16:creationId xmlns:a16="http://schemas.microsoft.com/office/drawing/2014/main" id="{0F96A179-4AB1-7443-A9B0-17E5413AD1FF}"/>
                </a:ext>
              </a:extLst>
            </p:cNvPr>
            <p:cNvGrpSpPr/>
            <p:nvPr/>
          </p:nvGrpSpPr>
          <p:grpSpPr>
            <a:xfrm>
              <a:off x="7366427" y="4819390"/>
              <a:ext cx="90000" cy="422280"/>
              <a:chOff x="5588536" y="4808050"/>
              <a:chExt cx="90000" cy="422280"/>
            </a:xfrm>
          </p:grpSpPr>
          <mc:AlternateContent xmlns:mc="http://schemas.openxmlformats.org/markup-compatibility/2006" xmlns:p14="http://schemas.microsoft.com/office/powerpoint/2010/main">
            <mc:Choice Requires="p14">
              <p:contentPart p14:bwMode="auto" r:id="rId2996">
                <p14:nvContentPartPr>
                  <p14:cNvPr id="342" name="Ink 341">
                    <a:extLst>
                      <a:ext uri="{FF2B5EF4-FFF2-40B4-BE49-F238E27FC236}">
                        <a16:creationId xmlns:a16="http://schemas.microsoft.com/office/drawing/2014/main" id="{69E5900D-3AB0-3341-8994-F29433BB5137}"/>
                      </a:ext>
                    </a:extLst>
                  </p14:cNvPr>
                  <p14:cNvContentPartPr/>
                  <p14:nvPr/>
                </p14:nvContentPartPr>
                <p14:xfrm>
                  <a:off x="5617336" y="4808050"/>
                  <a:ext cx="61200" cy="422280"/>
                </p14:xfrm>
              </p:contentPart>
            </mc:Choice>
            <mc:Fallback xmlns="">
              <p:pic>
                <p:nvPicPr>
                  <p:cNvPr id="2923" name="Ink 2922">
                    <a:extLst>
                      <a:ext uri="{FF2B5EF4-FFF2-40B4-BE49-F238E27FC236}">
                        <a16:creationId xmlns:a16="http://schemas.microsoft.com/office/drawing/2014/main" id="{FE113DE1-3C43-8847-920F-5C9569972F31}"/>
                      </a:ext>
                    </a:extLst>
                  </p:cNvPr>
                  <p:cNvPicPr/>
                  <p:nvPr/>
                </p:nvPicPr>
                <p:blipFill>
                  <a:blip r:embed="rId140"/>
                  <a:stretch>
                    <a:fillRect/>
                  </a:stretch>
                </p:blipFill>
                <p:spPr>
                  <a:xfrm>
                    <a:off x="5609241" y="4799432"/>
                    <a:ext cx="77067" cy="439171"/>
                  </a:xfrm>
                  <a:prstGeom prst="rect">
                    <a:avLst/>
                  </a:prstGeom>
                </p:spPr>
              </p:pic>
            </mc:Fallback>
          </mc:AlternateContent>
          <mc:AlternateContent xmlns:mc="http://schemas.openxmlformats.org/markup-compatibility/2006" xmlns:p14="http://schemas.microsoft.com/office/powerpoint/2010/main">
            <mc:Choice Requires="p14">
              <p:contentPart p14:bwMode="auto" r:id="rId2997">
                <p14:nvContentPartPr>
                  <p14:cNvPr id="343" name="Ink 342">
                    <a:extLst>
                      <a:ext uri="{FF2B5EF4-FFF2-40B4-BE49-F238E27FC236}">
                        <a16:creationId xmlns:a16="http://schemas.microsoft.com/office/drawing/2014/main" id="{9D5CB47B-AC4F-C044-8D39-AE8CDB8CCCAD}"/>
                      </a:ext>
                    </a:extLst>
                  </p14:cNvPr>
                  <p14:cNvContentPartPr/>
                  <p14:nvPr/>
                </p14:nvContentPartPr>
                <p14:xfrm>
                  <a:off x="5601136" y="4830730"/>
                  <a:ext cx="14040" cy="23400"/>
                </p14:xfrm>
              </p:contentPart>
            </mc:Choice>
            <mc:Fallback xmlns="">
              <p:pic>
                <p:nvPicPr>
                  <p:cNvPr id="2924" name="Ink 2923">
                    <a:extLst>
                      <a:ext uri="{FF2B5EF4-FFF2-40B4-BE49-F238E27FC236}">
                        <a16:creationId xmlns:a16="http://schemas.microsoft.com/office/drawing/2014/main" id="{66C38164-B3AF-D142-A61F-3A1C1674C76D}"/>
                      </a:ext>
                    </a:extLst>
                  </p:cNvPr>
                  <p:cNvPicPr/>
                  <p:nvPr/>
                </p:nvPicPr>
                <p:blipFill>
                  <a:blip r:embed="rId142"/>
                  <a:stretch>
                    <a:fillRect/>
                  </a:stretch>
                </p:blipFill>
                <p:spPr>
                  <a:xfrm>
                    <a:off x="5593300" y="4822471"/>
                    <a:ext cx="30039" cy="40262"/>
                  </a:xfrm>
                  <a:prstGeom prst="rect">
                    <a:avLst/>
                  </a:prstGeom>
                </p:spPr>
              </p:pic>
            </mc:Fallback>
          </mc:AlternateContent>
          <mc:AlternateContent xmlns:mc="http://schemas.openxmlformats.org/markup-compatibility/2006" xmlns:p14="http://schemas.microsoft.com/office/powerpoint/2010/main">
            <mc:Choice Requires="p14">
              <p:contentPart p14:bwMode="auto" r:id="rId2998">
                <p14:nvContentPartPr>
                  <p14:cNvPr id="344" name="Ink 343">
                    <a:extLst>
                      <a:ext uri="{FF2B5EF4-FFF2-40B4-BE49-F238E27FC236}">
                        <a16:creationId xmlns:a16="http://schemas.microsoft.com/office/drawing/2014/main" id="{2CACFE86-5DDB-5E40-A6D4-A63C836328BC}"/>
                      </a:ext>
                    </a:extLst>
                  </p14:cNvPr>
                  <p14:cNvContentPartPr/>
                  <p14:nvPr/>
                </p14:nvContentPartPr>
                <p14:xfrm>
                  <a:off x="5597536" y="4882570"/>
                  <a:ext cx="13320" cy="21600"/>
                </p14:xfrm>
              </p:contentPart>
            </mc:Choice>
            <mc:Fallback xmlns="">
              <p:pic>
                <p:nvPicPr>
                  <p:cNvPr id="2925" name="Ink 2924">
                    <a:extLst>
                      <a:ext uri="{FF2B5EF4-FFF2-40B4-BE49-F238E27FC236}">
                        <a16:creationId xmlns:a16="http://schemas.microsoft.com/office/drawing/2014/main" id="{6B9199A0-8378-B444-B68E-98BAB144A111}"/>
                      </a:ext>
                    </a:extLst>
                  </p:cNvPr>
                  <p:cNvPicPr/>
                  <p:nvPr/>
                </p:nvPicPr>
                <p:blipFill>
                  <a:blip r:embed="rId144"/>
                  <a:stretch>
                    <a:fillRect/>
                  </a:stretch>
                </p:blipFill>
                <p:spPr>
                  <a:xfrm>
                    <a:off x="5589607" y="4873999"/>
                    <a:ext cx="28860" cy="38400"/>
                  </a:xfrm>
                  <a:prstGeom prst="rect">
                    <a:avLst/>
                  </a:prstGeom>
                </p:spPr>
              </p:pic>
            </mc:Fallback>
          </mc:AlternateContent>
          <mc:AlternateContent xmlns:mc="http://schemas.openxmlformats.org/markup-compatibility/2006" xmlns:p14="http://schemas.microsoft.com/office/powerpoint/2010/main">
            <mc:Choice Requires="p14">
              <p:contentPart p14:bwMode="auto" r:id="rId2999">
                <p14:nvContentPartPr>
                  <p14:cNvPr id="345" name="Ink 344">
                    <a:extLst>
                      <a:ext uri="{FF2B5EF4-FFF2-40B4-BE49-F238E27FC236}">
                        <a16:creationId xmlns:a16="http://schemas.microsoft.com/office/drawing/2014/main" id="{BEFB1DD2-BD21-E74D-A723-3FFC085878E5}"/>
                      </a:ext>
                    </a:extLst>
                  </p14:cNvPr>
                  <p14:cNvContentPartPr/>
                  <p14:nvPr/>
                </p14:nvContentPartPr>
                <p14:xfrm>
                  <a:off x="5588536" y="4941970"/>
                  <a:ext cx="22680" cy="17280"/>
                </p14:xfrm>
              </p:contentPart>
            </mc:Choice>
            <mc:Fallback xmlns="">
              <p:pic>
                <p:nvPicPr>
                  <p:cNvPr id="2926" name="Ink 2925">
                    <a:extLst>
                      <a:ext uri="{FF2B5EF4-FFF2-40B4-BE49-F238E27FC236}">
                        <a16:creationId xmlns:a16="http://schemas.microsoft.com/office/drawing/2014/main" id="{24BE96E6-4F0E-7A4D-8622-5C0532E55C42}"/>
                      </a:ext>
                    </a:extLst>
                  </p:cNvPr>
                  <p:cNvPicPr/>
                  <p:nvPr/>
                </p:nvPicPr>
                <p:blipFill>
                  <a:blip r:embed="rId146"/>
                  <a:stretch>
                    <a:fillRect/>
                  </a:stretch>
                </p:blipFill>
                <p:spPr>
                  <a:xfrm>
                    <a:off x="5580760" y="4933330"/>
                    <a:ext cx="38556" cy="34214"/>
                  </a:xfrm>
                  <a:prstGeom prst="rect">
                    <a:avLst/>
                  </a:prstGeom>
                </p:spPr>
              </p:pic>
            </mc:Fallback>
          </mc:AlternateContent>
          <mc:AlternateContent xmlns:mc="http://schemas.openxmlformats.org/markup-compatibility/2006" xmlns:p14="http://schemas.microsoft.com/office/powerpoint/2010/main">
            <mc:Choice Requires="p14">
              <p:contentPart p14:bwMode="auto" r:id="rId3000">
                <p14:nvContentPartPr>
                  <p14:cNvPr id="346" name="Ink 345">
                    <a:extLst>
                      <a:ext uri="{FF2B5EF4-FFF2-40B4-BE49-F238E27FC236}">
                        <a16:creationId xmlns:a16="http://schemas.microsoft.com/office/drawing/2014/main" id="{DA407984-D498-D542-BFCA-72702BD2BC70}"/>
                      </a:ext>
                    </a:extLst>
                  </p14:cNvPr>
                  <p14:cNvContentPartPr/>
                  <p14:nvPr/>
                </p14:nvContentPartPr>
                <p14:xfrm>
                  <a:off x="5588536" y="5004610"/>
                  <a:ext cx="23400" cy="14400"/>
                </p14:xfrm>
              </p:contentPart>
            </mc:Choice>
            <mc:Fallback xmlns="">
              <p:pic>
                <p:nvPicPr>
                  <p:cNvPr id="2927" name="Ink 2926">
                    <a:extLst>
                      <a:ext uri="{FF2B5EF4-FFF2-40B4-BE49-F238E27FC236}">
                        <a16:creationId xmlns:a16="http://schemas.microsoft.com/office/drawing/2014/main" id="{4C174B31-B32C-9140-9ACC-C1D425AE2DF5}"/>
                      </a:ext>
                    </a:extLst>
                  </p:cNvPr>
                  <p:cNvPicPr/>
                  <p:nvPr/>
                </p:nvPicPr>
                <p:blipFill>
                  <a:blip r:embed="rId148"/>
                  <a:stretch>
                    <a:fillRect/>
                  </a:stretch>
                </p:blipFill>
                <p:spPr>
                  <a:xfrm>
                    <a:off x="5580736" y="4996039"/>
                    <a:ext cx="39325" cy="31200"/>
                  </a:xfrm>
                  <a:prstGeom prst="rect">
                    <a:avLst/>
                  </a:prstGeom>
                </p:spPr>
              </p:pic>
            </mc:Fallback>
          </mc:AlternateContent>
          <mc:AlternateContent xmlns:mc="http://schemas.openxmlformats.org/markup-compatibility/2006" xmlns:p14="http://schemas.microsoft.com/office/powerpoint/2010/main">
            <mc:Choice Requires="p14">
              <p:contentPart p14:bwMode="auto" r:id="rId3001">
                <p14:nvContentPartPr>
                  <p14:cNvPr id="347" name="Ink 346">
                    <a:extLst>
                      <a:ext uri="{FF2B5EF4-FFF2-40B4-BE49-F238E27FC236}">
                        <a16:creationId xmlns:a16="http://schemas.microsoft.com/office/drawing/2014/main" id="{EA8A70A4-3A29-394F-BFB1-20BCA60DA619}"/>
                      </a:ext>
                    </a:extLst>
                  </p14:cNvPr>
                  <p14:cNvContentPartPr/>
                  <p14:nvPr/>
                </p14:nvContentPartPr>
                <p14:xfrm>
                  <a:off x="5596816" y="5066170"/>
                  <a:ext cx="21240" cy="16560"/>
                </p14:xfrm>
              </p:contentPart>
            </mc:Choice>
            <mc:Fallback xmlns="">
              <p:pic>
                <p:nvPicPr>
                  <p:cNvPr id="2928" name="Ink 2927">
                    <a:extLst>
                      <a:ext uri="{FF2B5EF4-FFF2-40B4-BE49-F238E27FC236}">
                        <a16:creationId xmlns:a16="http://schemas.microsoft.com/office/drawing/2014/main" id="{A6E84EBA-3A4B-C849-8B3D-820C9E419139}"/>
                      </a:ext>
                    </a:extLst>
                  </p:cNvPr>
                  <p:cNvPicPr/>
                  <p:nvPr/>
                </p:nvPicPr>
                <p:blipFill>
                  <a:blip r:embed="rId150"/>
                  <a:stretch>
                    <a:fillRect/>
                  </a:stretch>
                </p:blipFill>
                <p:spPr>
                  <a:xfrm>
                    <a:off x="5588771" y="5057721"/>
                    <a:ext cx="37009"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3002">
                <p14:nvContentPartPr>
                  <p14:cNvPr id="348" name="Ink 347">
                    <a:extLst>
                      <a:ext uri="{FF2B5EF4-FFF2-40B4-BE49-F238E27FC236}">
                        <a16:creationId xmlns:a16="http://schemas.microsoft.com/office/drawing/2014/main" id="{1EEFD04B-559B-D243-8EB8-E322FE262719}"/>
                      </a:ext>
                    </a:extLst>
                  </p14:cNvPr>
                  <p14:cNvContentPartPr/>
                  <p14:nvPr/>
                </p14:nvContentPartPr>
                <p14:xfrm>
                  <a:off x="5595016" y="5122690"/>
                  <a:ext cx="22680" cy="4680"/>
                </p14:xfrm>
              </p:contentPart>
            </mc:Choice>
            <mc:Fallback xmlns="">
              <p:pic>
                <p:nvPicPr>
                  <p:cNvPr id="2929" name="Ink 2928">
                    <a:extLst>
                      <a:ext uri="{FF2B5EF4-FFF2-40B4-BE49-F238E27FC236}">
                        <a16:creationId xmlns:a16="http://schemas.microsoft.com/office/drawing/2014/main" id="{D72B840A-E9CF-1D48-96DB-1331DB1958C9}"/>
                      </a:ext>
                    </a:extLst>
                  </p:cNvPr>
                  <p:cNvPicPr/>
                  <p:nvPr/>
                </p:nvPicPr>
                <p:blipFill>
                  <a:blip r:embed="rId152"/>
                  <a:stretch>
                    <a:fillRect/>
                  </a:stretch>
                </p:blipFill>
                <p:spPr>
                  <a:xfrm>
                    <a:off x="5587240" y="5114667"/>
                    <a:ext cx="38556" cy="21060"/>
                  </a:xfrm>
                  <a:prstGeom prst="rect">
                    <a:avLst/>
                  </a:prstGeom>
                </p:spPr>
              </p:pic>
            </mc:Fallback>
          </mc:AlternateContent>
          <mc:AlternateContent xmlns:mc="http://schemas.openxmlformats.org/markup-compatibility/2006" xmlns:p14="http://schemas.microsoft.com/office/powerpoint/2010/main">
            <mc:Choice Requires="p14">
              <p:contentPart p14:bwMode="auto" r:id="rId3003">
                <p14:nvContentPartPr>
                  <p14:cNvPr id="349" name="Ink 348">
                    <a:extLst>
                      <a:ext uri="{FF2B5EF4-FFF2-40B4-BE49-F238E27FC236}">
                        <a16:creationId xmlns:a16="http://schemas.microsoft.com/office/drawing/2014/main" id="{D4D0388E-A9EC-484A-B0D1-A81AAF036C5D}"/>
                      </a:ext>
                    </a:extLst>
                  </p14:cNvPr>
                  <p14:cNvContentPartPr/>
                  <p14:nvPr/>
                </p14:nvContentPartPr>
                <p14:xfrm>
                  <a:off x="5592856" y="5159050"/>
                  <a:ext cx="28800" cy="28080"/>
                </p14:xfrm>
              </p:contentPart>
            </mc:Choice>
            <mc:Fallback xmlns="">
              <p:pic>
                <p:nvPicPr>
                  <p:cNvPr id="2930" name="Ink 2929">
                    <a:extLst>
                      <a:ext uri="{FF2B5EF4-FFF2-40B4-BE49-F238E27FC236}">
                        <a16:creationId xmlns:a16="http://schemas.microsoft.com/office/drawing/2014/main" id="{429FFB84-B9BC-7944-800D-36A21299F894}"/>
                      </a:ext>
                    </a:extLst>
                  </p:cNvPr>
                  <p:cNvPicPr/>
                  <p:nvPr/>
                </p:nvPicPr>
                <p:blipFill>
                  <a:blip r:embed="rId154"/>
                  <a:stretch>
                    <a:fillRect/>
                  </a:stretch>
                </p:blipFill>
                <p:spPr>
                  <a:xfrm>
                    <a:off x="5584766" y="5150489"/>
                    <a:ext cx="44656" cy="44860"/>
                  </a:xfrm>
                  <a:prstGeom prst="rect">
                    <a:avLst/>
                  </a:prstGeom>
                </p:spPr>
              </p:pic>
            </mc:Fallback>
          </mc:AlternateContent>
        </p:grpSp>
        <p:grpSp>
          <p:nvGrpSpPr>
            <p:cNvPr id="320" name="Group 319">
              <a:extLst>
                <a:ext uri="{FF2B5EF4-FFF2-40B4-BE49-F238E27FC236}">
                  <a16:creationId xmlns:a16="http://schemas.microsoft.com/office/drawing/2014/main" id="{93B4C0C2-2F3B-BA4C-A50B-BDD62B96765B}"/>
                </a:ext>
              </a:extLst>
            </p:cNvPr>
            <p:cNvGrpSpPr/>
            <p:nvPr/>
          </p:nvGrpSpPr>
          <p:grpSpPr>
            <a:xfrm>
              <a:off x="6914987" y="4640830"/>
              <a:ext cx="191880" cy="264240"/>
              <a:chOff x="5137096" y="4629490"/>
              <a:chExt cx="191880" cy="264240"/>
            </a:xfrm>
          </p:grpSpPr>
          <mc:AlternateContent xmlns:mc="http://schemas.openxmlformats.org/markup-compatibility/2006" xmlns:p14="http://schemas.microsoft.com/office/powerpoint/2010/main">
            <mc:Choice Requires="p14">
              <p:contentPart p14:bwMode="auto" r:id="rId3004">
                <p14:nvContentPartPr>
                  <p14:cNvPr id="332" name="Ink 331">
                    <a:extLst>
                      <a:ext uri="{FF2B5EF4-FFF2-40B4-BE49-F238E27FC236}">
                        <a16:creationId xmlns:a16="http://schemas.microsoft.com/office/drawing/2014/main" id="{55AEEDAF-E3D3-434C-A50D-0DB88E0FDA18}"/>
                      </a:ext>
                    </a:extLst>
                  </p14:cNvPr>
                  <p14:cNvContentPartPr/>
                  <p14:nvPr/>
                </p14:nvContentPartPr>
                <p14:xfrm>
                  <a:off x="5189656" y="4848370"/>
                  <a:ext cx="84600" cy="45360"/>
                </p14:xfrm>
              </p:contentPart>
            </mc:Choice>
            <mc:Fallback xmlns="">
              <p:pic>
                <p:nvPicPr>
                  <p:cNvPr id="2913" name="Ink 2912">
                    <a:extLst>
                      <a:ext uri="{FF2B5EF4-FFF2-40B4-BE49-F238E27FC236}">
                        <a16:creationId xmlns:a16="http://schemas.microsoft.com/office/drawing/2014/main" id="{C4F90C8C-9196-5742-9713-8B1D537F0667}"/>
                      </a:ext>
                    </a:extLst>
                  </p:cNvPr>
                  <p:cNvPicPr/>
                  <p:nvPr/>
                </p:nvPicPr>
                <p:blipFill>
                  <a:blip r:embed="rId156"/>
                  <a:stretch>
                    <a:fillRect/>
                  </a:stretch>
                </p:blipFill>
                <p:spPr>
                  <a:xfrm>
                    <a:off x="5181583" y="4840123"/>
                    <a:ext cx="100422" cy="62198"/>
                  </a:xfrm>
                  <a:prstGeom prst="rect">
                    <a:avLst/>
                  </a:prstGeom>
                </p:spPr>
              </p:pic>
            </mc:Fallback>
          </mc:AlternateContent>
          <mc:AlternateContent xmlns:mc="http://schemas.openxmlformats.org/markup-compatibility/2006" xmlns:p14="http://schemas.microsoft.com/office/powerpoint/2010/main">
            <mc:Choice Requires="p14">
              <p:contentPart p14:bwMode="auto" r:id="rId3005">
                <p14:nvContentPartPr>
                  <p14:cNvPr id="333" name="Ink 332">
                    <a:extLst>
                      <a:ext uri="{FF2B5EF4-FFF2-40B4-BE49-F238E27FC236}">
                        <a16:creationId xmlns:a16="http://schemas.microsoft.com/office/drawing/2014/main" id="{FEC44787-94D7-7341-8C4B-299418FAECE7}"/>
                      </a:ext>
                    </a:extLst>
                  </p14:cNvPr>
                  <p14:cNvContentPartPr/>
                  <p14:nvPr/>
                </p14:nvContentPartPr>
                <p14:xfrm>
                  <a:off x="5228176" y="4830730"/>
                  <a:ext cx="3600" cy="26640"/>
                </p14:xfrm>
              </p:contentPart>
            </mc:Choice>
            <mc:Fallback xmlns="">
              <p:pic>
                <p:nvPicPr>
                  <p:cNvPr id="2914" name="Ink 2913">
                    <a:extLst>
                      <a:ext uri="{FF2B5EF4-FFF2-40B4-BE49-F238E27FC236}">
                        <a16:creationId xmlns:a16="http://schemas.microsoft.com/office/drawing/2014/main" id="{F5D22E7A-D947-D948-A5CD-8E4642930BCA}"/>
                      </a:ext>
                    </a:extLst>
                  </p:cNvPr>
                  <p:cNvPicPr/>
                  <p:nvPr/>
                </p:nvPicPr>
                <p:blipFill>
                  <a:blip r:embed="rId158"/>
                  <a:stretch>
                    <a:fillRect/>
                  </a:stretch>
                </p:blipFill>
                <p:spPr>
                  <a:xfrm>
                    <a:off x="5219994" y="4822192"/>
                    <a:ext cx="19636" cy="43375"/>
                  </a:xfrm>
                  <a:prstGeom prst="rect">
                    <a:avLst/>
                  </a:prstGeom>
                </p:spPr>
              </p:pic>
            </mc:Fallback>
          </mc:AlternateContent>
          <mc:AlternateContent xmlns:mc="http://schemas.openxmlformats.org/markup-compatibility/2006" xmlns:p14="http://schemas.microsoft.com/office/powerpoint/2010/main">
            <mc:Choice Requires="p14">
              <p:contentPart p14:bwMode="auto" r:id="rId3006">
                <p14:nvContentPartPr>
                  <p14:cNvPr id="334" name="Ink 333">
                    <a:extLst>
                      <a:ext uri="{FF2B5EF4-FFF2-40B4-BE49-F238E27FC236}">
                        <a16:creationId xmlns:a16="http://schemas.microsoft.com/office/drawing/2014/main" id="{6F3C0A5E-E5F4-8F40-9A4A-422D740EDCE9}"/>
                      </a:ext>
                    </a:extLst>
                  </p14:cNvPr>
                  <p14:cNvContentPartPr/>
                  <p14:nvPr/>
                </p14:nvContentPartPr>
                <p14:xfrm>
                  <a:off x="5218096" y="4805170"/>
                  <a:ext cx="34560" cy="720"/>
                </p14:xfrm>
              </p:contentPart>
            </mc:Choice>
            <mc:Fallback xmlns="">
              <p:pic>
                <p:nvPicPr>
                  <p:cNvPr id="2915" name="Ink 2914">
                    <a:extLst>
                      <a:ext uri="{FF2B5EF4-FFF2-40B4-BE49-F238E27FC236}">
                        <a16:creationId xmlns:a16="http://schemas.microsoft.com/office/drawing/2014/main" id="{2FCE7DEA-E632-3A46-9A44-34F2A71FC1BA}"/>
                      </a:ext>
                    </a:extLst>
                  </p:cNvPr>
                  <p:cNvPicPr/>
                  <p:nvPr/>
                </p:nvPicPr>
                <p:blipFill>
                  <a:blip r:embed="rId160"/>
                  <a:stretch>
                    <a:fillRect/>
                  </a:stretch>
                </p:blipFill>
                <p:spPr>
                  <a:xfrm>
                    <a:off x="5210021" y="4796170"/>
                    <a:ext cx="50387"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3007">
                <p14:nvContentPartPr>
                  <p14:cNvPr id="335" name="Ink 334">
                    <a:extLst>
                      <a:ext uri="{FF2B5EF4-FFF2-40B4-BE49-F238E27FC236}">
                        <a16:creationId xmlns:a16="http://schemas.microsoft.com/office/drawing/2014/main" id="{D7728EB4-262E-404F-B205-99A4673757C0}"/>
                      </a:ext>
                    </a:extLst>
                  </p14:cNvPr>
                  <p14:cNvContentPartPr/>
                  <p14:nvPr/>
                </p14:nvContentPartPr>
                <p14:xfrm>
                  <a:off x="5137096" y="4629490"/>
                  <a:ext cx="191880" cy="160920"/>
                </p14:xfrm>
              </p:contentPart>
            </mc:Choice>
            <mc:Fallback xmlns="">
              <p:pic>
                <p:nvPicPr>
                  <p:cNvPr id="2916" name="Ink 2915">
                    <a:extLst>
                      <a:ext uri="{FF2B5EF4-FFF2-40B4-BE49-F238E27FC236}">
                        <a16:creationId xmlns:a16="http://schemas.microsoft.com/office/drawing/2014/main" id="{3E08606E-48D2-3A42-9B49-16235EE1870E}"/>
                      </a:ext>
                    </a:extLst>
                  </p:cNvPr>
                  <p:cNvPicPr/>
                  <p:nvPr/>
                </p:nvPicPr>
                <p:blipFill>
                  <a:blip r:embed="rId162"/>
                  <a:stretch>
                    <a:fillRect/>
                  </a:stretch>
                </p:blipFill>
                <p:spPr>
                  <a:xfrm>
                    <a:off x="5129343" y="4620875"/>
                    <a:ext cx="207708" cy="177805"/>
                  </a:xfrm>
                  <a:prstGeom prst="rect">
                    <a:avLst/>
                  </a:prstGeom>
                </p:spPr>
              </p:pic>
            </mc:Fallback>
          </mc:AlternateContent>
          <mc:AlternateContent xmlns:mc="http://schemas.openxmlformats.org/markup-compatibility/2006" xmlns:p14="http://schemas.microsoft.com/office/powerpoint/2010/main">
            <mc:Choice Requires="p14">
              <p:contentPart p14:bwMode="auto" r:id="rId3008">
                <p14:nvContentPartPr>
                  <p14:cNvPr id="336" name="Ink 335">
                    <a:extLst>
                      <a:ext uri="{FF2B5EF4-FFF2-40B4-BE49-F238E27FC236}">
                        <a16:creationId xmlns:a16="http://schemas.microsoft.com/office/drawing/2014/main" id="{44E135E4-5CD0-4F4A-A9A1-D1C107AC03A6}"/>
                      </a:ext>
                    </a:extLst>
                  </p14:cNvPr>
                  <p14:cNvContentPartPr/>
                  <p14:nvPr/>
                </p14:nvContentPartPr>
                <p14:xfrm>
                  <a:off x="5226376" y="4659370"/>
                  <a:ext cx="35280" cy="51840"/>
                </p14:xfrm>
              </p:contentPart>
            </mc:Choice>
            <mc:Fallback xmlns="">
              <p:pic>
                <p:nvPicPr>
                  <p:cNvPr id="2917" name="Ink 2916">
                    <a:extLst>
                      <a:ext uri="{FF2B5EF4-FFF2-40B4-BE49-F238E27FC236}">
                        <a16:creationId xmlns:a16="http://schemas.microsoft.com/office/drawing/2014/main" id="{115437E1-53EA-FC41-ACFC-AB5FE985CCF4}"/>
                      </a:ext>
                    </a:extLst>
                  </p:cNvPr>
                  <p:cNvPicPr/>
                  <p:nvPr/>
                </p:nvPicPr>
                <p:blipFill>
                  <a:blip r:embed="rId164"/>
                  <a:stretch>
                    <a:fillRect/>
                  </a:stretch>
                </p:blipFill>
                <p:spPr>
                  <a:xfrm>
                    <a:off x="5218284" y="4650787"/>
                    <a:ext cx="51140" cy="68662"/>
                  </a:xfrm>
                  <a:prstGeom prst="rect">
                    <a:avLst/>
                  </a:prstGeom>
                </p:spPr>
              </p:pic>
            </mc:Fallback>
          </mc:AlternateContent>
          <mc:AlternateContent xmlns:mc="http://schemas.openxmlformats.org/markup-compatibility/2006" xmlns:p14="http://schemas.microsoft.com/office/powerpoint/2010/main">
            <mc:Choice Requires="p14">
              <p:contentPart p14:bwMode="auto" r:id="rId3009">
                <p14:nvContentPartPr>
                  <p14:cNvPr id="337" name="Ink 336">
                    <a:extLst>
                      <a:ext uri="{FF2B5EF4-FFF2-40B4-BE49-F238E27FC236}">
                        <a16:creationId xmlns:a16="http://schemas.microsoft.com/office/drawing/2014/main" id="{716BE8E3-C727-C14F-A26E-5FCE9A3FD583}"/>
                      </a:ext>
                    </a:extLst>
                  </p14:cNvPr>
                  <p14:cNvContentPartPr/>
                  <p14:nvPr/>
                </p14:nvContentPartPr>
                <p14:xfrm>
                  <a:off x="5168056" y="4715530"/>
                  <a:ext cx="21600" cy="2520"/>
                </p14:xfrm>
              </p:contentPart>
            </mc:Choice>
            <mc:Fallback xmlns="">
              <p:pic>
                <p:nvPicPr>
                  <p:cNvPr id="2918" name="Ink 2917">
                    <a:extLst>
                      <a:ext uri="{FF2B5EF4-FFF2-40B4-BE49-F238E27FC236}">
                        <a16:creationId xmlns:a16="http://schemas.microsoft.com/office/drawing/2014/main" id="{32E25C75-2D78-F04D-8332-29BC4BB5F618}"/>
                      </a:ext>
                    </a:extLst>
                  </p:cNvPr>
                  <p:cNvPicPr/>
                  <p:nvPr/>
                </p:nvPicPr>
                <p:blipFill>
                  <a:blip r:embed="rId166"/>
                  <a:stretch>
                    <a:fillRect/>
                  </a:stretch>
                </p:blipFill>
                <p:spPr>
                  <a:xfrm>
                    <a:off x="5159996" y="4706890"/>
                    <a:ext cx="37397"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3010">
                <p14:nvContentPartPr>
                  <p14:cNvPr id="338" name="Ink 337">
                    <a:extLst>
                      <a:ext uri="{FF2B5EF4-FFF2-40B4-BE49-F238E27FC236}">
                        <a16:creationId xmlns:a16="http://schemas.microsoft.com/office/drawing/2014/main" id="{F97EA62D-8899-A943-8398-96B83681F862}"/>
                      </a:ext>
                    </a:extLst>
                  </p14:cNvPr>
                  <p14:cNvContentPartPr/>
                  <p14:nvPr/>
                </p14:nvContentPartPr>
                <p14:xfrm>
                  <a:off x="5185696" y="4668730"/>
                  <a:ext cx="5400" cy="2520"/>
                </p14:xfrm>
              </p:contentPart>
            </mc:Choice>
            <mc:Fallback xmlns="">
              <p:pic>
                <p:nvPicPr>
                  <p:cNvPr id="2919" name="Ink 2918">
                    <a:extLst>
                      <a:ext uri="{FF2B5EF4-FFF2-40B4-BE49-F238E27FC236}">
                        <a16:creationId xmlns:a16="http://schemas.microsoft.com/office/drawing/2014/main" id="{B5B20066-73B6-3640-B2F1-EF6129391C4E}"/>
                      </a:ext>
                    </a:extLst>
                  </p:cNvPr>
                  <p:cNvPicPr/>
                  <p:nvPr/>
                </p:nvPicPr>
                <p:blipFill>
                  <a:blip r:embed="rId168"/>
                  <a:stretch>
                    <a:fillRect/>
                  </a:stretch>
                </p:blipFill>
                <p:spPr>
                  <a:xfrm>
                    <a:off x="5177258" y="4659730"/>
                    <a:ext cx="21938"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3011">
                <p14:nvContentPartPr>
                  <p14:cNvPr id="339" name="Ink 338">
                    <a:extLst>
                      <a:ext uri="{FF2B5EF4-FFF2-40B4-BE49-F238E27FC236}">
                        <a16:creationId xmlns:a16="http://schemas.microsoft.com/office/drawing/2014/main" id="{BA61AA95-016D-A546-91DA-8A4B4292AE65}"/>
                      </a:ext>
                    </a:extLst>
                  </p14:cNvPr>
                  <p14:cNvContentPartPr/>
                  <p14:nvPr/>
                </p14:nvContentPartPr>
                <p14:xfrm>
                  <a:off x="5225296" y="4648930"/>
                  <a:ext cx="3600" cy="10080"/>
                </p14:xfrm>
              </p:contentPart>
            </mc:Choice>
            <mc:Fallback xmlns="">
              <p:pic>
                <p:nvPicPr>
                  <p:cNvPr id="2920" name="Ink 2919">
                    <a:extLst>
                      <a:ext uri="{FF2B5EF4-FFF2-40B4-BE49-F238E27FC236}">
                        <a16:creationId xmlns:a16="http://schemas.microsoft.com/office/drawing/2014/main" id="{07DC8F69-8E48-3140-A487-DD78095D500E}"/>
                      </a:ext>
                    </a:extLst>
                  </p:cNvPr>
                  <p:cNvPicPr/>
                  <p:nvPr/>
                </p:nvPicPr>
                <p:blipFill>
                  <a:blip r:embed="rId170"/>
                  <a:stretch>
                    <a:fillRect/>
                  </a:stretch>
                </p:blipFill>
                <p:spPr>
                  <a:xfrm>
                    <a:off x="5217114" y="4640530"/>
                    <a:ext cx="19636" cy="26544"/>
                  </a:xfrm>
                  <a:prstGeom prst="rect">
                    <a:avLst/>
                  </a:prstGeom>
                </p:spPr>
              </p:pic>
            </mc:Fallback>
          </mc:AlternateContent>
          <mc:AlternateContent xmlns:mc="http://schemas.openxmlformats.org/markup-compatibility/2006" xmlns:p14="http://schemas.microsoft.com/office/powerpoint/2010/main">
            <mc:Choice Requires="p14">
              <p:contentPart p14:bwMode="auto" r:id="rId3012">
                <p14:nvContentPartPr>
                  <p14:cNvPr id="340" name="Ink 339">
                    <a:extLst>
                      <a:ext uri="{FF2B5EF4-FFF2-40B4-BE49-F238E27FC236}">
                        <a16:creationId xmlns:a16="http://schemas.microsoft.com/office/drawing/2014/main" id="{A62E991F-4BC3-A143-9891-EBB5D2D8D0BB}"/>
                      </a:ext>
                    </a:extLst>
                  </p14:cNvPr>
                  <p14:cNvContentPartPr/>
                  <p14:nvPr/>
                </p14:nvContentPartPr>
                <p14:xfrm>
                  <a:off x="5297296" y="4682050"/>
                  <a:ext cx="19080" cy="9000"/>
                </p14:xfrm>
              </p:contentPart>
            </mc:Choice>
            <mc:Fallback xmlns="">
              <p:pic>
                <p:nvPicPr>
                  <p:cNvPr id="2921" name="Ink 2920">
                    <a:extLst>
                      <a:ext uri="{FF2B5EF4-FFF2-40B4-BE49-F238E27FC236}">
                        <a16:creationId xmlns:a16="http://schemas.microsoft.com/office/drawing/2014/main" id="{64860C9F-250E-8949-9AA0-B545714FF578}"/>
                      </a:ext>
                    </a:extLst>
                  </p:cNvPr>
                  <p:cNvPicPr/>
                  <p:nvPr/>
                </p:nvPicPr>
                <p:blipFill>
                  <a:blip r:embed="rId172"/>
                  <a:stretch>
                    <a:fillRect/>
                  </a:stretch>
                </p:blipFill>
                <p:spPr>
                  <a:xfrm>
                    <a:off x="5289211" y="4673396"/>
                    <a:ext cx="34926" cy="25962"/>
                  </a:xfrm>
                  <a:prstGeom prst="rect">
                    <a:avLst/>
                  </a:prstGeom>
                </p:spPr>
              </p:pic>
            </mc:Fallback>
          </mc:AlternateContent>
          <mc:AlternateContent xmlns:mc="http://schemas.openxmlformats.org/markup-compatibility/2006" xmlns:p14="http://schemas.microsoft.com/office/powerpoint/2010/main">
            <mc:Choice Requires="p14">
              <p:contentPart p14:bwMode="auto" r:id="rId3013">
                <p14:nvContentPartPr>
                  <p14:cNvPr id="341" name="Ink 340">
                    <a:extLst>
                      <a:ext uri="{FF2B5EF4-FFF2-40B4-BE49-F238E27FC236}">
                        <a16:creationId xmlns:a16="http://schemas.microsoft.com/office/drawing/2014/main" id="{49A10626-2F05-E94D-AF0F-E868C195939B}"/>
                      </a:ext>
                    </a:extLst>
                  </p14:cNvPr>
                  <p14:cNvContentPartPr/>
                  <p14:nvPr/>
                </p14:nvContentPartPr>
                <p14:xfrm>
                  <a:off x="5303416" y="4730650"/>
                  <a:ext cx="24480" cy="2520"/>
                </p14:xfrm>
              </p:contentPart>
            </mc:Choice>
            <mc:Fallback xmlns="">
              <p:pic>
                <p:nvPicPr>
                  <p:cNvPr id="2922" name="Ink 2921">
                    <a:extLst>
                      <a:ext uri="{FF2B5EF4-FFF2-40B4-BE49-F238E27FC236}">
                        <a16:creationId xmlns:a16="http://schemas.microsoft.com/office/drawing/2014/main" id="{59F545AA-3548-8B4C-B0F1-A8D0E9D12A5C}"/>
                      </a:ext>
                    </a:extLst>
                  </p:cNvPr>
                  <p:cNvPicPr/>
                  <p:nvPr/>
                </p:nvPicPr>
                <p:blipFill>
                  <a:blip r:embed="rId174"/>
                  <a:stretch>
                    <a:fillRect/>
                  </a:stretch>
                </p:blipFill>
                <p:spPr>
                  <a:xfrm>
                    <a:off x="5295685" y="4722010"/>
                    <a:ext cx="40263" cy="20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014">
              <p14:nvContentPartPr>
                <p14:cNvPr id="321" name="Ink 320">
                  <a:extLst>
                    <a:ext uri="{FF2B5EF4-FFF2-40B4-BE49-F238E27FC236}">
                      <a16:creationId xmlns:a16="http://schemas.microsoft.com/office/drawing/2014/main" id="{D7157A56-E681-0646-B363-9ABC22A9C478}"/>
                    </a:ext>
                  </a:extLst>
                </p14:cNvPr>
                <p14:cNvContentPartPr/>
                <p14:nvPr/>
              </p14:nvContentPartPr>
              <p14:xfrm>
                <a:off x="6784661" y="5171650"/>
                <a:ext cx="72000" cy="196920"/>
              </p14:xfrm>
            </p:contentPart>
          </mc:Choice>
          <mc:Fallback xmlns="">
            <p:pic>
              <p:nvPicPr>
                <p:cNvPr id="2902" name="Ink 2901">
                  <a:extLst>
                    <a:ext uri="{FF2B5EF4-FFF2-40B4-BE49-F238E27FC236}">
                      <a16:creationId xmlns:a16="http://schemas.microsoft.com/office/drawing/2014/main" id="{0D5E62FB-DA72-534D-BE56-6D0AE45D5005}"/>
                    </a:ext>
                  </a:extLst>
                </p:cNvPr>
                <p:cNvPicPr/>
                <p:nvPr/>
              </p:nvPicPr>
              <p:blipFill>
                <a:blip r:embed="rId176"/>
                <a:stretch>
                  <a:fillRect/>
                </a:stretch>
              </p:blipFill>
              <p:spPr>
                <a:xfrm>
                  <a:off x="6776553" y="5163388"/>
                  <a:ext cx="87892" cy="213789"/>
                </a:xfrm>
                <a:prstGeom prst="rect">
                  <a:avLst/>
                </a:prstGeom>
              </p:spPr>
            </p:pic>
          </mc:Fallback>
        </mc:AlternateContent>
        <mc:AlternateContent xmlns:mc="http://schemas.openxmlformats.org/markup-compatibility/2006" xmlns:p14="http://schemas.microsoft.com/office/powerpoint/2010/main">
          <mc:Choice Requires="p14">
            <p:contentPart p14:bwMode="auto" r:id="rId3015">
              <p14:nvContentPartPr>
                <p14:cNvPr id="322" name="Ink 321">
                  <a:extLst>
                    <a:ext uri="{FF2B5EF4-FFF2-40B4-BE49-F238E27FC236}">
                      <a16:creationId xmlns:a16="http://schemas.microsoft.com/office/drawing/2014/main" id="{F3FE701E-1599-3247-9332-39FBE9ECC35B}"/>
                    </a:ext>
                  </a:extLst>
                </p14:cNvPr>
                <p14:cNvContentPartPr/>
                <p14:nvPr/>
              </p14:nvContentPartPr>
              <p14:xfrm>
                <a:off x="7147181" y="5168410"/>
                <a:ext cx="80280" cy="209160"/>
              </p14:xfrm>
            </p:contentPart>
          </mc:Choice>
          <mc:Fallback xmlns="">
            <p:pic>
              <p:nvPicPr>
                <p:cNvPr id="2903" name="Ink 2902">
                  <a:extLst>
                    <a:ext uri="{FF2B5EF4-FFF2-40B4-BE49-F238E27FC236}">
                      <a16:creationId xmlns:a16="http://schemas.microsoft.com/office/drawing/2014/main" id="{5F04EE4E-C334-724F-9029-964DCD281BDC}"/>
                    </a:ext>
                  </a:extLst>
                </p:cNvPr>
                <p:cNvPicPr/>
                <p:nvPr/>
              </p:nvPicPr>
              <p:blipFill>
                <a:blip r:embed="rId178"/>
                <a:stretch>
                  <a:fillRect/>
                </a:stretch>
              </p:blipFill>
              <p:spPr>
                <a:xfrm>
                  <a:off x="7139412" y="5160140"/>
                  <a:ext cx="96142" cy="226044"/>
                </a:xfrm>
                <a:prstGeom prst="rect">
                  <a:avLst/>
                </a:prstGeom>
              </p:spPr>
            </p:pic>
          </mc:Fallback>
        </mc:AlternateContent>
        <p:grpSp>
          <p:nvGrpSpPr>
            <p:cNvPr id="323" name="Group 322">
              <a:extLst>
                <a:ext uri="{FF2B5EF4-FFF2-40B4-BE49-F238E27FC236}">
                  <a16:creationId xmlns:a16="http://schemas.microsoft.com/office/drawing/2014/main" id="{86EAAD50-08ED-2F44-A0F5-8BBACD1059F2}"/>
                </a:ext>
              </a:extLst>
            </p:cNvPr>
            <p:cNvGrpSpPr/>
            <p:nvPr/>
          </p:nvGrpSpPr>
          <p:grpSpPr>
            <a:xfrm>
              <a:off x="6801941" y="5371090"/>
              <a:ext cx="403200" cy="92520"/>
              <a:chOff x="6801941" y="5371090"/>
              <a:chExt cx="403200" cy="92520"/>
            </a:xfrm>
          </p:grpSpPr>
          <mc:AlternateContent xmlns:mc="http://schemas.openxmlformats.org/markup-compatibility/2006" xmlns:p14="http://schemas.microsoft.com/office/powerpoint/2010/main">
            <mc:Choice Requires="p14">
              <p:contentPart p14:bwMode="auto" r:id="rId3016">
                <p14:nvContentPartPr>
                  <p14:cNvPr id="324" name="Ink 323">
                    <a:extLst>
                      <a:ext uri="{FF2B5EF4-FFF2-40B4-BE49-F238E27FC236}">
                        <a16:creationId xmlns:a16="http://schemas.microsoft.com/office/drawing/2014/main" id="{BC966955-87B9-8C4A-800E-D1B6C38DC8CB}"/>
                      </a:ext>
                    </a:extLst>
                  </p14:cNvPr>
                  <p14:cNvContentPartPr/>
                  <p14:nvPr/>
                </p14:nvContentPartPr>
                <p14:xfrm>
                  <a:off x="6801941" y="5411050"/>
                  <a:ext cx="403200" cy="52560"/>
                </p14:xfrm>
              </p:contentPart>
            </mc:Choice>
            <mc:Fallback xmlns="">
              <p:pic>
                <p:nvPicPr>
                  <p:cNvPr id="2905" name="Ink 2904">
                    <a:extLst>
                      <a:ext uri="{FF2B5EF4-FFF2-40B4-BE49-F238E27FC236}">
                        <a16:creationId xmlns:a16="http://schemas.microsoft.com/office/drawing/2014/main" id="{D1BED000-D9C0-7C4F-9CA6-487A0E7E973D}"/>
                      </a:ext>
                    </a:extLst>
                  </p:cNvPr>
                  <p:cNvPicPr/>
                  <p:nvPr/>
                </p:nvPicPr>
                <p:blipFill>
                  <a:blip r:embed="rId180"/>
                  <a:stretch>
                    <a:fillRect/>
                  </a:stretch>
                </p:blipFill>
                <p:spPr>
                  <a:xfrm>
                    <a:off x="6793864" y="5402405"/>
                    <a:ext cx="419031" cy="69504"/>
                  </a:xfrm>
                  <a:prstGeom prst="rect">
                    <a:avLst/>
                  </a:prstGeom>
                </p:spPr>
              </p:pic>
            </mc:Fallback>
          </mc:AlternateContent>
          <mc:AlternateContent xmlns:mc="http://schemas.openxmlformats.org/markup-compatibility/2006" xmlns:p14="http://schemas.microsoft.com/office/powerpoint/2010/main">
            <mc:Choice Requires="p14">
              <p:contentPart p14:bwMode="auto" r:id="rId3017">
                <p14:nvContentPartPr>
                  <p14:cNvPr id="325" name="Ink 324">
                    <a:extLst>
                      <a:ext uri="{FF2B5EF4-FFF2-40B4-BE49-F238E27FC236}">
                        <a16:creationId xmlns:a16="http://schemas.microsoft.com/office/drawing/2014/main" id="{E2E962C0-0A3B-A54E-ABF3-D4818FCA608B}"/>
                      </a:ext>
                    </a:extLst>
                  </p14:cNvPr>
                  <p14:cNvContentPartPr/>
                  <p14:nvPr/>
                </p14:nvContentPartPr>
                <p14:xfrm>
                  <a:off x="6815981" y="5385490"/>
                  <a:ext cx="5400" cy="20160"/>
                </p14:xfrm>
              </p:contentPart>
            </mc:Choice>
            <mc:Fallback xmlns="">
              <p:pic>
                <p:nvPicPr>
                  <p:cNvPr id="2906" name="Ink 2905">
                    <a:extLst>
                      <a:ext uri="{FF2B5EF4-FFF2-40B4-BE49-F238E27FC236}">
                        <a16:creationId xmlns:a16="http://schemas.microsoft.com/office/drawing/2014/main" id="{0D08EEC4-02A7-554A-97CD-932724F1421B}"/>
                      </a:ext>
                    </a:extLst>
                  </p:cNvPr>
                  <p:cNvPicPr/>
                  <p:nvPr/>
                </p:nvPicPr>
                <p:blipFill>
                  <a:blip r:embed="rId182"/>
                  <a:stretch>
                    <a:fillRect/>
                  </a:stretch>
                </p:blipFill>
                <p:spPr>
                  <a:xfrm>
                    <a:off x="6808040" y="5376800"/>
                    <a:ext cx="20965" cy="37192"/>
                  </a:xfrm>
                  <a:prstGeom prst="rect">
                    <a:avLst/>
                  </a:prstGeom>
                </p:spPr>
              </p:pic>
            </mc:Fallback>
          </mc:AlternateContent>
          <mc:AlternateContent xmlns:mc="http://schemas.openxmlformats.org/markup-compatibility/2006" xmlns:p14="http://schemas.microsoft.com/office/powerpoint/2010/main">
            <mc:Choice Requires="p14">
              <p:contentPart p14:bwMode="auto" r:id="rId3018">
                <p14:nvContentPartPr>
                  <p14:cNvPr id="326" name="Ink 325">
                    <a:extLst>
                      <a:ext uri="{FF2B5EF4-FFF2-40B4-BE49-F238E27FC236}">
                        <a16:creationId xmlns:a16="http://schemas.microsoft.com/office/drawing/2014/main" id="{14365979-5877-C142-96AF-CF0FB2480672}"/>
                      </a:ext>
                    </a:extLst>
                  </p14:cNvPr>
                  <p14:cNvContentPartPr/>
                  <p14:nvPr/>
                </p14:nvContentPartPr>
                <p14:xfrm>
                  <a:off x="6862781" y="5379010"/>
                  <a:ext cx="10440" cy="16200"/>
                </p14:xfrm>
              </p:contentPart>
            </mc:Choice>
            <mc:Fallback xmlns="">
              <p:pic>
                <p:nvPicPr>
                  <p:cNvPr id="2907" name="Ink 2906">
                    <a:extLst>
                      <a:ext uri="{FF2B5EF4-FFF2-40B4-BE49-F238E27FC236}">
                        <a16:creationId xmlns:a16="http://schemas.microsoft.com/office/drawing/2014/main" id="{E29B02DB-09B1-6148-B38D-F587A761C1FC}"/>
                      </a:ext>
                    </a:extLst>
                  </p:cNvPr>
                  <p:cNvPicPr/>
                  <p:nvPr/>
                </p:nvPicPr>
                <p:blipFill>
                  <a:blip r:embed="rId184"/>
                  <a:stretch>
                    <a:fillRect/>
                  </a:stretch>
                </p:blipFill>
                <p:spPr>
                  <a:xfrm>
                    <a:off x="6854872" y="5370393"/>
                    <a:ext cx="25942" cy="33089"/>
                  </a:xfrm>
                  <a:prstGeom prst="rect">
                    <a:avLst/>
                  </a:prstGeom>
                </p:spPr>
              </p:pic>
            </mc:Fallback>
          </mc:AlternateContent>
          <mc:AlternateContent xmlns:mc="http://schemas.openxmlformats.org/markup-compatibility/2006" xmlns:p14="http://schemas.microsoft.com/office/powerpoint/2010/main">
            <mc:Choice Requires="p14">
              <p:contentPart p14:bwMode="auto" r:id="rId3019">
                <p14:nvContentPartPr>
                  <p14:cNvPr id="327" name="Ink 326">
                    <a:extLst>
                      <a:ext uri="{FF2B5EF4-FFF2-40B4-BE49-F238E27FC236}">
                        <a16:creationId xmlns:a16="http://schemas.microsoft.com/office/drawing/2014/main" id="{EBB11CB9-1F6E-B043-9D99-B7A956C3689B}"/>
                      </a:ext>
                    </a:extLst>
                  </p14:cNvPr>
                  <p14:cNvContentPartPr/>
                  <p14:nvPr/>
                </p14:nvContentPartPr>
                <p14:xfrm>
                  <a:off x="6918941" y="5380810"/>
                  <a:ext cx="20880" cy="18000"/>
                </p14:xfrm>
              </p:contentPart>
            </mc:Choice>
            <mc:Fallback xmlns="">
              <p:pic>
                <p:nvPicPr>
                  <p:cNvPr id="2908" name="Ink 2907">
                    <a:extLst>
                      <a:ext uri="{FF2B5EF4-FFF2-40B4-BE49-F238E27FC236}">
                        <a16:creationId xmlns:a16="http://schemas.microsoft.com/office/drawing/2014/main" id="{84F25AF3-CBD9-9049-8BF3-EA2DE8903E2F}"/>
                      </a:ext>
                    </a:extLst>
                  </p:cNvPr>
                  <p:cNvPicPr/>
                  <p:nvPr/>
                </p:nvPicPr>
                <p:blipFill>
                  <a:blip r:embed="rId186"/>
                  <a:stretch>
                    <a:fillRect/>
                  </a:stretch>
                </p:blipFill>
                <p:spPr>
                  <a:xfrm>
                    <a:off x="6911231" y="5372156"/>
                    <a:ext cx="36620" cy="34962"/>
                  </a:xfrm>
                  <a:prstGeom prst="rect">
                    <a:avLst/>
                  </a:prstGeom>
                </p:spPr>
              </p:pic>
            </mc:Fallback>
          </mc:AlternateContent>
          <mc:AlternateContent xmlns:mc="http://schemas.openxmlformats.org/markup-compatibility/2006" xmlns:p14="http://schemas.microsoft.com/office/powerpoint/2010/main">
            <mc:Choice Requires="p14">
              <p:contentPart p14:bwMode="auto" r:id="rId3020">
                <p14:nvContentPartPr>
                  <p14:cNvPr id="328" name="Ink 327">
                    <a:extLst>
                      <a:ext uri="{FF2B5EF4-FFF2-40B4-BE49-F238E27FC236}">
                        <a16:creationId xmlns:a16="http://schemas.microsoft.com/office/drawing/2014/main" id="{706745F6-495E-4943-901E-8ADE54F5C095}"/>
                      </a:ext>
                    </a:extLst>
                  </p14:cNvPr>
                  <p14:cNvContentPartPr/>
                  <p14:nvPr/>
                </p14:nvContentPartPr>
                <p14:xfrm>
                  <a:off x="6990581" y="5377210"/>
                  <a:ext cx="11520" cy="19800"/>
                </p14:xfrm>
              </p:contentPart>
            </mc:Choice>
            <mc:Fallback xmlns="">
              <p:pic>
                <p:nvPicPr>
                  <p:cNvPr id="2909" name="Ink 2908">
                    <a:extLst>
                      <a:ext uri="{FF2B5EF4-FFF2-40B4-BE49-F238E27FC236}">
                        <a16:creationId xmlns:a16="http://schemas.microsoft.com/office/drawing/2014/main" id="{C978BD36-B567-6241-B4EC-3A3BE58E4EC9}"/>
                      </a:ext>
                    </a:extLst>
                  </p:cNvPr>
                  <p:cNvPicPr/>
                  <p:nvPr/>
                </p:nvPicPr>
                <p:blipFill>
                  <a:blip r:embed="rId188"/>
                  <a:stretch>
                    <a:fillRect/>
                  </a:stretch>
                </p:blipFill>
                <p:spPr>
                  <a:xfrm>
                    <a:off x="6982581" y="5368676"/>
                    <a:ext cx="27200" cy="36528"/>
                  </a:xfrm>
                  <a:prstGeom prst="rect">
                    <a:avLst/>
                  </a:prstGeom>
                </p:spPr>
              </p:pic>
            </mc:Fallback>
          </mc:AlternateContent>
          <mc:AlternateContent xmlns:mc="http://schemas.openxmlformats.org/markup-compatibility/2006" xmlns:p14="http://schemas.microsoft.com/office/powerpoint/2010/main">
            <mc:Choice Requires="p14">
              <p:contentPart p14:bwMode="auto" r:id="rId3021">
                <p14:nvContentPartPr>
                  <p14:cNvPr id="329" name="Ink 328">
                    <a:extLst>
                      <a:ext uri="{FF2B5EF4-FFF2-40B4-BE49-F238E27FC236}">
                        <a16:creationId xmlns:a16="http://schemas.microsoft.com/office/drawing/2014/main" id="{44785270-228D-E14C-A3FE-3FEA06C3E7AA}"/>
                      </a:ext>
                    </a:extLst>
                  </p14:cNvPr>
                  <p14:cNvContentPartPr/>
                  <p14:nvPr/>
                </p14:nvContentPartPr>
                <p14:xfrm>
                  <a:off x="7055381" y="5388010"/>
                  <a:ext cx="17640" cy="18360"/>
                </p14:xfrm>
              </p:contentPart>
            </mc:Choice>
            <mc:Fallback xmlns="">
              <p:pic>
                <p:nvPicPr>
                  <p:cNvPr id="2910" name="Ink 2909">
                    <a:extLst>
                      <a:ext uri="{FF2B5EF4-FFF2-40B4-BE49-F238E27FC236}">
                        <a16:creationId xmlns:a16="http://schemas.microsoft.com/office/drawing/2014/main" id="{8CA2F49F-A080-584E-A229-4C50EA38EB5F}"/>
                      </a:ext>
                    </a:extLst>
                  </p:cNvPr>
                  <p:cNvPicPr/>
                  <p:nvPr/>
                </p:nvPicPr>
                <p:blipFill>
                  <a:blip r:embed="rId190"/>
                  <a:stretch>
                    <a:fillRect/>
                  </a:stretch>
                </p:blipFill>
                <p:spPr>
                  <a:xfrm>
                    <a:off x="7047363" y="5379350"/>
                    <a:ext cx="33356" cy="35334"/>
                  </a:xfrm>
                  <a:prstGeom prst="rect">
                    <a:avLst/>
                  </a:prstGeom>
                </p:spPr>
              </p:pic>
            </mc:Fallback>
          </mc:AlternateContent>
          <mc:AlternateContent xmlns:mc="http://schemas.openxmlformats.org/markup-compatibility/2006" xmlns:p14="http://schemas.microsoft.com/office/powerpoint/2010/main">
            <mc:Choice Requires="p14">
              <p:contentPart p14:bwMode="auto" r:id="rId3022">
                <p14:nvContentPartPr>
                  <p14:cNvPr id="330" name="Ink 329">
                    <a:extLst>
                      <a:ext uri="{FF2B5EF4-FFF2-40B4-BE49-F238E27FC236}">
                        <a16:creationId xmlns:a16="http://schemas.microsoft.com/office/drawing/2014/main" id="{00764976-85E7-1D4D-BFF7-E64FD8F58C40}"/>
                      </a:ext>
                    </a:extLst>
                  </p14:cNvPr>
                  <p14:cNvContentPartPr/>
                  <p14:nvPr/>
                </p14:nvContentPartPr>
                <p14:xfrm>
                  <a:off x="7120181" y="5385490"/>
                  <a:ext cx="19080" cy="27000"/>
                </p14:xfrm>
              </p:contentPart>
            </mc:Choice>
            <mc:Fallback xmlns="">
              <p:pic>
                <p:nvPicPr>
                  <p:cNvPr id="2911" name="Ink 2910">
                    <a:extLst>
                      <a:ext uri="{FF2B5EF4-FFF2-40B4-BE49-F238E27FC236}">
                        <a16:creationId xmlns:a16="http://schemas.microsoft.com/office/drawing/2014/main" id="{630A7013-7A77-1C4D-A5B2-36E54158CCBE}"/>
                      </a:ext>
                    </a:extLst>
                  </p:cNvPr>
                  <p:cNvPicPr/>
                  <p:nvPr/>
                </p:nvPicPr>
                <p:blipFill>
                  <a:blip r:embed="rId192"/>
                  <a:stretch>
                    <a:fillRect/>
                  </a:stretch>
                </p:blipFill>
                <p:spPr>
                  <a:xfrm>
                    <a:off x="7112096" y="5376946"/>
                    <a:ext cx="34926" cy="43747"/>
                  </a:xfrm>
                  <a:prstGeom prst="rect">
                    <a:avLst/>
                  </a:prstGeom>
                </p:spPr>
              </p:pic>
            </mc:Fallback>
          </mc:AlternateContent>
          <mc:AlternateContent xmlns:mc="http://schemas.openxmlformats.org/markup-compatibility/2006" xmlns:p14="http://schemas.microsoft.com/office/powerpoint/2010/main">
            <mc:Choice Requires="p14">
              <p:contentPart p14:bwMode="auto" r:id="rId3023">
                <p14:nvContentPartPr>
                  <p14:cNvPr id="331" name="Ink 330">
                    <a:extLst>
                      <a:ext uri="{FF2B5EF4-FFF2-40B4-BE49-F238E27FC236}">
                        <a16:creationId xmlns:a16="http://schemas.microsoft.com/office/drawing/2014/main" id="{F5133392-E513-6541-8D53-D33EC4F8077A}"/>
                      </a:ext>
                    </a:extLst>
                  </p14:cNvPr>
                  <p14:cNvContentPartPr/>
                  <p14:nvPr/>
                </p14:nvContentPartPr>
                <p14:xfrm>
                  <a:off x="7177421" y="5371090"/>
                  <a:ext cx="15480" cy="29160"/>
                </p14:xfrm>
              </p:contentPart>
            </mc:Choice>
            <mc:Fallback xmlns="">
              <p:pic>
                <p:nvPicPr>
                  <p:cNvPr id="2912" name="Ink 2911">
                    <a:extLst>
                      <a:ext uri="{FF2B5EF4-FFF2-40B4-BE49-F238E27FC236}">
                        <a16:creationId xmlns:a16="http://schemas.microsoft.com/office/drawing/2014/main" id="{2324A3F4-0D11-CD49-A146-34E4B0469D88}"/>
                      </a:ext>
                    </a:extLst>
                  </p:cNvPr>
                  <p:cNvPicPr/>
                  <p:nvPr/>
                </p:nvPicPr>
                <p:blipFill>
                  <a:blip r:embed="rId194"/>
                  <a:stretch>
                    <a:fillRect/>
                  </a:stretch>
                </p:blipFill>
                <p:spPr>
                  <a:xfrm>
                    <a:off x="7169358" y="5362411"/>
                    <a:ext cx="31283" cy="46170"/>
                  </a:xfrm>
                  <a:prstGeom prst="rect">
                    <a:avLst/>
                  </a:prstGeom>
                </p:spPr>
              </p:pic>
            </mc:Fallback>
          </mc:AlternateContent>
        </p:grpSp>
      </p:grpSp>
      <p:sp>
        <p:nvSpPr>
          <p:cNvPr id="2448" name="TextBox 2447">
            <a:extLst>
              <a:ext uri="{FF2B5EF4-FFF2-40B4-BE49-F238E27FC236}">
                <a16:creationId xmlns:a16="http://schemas.microsoft.com/office/drawing/2014/main" id="{97BF42BB-1B62-A349-9D87-1C4EF5253282}"/>
              </a:ext>
            </a:extLst>
          </p:cNvPr>
          <p:cNvSpPr txBox="1"/>
          <p:nvPr/>
        </p:nvSpPr>
        <p:spPr>
          <a:xfrm>
            <a:off x="4589669" y="5112552"/>
            <a:ext cx="4502125" cy="523084"/>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halkboard" panose="03050602040202020205" pitchFamily="66" charset="77"/>
                <a:ea typeface="+mn-ea"/>
                <a:cs typeface="+mn-cs"/>
              </a:rPr>
              <a:t>Continuous automated </a:t>
            </a:r>
            <a:r>
              <a:rPr kumimoji="0" lang="en-US" sz="1400" b="1" i="0" u="sng" strike="noStrike" kern="1200" cap="none" spc="0" normalizeH="0" baseline="0" noProof="0" dirty="0">
                <a:ln>
                  <a:noFill/>
                </a:ln>
                <a:solidFill>
                  <a:prstClr val="black"/>
                </a:solidFill>
                <a:effectLst/>
                <a:uLnTx/>
                <a:uFillTx/>
                <a:latin typeface="Chalkboard" panose="03050602040202020205" pitchFamily="66" charset="77"/>
                <a:ea typeface="+mn-ea"/>
                <a:cs typeface="+mn-cs"/>
              </a:rPr>
              <a:t>security testing</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halkboard" panose="03050602040202020205" pitchFamily="66" charset="77"/>
                <a:ea typeface="+mn-ea"/>
                <a:cs typeface="+mn-cs"/>
              </a:rPr>
              <a:t>and </a:t>
            </a:r>
            <a:r>
              <a:rPr kumimoji="0" lang="en-US" sz="1400" b="1" i="0" u="sng" strike="noStrike" kern="1200" cap="none" spc="0" normalizeH="0" baseline="0" noProof="0" dirty="0">
                <a:ln>
                  <a:noFill/>
                </a:ln>
                <a:solidFill>
                  <a:prstClr val="black"/>
                </a:solidFill>
                <a:effectLst/>
                <a:uLnTx/>
                <a:uFillTx/>
                <a:latin typeface="Chalkboard" panose="03050602040202020205" pitchFamily="66" charset="77"/>
                <a:ea typeface="+mn-ea"/>
                <a:cs typeface="+mn-cs"/>
              </a:rPr>
              <a:t>exploit prevention</a:t>
            </a:r>
          </a:p>
        </p:txBody>
      </p:sp>
      <p:pic>
        <p:nvPicPr>
          <p:cNvPr id="2398" name="Picture 2397">
            <a:extLst>
              <a:ext uri="{FF2B5EF4-FFF2-40B4-BE49-F238E27FC236}">
                <a16:creationId xmlns:a16="http://schemas.microsoft.com/office/drawing/2014/main" id="{0EA58654-39B9-2C4B-94C4-6D9082966A37}"/>
              </a:ext>
            </a:extLst>
          </p:cNvPr>
          <p:cNvPicPr>
            <a:picLocks noChangeAspect="1"/>
          </p:cNvPicPr>
          <p:nvPr/>
        </p:nvPicPr>
        <p:blipFill rotWithShape="1">
          <a:blip r:embed="rId3"/>
          <a:srcRect l="12592"/>
          <a:stretch/>
        </p:blipFill>
        <p:spPr>
          <a:xfrm>
            <a:off x="7541036" y="3450669"/>
            <a:ext cx="1653586" cy="482474"/>
          </a:xfrm>
          <a:prstGeom prst="rect">
            <a:avLst/>
          </a:prstGeom>
        </p:spPr>
      </p:pic>
      <p:pic>
        <p:nvPicPr>
          <p:cNvPr id="2399" name="Picture 2398">
            <a:extLst>
              <a:ext uri="{FF2B5EF4-FFF2-40B4-BE49-F238E27FC236}">
                <a16:creationId xmlns:a16="http://schemas.microsoft.com/office/drawing/2014/main" id="{CA767439-7A1C-504E-9466-AC55D5B152F6}"/>
              </a:ext>
            </a:extLst>
          </p:cNvPr>
          <p:cNvPicPr>
            <a:picLocks noChangeAspect="1"/>
          </p:cNvPicPr>
          <p:nvPr/>
        </p:nvPicPr>
        <p:blipFill rotWithShape="1">
          <a:blip r:embed="rId3"/>
          <a:srcRect l="80333" t="819" b="-1"/>
          <a:stretch/>
        </p:blipFill>
        <p:spPr>
          <a:xfrm rot="5400000">
            <a:off x="9063489" y="3675998"/>
            <a:ext cx="372061" cy="478520"/>
          </a:xfrm>
          <a:prstGeom prst="rect">
            <a:avLst/>
          </a:prstGeom>
        </p:spPr>
      </p:pic>
      <p:pic>
        <p:nvPicPr>
          <p:cNvPr id="2400" name="Picture 2399">
            <a:extLst>
              <a:ext uri="{FF2B5EF4-FFF2-40B4-BE49-F238E27FC236}">
                <a16:creationId xmlns:a16="http://schemas.microsoft.com/office/drawing/2014/main" id="{99016831-F86C-EC45-AE5B-CB565C79F934}"/>
              </a:ext>
            </a:extLst>
          </p:cNvPr>
          <p:cNvPicPr>
            <a:picLocks noChangeAspect="1"/>
          </p:cNvPicPr>
          <p:nvPr/>
        </p:nvPicPr>
        <p:blipFill rotWithShape="1">
          <a:blip r:embed="rId3"/>
          <a:srcRect l="80333" t="819" b="-1"/>
          <a:stretch/>
        </p:blipFill>
        <p:spPr>
          <a:xfrm rot="5400000">
            <a:off x="7994110" y="3681586"/>
            <a:ext cx="372061" cy="478520"/>
          </a:xfrm>
          <a:prstGeom prst="rect">
            <a:avLst/>
          </a:prstGeom>
        </p:spPr>
      </p:pic>
      <p:pic>
        <p:nvPicPr>
          <p:cNvPr id="2401" name="Picture 2400">
            <a:extLst>
              <a:ext uri="{FF2B5EF4-FFF2-40B4-BE49-F238E27FC236}">
                <a16:creationId xmlns:a16="http://schemas.microsoft.com/office/drawing/2014/main" id="{06B65746-8C8F-F64F-9082-A8F7DABED833}"/>
              </a:ext>
            </a:extLst>
          </p:cNvPr>
          <p:cNvPicPr>
            <a:picLocks noChangeAspect="1"/>
          </p:cNvPicPr>
          <p:nvPr/>
        </p:nvPicPr>
        <p:blipFill rotWithShape="1">
          <a:blip r:embed="rId3"/>
          <a:srcRect l="80333" t="819" b="-1"/>
          <a:stretch/>
        </p:blipFill>
        <p:spPr>
          <a:xfrm rot="5400000">
            <a:off x="6887966" y="3648728"/>
            <a:ext cx="372061" cy="478520"/>
          </a:xfrm>
          <a:prstGeom prst="rect">
            <a:avLst/>
          </a:prstGeom>
        </p:spPr>
      </p:pic>
      <p:pic>
        <p:nvPicPr>
          <p:cNvPr id="2403" name="Picture 2402">
            <a:extLst>
              <a:ext uri="{FF2B5EF4-FFF2-40B4-BE49-F238E27FC236}">
                <a16:creationId xmlns:a16="http://schemas.microsoft.com/office/drawing/2014/main" id="{563D5B7B-51E5-2743-BA30-2C62235D33F9}"/>
              </a:ext>
            </a:extLst>
          </p:cNvPr>
          <p:cNvPicPr>
            <a:picLocks noChangeAspect="1"/>
          </p:cNvPicPr>
          <p:nvPr/>
        </p:nvPicPr>
        <p:blipFill rotWithShape="1">
          <a:blip r:embed="rId3"/>
          <a:srcRect l="80333" t="819" b="-1"/>
          <a:stretch/>
        </p:blipFill>
        <p:spPr>
          <a:xfrm rot="5400000">
            <a:off x="5870317" y="3725077"/>
            <a:ext cx="372061" cy="478520"/>
          </a:xfrm>
          <a:prstGeom prst="rect">
            <a:avLst/>
          </a:prstGeom>
        </p:spPr>
      </p:pic>
      <p:sp>
        <p:nvSpPr>
          <p:cNvPr id="2545" name="TextBox 2544">
            <a:extLst>
              <a:ext uri="{FF2B5EF4-FFF2-40B4-BE49-F238E27FC236}">
                <a16:creationId xmlns:a16="http://schemas.microsoft.com/office/drawing/2014/main" id="{1F35F53A-478F-BF48-BE9E-F4BFE5F4F277}"/>
              </a:ext>
            </a:extLst>
          </p:cNvPr>
          <p:cNvSpPr txBox="1"/>
          <p:nvPr/>
        </p:nvSpPr>
        <p:spPr>
          <a:xfrm>
            <a:off x="3537768" y="2876924"/>
            <a:ext cx="1144086" cy="523220"/>
          </a:xfrm>
          <a:prstGeom prst="rect">
            <a:avLst/>
          </a:prstGeom>
          <a:solidFill>
            <a:srgbClr val="FFFFFF">
              <a:alpha val="67059"/>
            </a:srgbClr>
          </a:solid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halkboard" panose="03050602040202020205" pitchFamily="66" charset="77"/>
                <a:ea typeface="+mn-ea"/>
                <a:cs typeface="+mn-cs"/>
              </a:rPr>
              <a:t>Instant Feedback</a:t>
            </a:r>
          </a:p>
        </p:txBody>
      </p:sp>
      <p:sp>
        <p:nvSpPr>
          <p:cNvPr id="2592" name="Rectangle 2591">
            <a:extLst>
              <a:ext uri="{FF2B5EF4-FFF2-40B4-BE49-F238E27FC236}">
                <a16:creationId xmlns:a16="http://schemas.microsoft.com/office/drawing/2014/main" id="{DBAD3D9E-21F1-E040-85DE-F35772372FF6}"/>
              </a:ext>
            </a:extLst>
          </p:cNvPr>
          <p:cNvSpPr/>
          <p:nvPr/>
        </p:nvSpPr>
        <p:spPr>
          <a:xfrm>
            <a:off x="7852385" y="3490359"/>
            <a:ext cx="1099643" cy="331218"/>
          </a:xfrm>
          <a:custGeom>
            <a:avLst/>
            <a:gdLst>
              <a:gd name="connsiteX0" fmla="*/ 0 w 1099643"/>
              <a:gd name="connsiteY0" fmla="*/ 0 h 331218"/>
              <a:gd name="connsiteX1" fmla="*/ 516832 w 1099643"/>
              <a:gd name="connsiteY1" fmla="*/ 0 h 331218"/>
              <a:gd name="connsiteX2" fmla="*/ 1099643 w 1099643"/>
              <a:gd name="connsiteY2" fmla="*/ 0 h 331218"/>
              <a:gd name="connsiteX3" fmla="*/ 1099643 w 1099643"/>
              <a:gd name="connsiteY3" fmla="*/ 331218 h 331218"/>
              <a:gd name="connsiteX4" fmla="*/ 560818 w 1099643"/>
              <a:gd name="connsiteY4" fmla="*/ 331218 h 331218"/>
              <a:gd name="connsiteX5" fmla="*/ 0 w 1099643"/>
              <a:gd name="connsiteY5" fmla="*/ 331218 h 331218"/>
              <a:gd name="connsiteX6" fmla="*/ 0 w 1099643"/>
              <a:gd name="connsiteY6" fmla="*/ 0 h 33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9643" h="331218" fill="none" extrusionOk="0">
                <a:moveTo>
                  <a:pt x="0" y="0"/>
                </a:moveTo>
                <a:cubicBezTo>
                  <a:pt x="197229" y="-26668"/>
                  <a:pt x="282591" y="23392"/>
                  <a:pt x="516832" y="0"/>
                </a:cubicBezTo>
                <a:cubicBezTo>
                  <a:pt x="751073" y="-23392"/>
                  <a:pt x="975865" y="7744"/>
                  <a:pt x="1099643" y="0"/>
                </a:cubicBezTo>
                <a:cubicBezTo>
                  <a:pt x="1129278" y="71581"/>
                  <a:pt x="1065142" y="196171"/>
                  <a:pt x="1099643" y="331218"/>
                </a:cubicBezTo>
                <a:cubicBezTo>
                  <a:pt x="832799" y="371585"/>
                  <a:pt x="715070" y="302874"/>
                  <a:pt x="560818" y="331218"/>
                </a:cubicBezTo>
                <a:cubicBezTo>
                  <a:pt x="406566" y="359562"/>
                  <a:pt x="226839" y="311133"/>
                  <a:pt x="0" y="331218"/>
                </a:cubicBezTo>
                <a:cubicBezTo>
                  <a:pt x="-7150" y="253684"/>
                  <a:pt x="20517" y="103535"/>
                  <a:pt x="0" y="0"/>
                </a:cubicBezTo>
                <a:close/>
              </a:path>
              <a:path w="1099643" h="331218" stroke="0" extrusionOk="0">
                <a:moveTo>
                  <a:pt x="0" y="0"/>
                </a:moveTo>
                <a:cubicBezTo>
                  <a:pt x="117671" y="-57550"/>
                  <a:pt x="405397" y="12075"/>
                  <a:pt x="571814" y="0"/>
                </a:cubicBezTo>
                <a:cubicBezTo>
                  <a:pt x="738231" y="-12075"/>
                  <a:pt x="904308" y="59578"/>
                  <a:pt x="1099643" y="0"/>
                </a:cubicBezTo>
                <a:cubicBezTo>
                  <a:pt x="1104479" y="131500"/>
                  <a:pt x="1069293" y="168039"/>
                  <a:pt x="1099643" y="331218"/>
                </a:cubicBezTo>
                <a:cubicBezTo>
                  <a:pt x="857671" y="333249"/>
                  <a:pt x="790912" y="301585"/>
                  <a:pt x="560818" y="331218"/>
                </a:cubicBezTo>
                <a:cubicBezTo>
                  <a:pt x="330725" y="360851"/>
                  <a:pt x="186406" y="323134"/>
                  <a:pt x="0" y="331218"/>
                </a:cubicBezTo>
                <a:cubicBezTo>
                  <a:pt x="-39001" y="263947"/>
                  <a:pt x="24470" y="163625"/>
                  <a:pt x="0" y="0"/>
                </a:cubicBezTo>
                <a:close/>
              </a:path>
            </a:pathLst>
          </a:custGeom>
          <a:solidFill>
            <a:schemeClr val="accent4">
              <a:lumMod val="40000"/>
              <a:lumOff val="60000"/>
            </a:schemeClr>
          </a:solidFill>
          <a:ln w="25400">
            <a:extLst>
              <a:ext uri="{C807C97D-BFC1-408E-A445-0C87EB9F89A2}">
                <ask:lineSketchStyleProps xmlns:ask="http://schemas.microsoft.com/office/drawing/2018/sketchyshapes" sd="379407152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mic Sans MS" panose="030F0902030302020204" pitchFamily="66" charset="0"/>
                <a:ea typeface="+mn-ea"/>
                <a:cs typeface="+mn-cs"/>
              </a:rPr>
              <a:t>Attacks</a:t>
            </a:r>
          </a:p>
        </p:txBody>
      </p:sp>
      <p:grpSp>
        <p:nvGrpSpPr>
          <p:cNvPr id="2663" name="Group 2662">
            <a:extLst>
              <a:ext uri="{FF2B5EF4-FFF2-40B4-BE49-F238E27FC236}">
                <a16:creationId xmlns:a16="http://schemas.microsoft.com/office/drawing/2014/main" id="{6853C193-23BF-3C47-AD06-65FB15E7D445}"/>
              </a:ext>
            </a:extLst>
          </p:cNvPr>
          <p:cNvGrpSpPr/>
          <p:nvPr/>
        </p:nvGrpSpPr>
        <p:grpSpPr>
          <a:xfrm>
            <a:off x="9726980" y="3945938"/>
            <a:ext cx="2569752" cy="917489"/>
            <a:chOff x="10146716" y="4706923"/>
            <a:chExt cx="2259505" cy="698523"/>
          </a:xfrm>
        </p:grpSpPr>
        <p:grpSp>
          <p:nvGrpSpPr>
            <p:cNvPr id="2664" name="Group 2663">
              <a:extLst>
                <a:ext uri="{FF2B5EF4-FFF2-40B4-BE49-F238E27FC236}">
                  <a16:creationId xmlns:a16="http://schemas.microsoft.com/office/drawing/2014/main" id="{FEC39376-BD7C-804F-81B9-CEBF5A6664B8}"/>
                </a:ext>
              </a:extLst>
            </p:cNvPr>
            <p:cNvGrpSpPr/>
            <p:nvPr/>
          </p:nvGrpSpPr>
          <p:grpSpPr>
            <a:xfrm>
              <a:off x="10178130" y="4749970"/>
              <a:ext cx="1485939" cy="192033"/>
              <a:chOff x="9747882" y="4277209"/>
              <a:chExt cx="1634760" cy="226440"/>
            </a:xfrm>
          </p:grpSpPr>
          <mc:AlternateContent xmlns:mc="http://schemas.openxmlformats.org/markup-compatibility/2006" xmlns:p14="http://schemas.microsoft.com/office/powerpoint/2010/main">
            <mc:Choice Requires="p14">
              <p:contentPart p14:bwMode="auto" r:id="rId3024">
                <p14:nvContentPartPr>
                  <p14:cNvPr id="2683" name="Ink 2682">
                    <a:extLst>
                      <a:ext uri="{FF2B5EF4-FFF2-40B4-BE49-F238E27FC236}">
                        <a16:creationId xmlns:a16="http://schemas.microsoft.com/office/drawing/2014/main" id="{3C6570AC-76AE-124F-9052-2F200ADA7EC1}"/>
                      </a:ext>
                    </a:extLst>
                  </p14:cNvPr>
                  <p14:cNvContentPartPr/>
                  <p14:nvPr/>
                </p14:nvContentPartPr>
                <p14:xfrm>
                  <a:off x="9747882" y="4331569"/>
                  <a:ext cx="1010880" cy="172080"/>
                </p14:xfrm>
              </p:contentPart>
            </mc:Choice>
            <mc:Fallback xmlns="">
              <p:pic>
                <p:nvPicPr>
                  <p:cNvPr id="3093" name="Ink 3092">
                    <a:extLst>
                      <a:ext uri="{FF2B5EF4-FFF2-40B4-BE49-F238E27FC236}">
                        <a16:creationId xmlns:a16="http://schemas.microsoft.com/office/drawing/2014/main" id="{AABEC8C3-25E0-AB4B-859B-526E01E0B089}"/>
                      </a:ext>
                    </a:extLst>
                  </p:cNvPr>
                  <p:cNvPicPr/>
                  <p:nvPr/>
                </p:nvPicPr>
                <p:blipFill>
                  <a:blip r:embed="rId2335"/>
                  <a:stretch>
                    <a:fillRect/>
                  </a:stretch>
                </p:blipFill>
                <p:spPr>
                  <a:xfrm>
                    <a:off x="9737979" y="4321397"/>
                    <a:ext cx="1030290" cy="192848"/>
                  </a:xfrm>
                  <a:prstGeom prst="rect">
                    <a:avLst/>
                  </a:prstGeom>
                </p:spPr>
              </p:pic>
            </mc:Fallback>
          </mc:AlternateContent>
          <mc:AlternateContent xmlns:mc="http://schemas.openxmlformats.org/markup-compatibility/2006" xmlns:p14="http://schemas.microsoft.com/office/powerpoint/2010/main">
            <mc:Choice Requires="p14">
              <p:contentPart p14:bwMode="auto" r:id="rId3025">
                <p14:nvContentPartPr>
                  <p14:cNvPr id="2684" name="Ink 2683">
                    <a:extLst>
                      <a:ext uri="{FF2B5EF4-FFF2-40B4-BE49-F238E27FC236}">
                        <a16:creationId xmlns:a16="http://schemas.microsoft.com/office/drawing/2014/main" id="{FDAFA5ED-417B-2845-B755-157E7557F19C}"/>
                      </a:ext>
                    </a:extLst>
                  </p14:cNvPr>
                  <p14:cNvContentPartPr/>
                  <p14:nvPr/>
                </p14:nvContentPartPr>
                <p14:xfrm>
                  <a:off x="10781082" y="4277209"/>
                  <a:ext cx="601560" cy="156960"/>
                </p14:xfrm>
              </p:contentPart>
            </mc:Choice>
            <mc:Fallback xmlns="">
              <p:pic>
                <p:nvPicPr>
                  <p:cNvPr id="3094" name="Ink 3093">
                    <a:extLst>
                      <a:ext uri="{FF2B5EF4-FFF2-40B4-BE49-F238E27FC236}">
                        <a16:creationId xmlns:a16="http://schemas.microsoft.com/office/drawing/2014/main" id="{C8D62F7B-816C-E64D-9F2B-60CCAB6DF67E}"/>
                      </a:ext>
                    </a:extLst>
                  </p:cNvPr>
                  <p:cNvPicPr/>
                  <p:nvPr/>
                </p:nvPicPr>
                <p:blipFill>
                  <a:blip r:embed="rId2337"/>
                  <a:stretch>
                    <a:fillRect/>
                  </a:stretch>
                </p:blipFill>
                <p:spPr>
                  <a:xfrm>
                    <a:off x="10771181" y="4266604"/>
                    <a:ext cx="620965" cy="177747"/>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026">
              <p14:nvContentPartPr>
                <p14:cNvPr id="2665" name="Ink 2664">
                  <a:extLst>
                    <a:ext uri="{FF2B5EF4-FFF2-40B4-BE49-F238E27FC236}">
                      <a16:creationId xmlns:a16="http://schemas.microsoft.com/office/drawing/2014/main" id="{565DA8ED-7E5C-A14E-98B9-357062B07F5C}"/>
                    </a:ext>
                  </a:extLst>
                </p14:cNvPr>
                <p14:cNvContentPartPr/>
                <p14:nvPr/>
              </p14:nvContentPartPr>
              <p14:xfrm>
                <a:off x="11657198" y="4706923"/>
                <a:ext cx="687177" cy="174936"/>
              </p14:xfrm>
            </p:contentPart>
          </mc:Choice>
          <mc:Fallback xmlns="">
            <p:pic>
              <p:nvPicPr>
                <p:cNvPr id="286" name="Ink 285">
                  <a:extLst>
                    <a:ext uri="{FF2B5EF4-FFF2-40B4-BE49-F238E27FC236}">
                      <a16:creationId xmlns:a16="http://schemas.microsoft.com/office/drawing/2014/main" id="{A53B8FF3-2DE7-454A-8205-7D7ADFB10597}"/>
                    </a:ext>
                  </a:extLst>
                </p:cNvPr>
                <p:cNvPicPr/>
                <p:nvPr/>
              </p:nvPicPr>
              <p:blipFill>
                <a:blip r:embed="rId5864"/>
                <a:stretch>
                  <a:fillRect/>
                </a:stretch>
              </p:blipFill>
              <p:spPr>
                <a:xfrm>
                  <a:off x="11648199" y="4697924"/>
                  <a:ext cx="704815" cy="192574"/>
                </a:xfrm>
                <a:prstGeom prst="rect">
                  <a:avLst/>
                </a:prstGeom>
              </p:spPr>
            </p:pic>
          </mc:Fallback>
        </mc:AlternateContent>
        <mc:AlternateContent xmlns:mc="http://schemas.openxmlformats.org/markup-compatibility/2006" xmlns:p14="http://schemas.microsoft.com/office/powerpoint/2010/main">
          <mc:Choice Requires="p14">
            <p:contentPart p14:bwMode="auto" r:id="rId5865">
              <p14:nvContentPartPr>
                <p14:cNvPr id="2666" name="Ink 2665">
                  <a:extLst>
                    <a:ext uri="{FF2B5EF4-FFF2-40B4-BE49-F238E27FC236}">
                      <a16:creationId xmlns:a16="http://schemas.microsoft.com/office/drawing/2014/main" id="{2396A0F5-2CFE-8C46-86BA-A2A0C489CFA9}"/>
                    </a:ext>
                  </a:extLst>
                </p14:cNvPr>
                <p14:cNvContentPartPr/>
                <p14:nvPr/>
              </p14:nvContentPartPr>
              <p14:xfrm>
                <a:off x="10146716" y="5256766"/>
                <a:ext cx="897257" cy="128531"/>
              </p14:xfrm>
            </p:contentPart>
          </mc:Choice>
          <mc:Fallback xmlns="">
            <p:pic>
              <p:nvPicPr>
                <p:cNvPr id="287" name="Ink 286">
                  <a:extLst>
                    <a:ext uri="{FF2B5EF4-FFF2-40B4-BE49-F238E27FC236}">
                      <a16:creationId xmlns:a16="http://schemas.microsoft.com/office/drawing/2014/main" id="{247D4353-592F-AA41-AAD7-B5D97C2E80DD}"/>
                    </a:ext>
                  </a:extLst>
                </p:cNvPr>
                <p:cNvPicPr/>
                <p:nvPr/>
              </p:nvPicPr>
              <p:blipFill>
                <a:blip r:embed="rId5866"/>
                <a:stretch>
                  <a:fillRect/>
                </a:stretch>
              </p:blipFill>
              <p:spPr>
                <a:xfrm>
                  <a:off x="10137715" y="5247765"/>
                  <a:ext cx="914900" cy="146173"/>
                </a:xfrm>
                <a:prstGeom prst="rect">
                  <a:avLst/>
                </a:prstGeom>
              </p:spPr>
            </p:pic>
          </mc:Fallback>
        </mc:AlternateContent>
        <mc:AlternateContent xmlns:mc="http://schemas.openxmlformats.org/markup-compatibility/2006" xmlns:p14="http://schemas.microsoft.com/office/powerpoint/2010/main">
          <mc:Choice Requires="p14">
            <p:contentPart p14:bwMode="auto" r:id="rId5867">
              <p14:nvContentPartPr>
                <p14:cNvPr id="2667" name="Ink 2666">
                  <a:extLst>
                    <a:ext uri="{FF2B5EF4-FFF2-40B4-BE49-F238E27FC236}">
                      <a16:creationId xmlns:a16="http://schemas.microsoft.com/office/drawing/2014/main" id="{D045444D-A9B1-AF4D-9CE6-CD4B894F1705}"/>
                    </a:ext>
                  </a:extLst>
                </p14:cNvPr>
                <p14:cNvContentPartPr/>
                <p14:nvPr/>
              </p14:nvContentPartPr>
              <p14:xfrm>
                <a:off x="10932062" y="5219214"/>
                <a:ext cx="1437182" cy="186232"/>
              </p14:xfrm>
            </p:contentPart>
          </mc:Choice>
          <mc:Fallback xmlns="">
            <p:pic>
              <p:nvPicPr>
                <p:cNvPr id="288" name="Ink 287">
                  <a:extLst>
                    <a:ext uri="{FF2B5EF4-FFF2-40B4-BE49-F238E27FC236}">
                      <a16:creationId xmlns:a16="http://schemas.microsoft.com/office/drawing/2014/main" id="{FFD40258-CAAC-6943-9109-968A77B4AFD5}"/>
                    </a:ext>
                  </a:extLst>
                </p:cNvPr>
                <p:cNvPicPr/>
                <p:nvPr/>
              </p:nvPicPr>
              <p:blipFill>
                <a:blip r:embed="rId5868"/>
                <a:stretch>
                  <a:fillRect/>
                </a:stretch>
              </p:blipFill>
              <p:spPr>
                <a:xfrm>
                  <a:off x="10923064" y="5210226"/>
                  <a:ext cx="1454818" cy="203849"/>
                </a:xfrm>
                <a:prstGeom prst="rect">
                  <a:avLst/>
                </a:prstGeom>
              </p:spPr>
            </p:pic>
          </mc:Fallback>
        </mc:AlternateContent>
        <mc:AlternateContent xmlns:mc="http://schemas.openxmlformats.org/markup-compatibility/2006" xmlns:p14="http://schemas.microsoft.com/office/powerpoint/2010/main">
          <mc:Choice Requires="p14">
            <p:contentPart p14:bwMode="auto" r:id="rId5869">
              <p14:nvContentPartPr>
                <p14:cNvPr id="2668" name="Ink 2667">
                  <a:extLst>
                    <a:ext uri="{FF2B5EF4-FFF2-40B4-BE49-F238E27FC236}">
                      <a16:creationId xmlns:a16="http://schemas.microsoft.com/office/drawing/2014/main" id="{D2F97DFF-6B14-8B46-81C9-B9E4D0AE91EB}"/>
                    </a:ext>
                  </a:extLst>
                </p14:cNvPr>
                <p14:cNvContentPartPr/>
                <p14:nvPr/>
              </p14:nvContentPartPr>
              <p14:xfrm>
                <a:off x="10942860" y="5239058"/>
                <a:ext cx="109621" cy="56480"/>
              </p14:xfrm>
            </p:contentPart>
          </mc:Choice>
          <mc:Fallback xmlns="">
            <p:pic>
              <p:nvPicPr>
                <p:cNvPr id="289" name="Ink 288">
                  <a:extLst>
                    <a:ext uri="{FF2B5EF4-FFF2-40B4-BE49-F238E27FC236}">
                      <a16:creationId xmlns:a16="http://schemas.microsoft.com/office/drawing/2014/main" id="{E32354F2-4729-5346-B9CB-3F202DBD893D}"/>
                    </a:ext>
                  </a:extLst>
                </p:cNvPr>
                <p:cNvPicPr/>
                <p:nvPr/>
              </p:nvPicPr>
              <p:blipFill>
                <a:blip r:embed="rId5870"/>
                <a:stretch>
                  <a:fillRect/>
                </a:stretch>
              </p:blipFill>
              <p:spPr>
                <a:xfrm>
                  <a:off x="10933845" y="5230064"/>
                  <a:ext cx="127290" cy="74108"/>
                </a:xfrm>
                <a:prstGeom prst="rect">
                  <a:avLst/>
                </a:prstGeom>
              </p:spPr>
            </p:pic>
          </mc:Fallback>
        </mc:AlternateContent>
        <mc:AlternateContent xmlns:mc="http://schemas.openxmlformats.org/markup-compatibility/2006" xmlns:p14="http://schemas.microsoft.com/office/powerpoint/2010/main">
          <mc:Choice Requires="p14">
            <p:contentPart p14:bwMode="auto" r:id="rId5871">
              <p14:nvContentPartPr>
                <p14:cNvPr id="2669" name="Ink 2668">
                  <a:extLst>
                    <a:ext uri="{FF2B5EF4-FFF2-40B4-BE49-F238E27FC236}">
                      <a16:creationId xmlns:a16="http://schemas.microsoft.com/office/drawing/2014/main" id="{D7FD0A32-8323-AC4F-A0BD-D86ACD386C59}"/>
                    </a:ext>
                  </a:extLst>
                </p14:cNvPr>
                <p14:cNvContentPartPr/>
                <p14:nvPr/>
              </p14:nvContentPartPr>
              <p14:xfrm>
                <a:off x="10171586" y="5186547"/>
                <a:ext cx="818068" cy="151428"/>
              </p14:xfrm>
            </p:contentPart>
          </mc:Choice>
          <mc:Fallback xmlns="">
            <p:pic>
              <p:nvPicPr>
                <p:cNvPr id="290" name="Ink 289">
                  <a:extLst>
                    <a:ext uri="{FF2B5EF4-FFF2-40B4-BE49-F238E27FC236}">
                      <a16:creationId xmlns:a16="http://schemas.microsoft.com/office/drawing/2014/main" id="{3311EAAE-7252-B446-865A-CBD80088E0A5}"/>
                    </a:ext>
                  </a:extLst>
                </p:cNvPr>
                <p:cNvPicPr/>
                <p:nvPr/>
              </p:nvPicPr>
              <p:blipFill>
                <a:blip r:embed="rId5872"/>
                <a:stretch>
                  <a:fillRect/>
                </a:stretch>
              </p:blipFill>
              <p:spPr>
                <a:xfrm>
                  <a:off x="10153591" y="5150578"/>
                  <a:ext cx="853699" cy="223006"/>
                </a:xfrm>
                <a:prstGeom prst="rect">
                  <a:avLst/>
                </a:prstGeom>
              </p:spPr>
            </p:pic>
          </mc:Fallback>
        </mc:AlternateContent>
        <mc:AlternateContent xmlns:mc="http://schemas.openxmlformats.org/markup-compatibility/2006" xmlns:p14="http://schemas.microsoft.com/office/powerpoint/2010/main">
          <mc:Choice Requires="p14">
            <p:contentPart p14:bwMode="auto" r:id="rId5873">
              <p14:nvContentPartPr>
                <p14:cNvPr id="2670" name="Ink 2669">
                  <a:extLst>
                    <a:ext uri="{FF2B5EF4-FFF2-40B4-BE49-F238E27FC236}">
                      <a16:creationId xmlns:a16="http://schemas.microsoft.com/office/drawing/2014/main" id="{F2CC9777-1453-6845-8080-27DC6DCC9B1A}"/>
                    </a:ext>
                  </a:extLst>
                </p14:cNvPr>
                <p14:cNvContentPartPr/>
                <p14:nvPr/>
              </p14:nvContentPartPr>
              <p14:xfrm>
                <a:off x="11147705" y="5194790"/>
                <a:ext cx="1221212" cy="157534"/>
              </p14:xfrm>
            </p:contentPart>
          </mc:Choice>
          <mc:Fallback xmlns="">
            <p:pic>
              <p:nvPicPr>
                <p:cNvPr id="291" name="Ink 290">
                  <a:extLst>
                    <a:ext uri="{FF2B5EF4-FFF2-40B4-BE49-F238E27FC236}">
                      <a16:creationId xmlns:a16="http://schemas.microsoft.com/office/drawing/2014/main" id="{8343705F-595A-E54F-825C-43357ACB7AC2}"/>
                    </a:ext>
                  </a:extLst>
                </p:cNvPr>
                <p:cNvPicPr/>
                <p:nvPr/>
              </p:nvPicPr>
              <p:blipFill>
                <a:blip r:embed="rId5874"/>
                <a:stretch>
                  <a:fillRect/>
                </a:stretch>
              </p:blipFill>
              <p:spPr>
                <a:xfrm>
                  <a:off x="11129704" y="5158823"/>
                  <a:ext cx="1256855" cy="229108"/>
                </a:xfrm>
                <a:prstGeom prst="rect">
                  <a:avLst/>
                </a:prstGeom>
              </p:spPr>
            </p:pic>
          </mc:Fallback>
        </mc:AlternateContent>
        <mc:AlternateContent xmlns:mc="http://schemas.openxmlformats.org/markup-compatibility/2006" xmlns:p14="http://schemas.microsoft.com/office/powerpoint/2010/main">
          <mc:Choice Requires="p14">
            <p:contentPart p14:bwMode="auto" r:id="rId5875">
              <p14:nvContentPartPr>
                <p14:cNvPr id="2671" name="Ink 2670">
                  <a:extLst>
                    <a:ext uri="{FF2B5EF4-FFF2-40B4-BE49-F238E27FC236}">
                      <a16:creationId xmlns:a16="http://schemas.microsoft.com/office/drawing/2014/main" id="{BC341A65-D6B0-C74C-B6FB-0EB4D3FF7067}"/>
                    </a:ext>
                  </a:extLst>
                </p14:cNvPr>
                <p14:cNvContentPartPr/>
                <p14:nvPr/>
              </p14:nvContentPartPr>
              <p14:xfrm>
                <a:off x="10239976" y="5104422"/>
                <a:ext cx="551051" cy="56480"/>
              </p14:xfrm>
            </p:contentPart>
          </mc:Choice>
          <mc:Fallback xmlns="">
            <p:pic>
              <p:nvPicPr>
                <p:cNvPr id="292" name="Ink 291">
                  <a:extLst>
                    <a:ext uri="{FF2B5EF4-FFF2-40B4-BE49-F238E27FC236}">
                      <a16:creationId xmlns:a16="http://schemas.microsoft.com/office/drawing/2014/main" id="{95B3AF67-4AB8-5847-8D2B-8F9DAB1F862D}"/>
                    </a:ext>
                  </a:extLst>
                </p:cNvPr>
                <p:cNvPicPr/>
                <p:nvPr/>
              </p:nvPicPr>
              <p:blipFill>
                <a:blip r:embed="rId5876"/>
                <a:stretch>
                  <a:fillRect/>
                </a:stretch>
              </p:blipFill>
              <p:spPr>
                <a:xfrm>
                  <a:off x="10221980" y="5068447"/>
                  <a:ext cx="586684" cy="128069"/>
                </a:xfrm>
                <a:prstGeom prst="rect">
                  <a:avLst/>
                </a:prstGeom>
              </p:spPr>
            </p:pic>
          </mc:Fallback>
        </mc:AlternateContent>
        <mc:AlternateContent xmlns:mc="http://schemas.openxmlformats.org/markup-compatibility/2006" xmlns:p14="http://schemas.microsoft.com/office/powerpoint/2010/main">
          <mc:Choice Requires="p14">
            <p:contentPart p14:bwMode="auto" r:id="rId5877">
              <p14:nvContentPartPr>
                <p14:cNvPr id="2672" name="Ink 2671">
                  <a:extLst>
                    <a:ext uri="{FF2B5EF4-FFF2-40B4-BE49-F238E27FC236}">
                      <a16:creationId xmlns:a16="http://schemas.microsoft.com/office/drawing/2014/main" id="{79859ABB-CB31-1A4F-8840-32CD41C24AAE}"/>
                    </a:ext>
                  </a:extLst>
                </p14:cNvPr>
                <p14:cNvContentPartPr/>
                <p14:nvPr/>
              </p14:nvContentPartPr>
              <p14:xfrm>
                <a:off x="11143451" y="5022296"/>
                <a:ext cx="516037" cy="51596"/>
              </p14:xfrm>
            </p:contentPart>
          </mc:Choice>
          <mc:Fallback xmlns="">
            <p:pic>
              <p:nvPicPr>
                <p:cNvPr id="293" name="Ink 292">
                  <a:extLst>
                    <a:ext uri="{FF2B5EF4-FFF2-40B4-BE49-F238E27FC236}">
                      <a16:creationId xmlns:a16="http://schemas.microsoft.com/office/drawing/2014/main" id="{61E7DD3B-E40A-804A-B123-7A6E9CCF234F}"/>
                    </a:ext>
                  </a:extLst>
                </p:cNvPr>
                <p:cNvPicPr/>
                <p:nvPr/>
              </p:nvPicPr>
              <p:blipFill>
                <a:blip r:embed="rId5878"/>
                <a:stretch>
                  <a:fillRect/>
                </a:stretch>
              </p:blipFill>
              <p:spPr>
                <a:xfrm>
                  <a:off x="11125458" y="4986215"/>
                  <a:ext cx="551663" cy="123397"/>
                </a:xfrm>
                <a:prstGeom prst="rect">
                  <a:avLst/>
                </a:prstGeom>
              </p:spPr>
            </p:pic>
          </mc:Fallback>
        </mc:AlternateContent>
        <mc:AlternateContent xmlns:mc="http://schemas.openxmlformats.org/markup-compatibility/2006" xmlns:p14="http://schemas.microsoft.com/office/powerpoint/2010/main">
          <mc:Choice Requires="p14">
            <p:contentPart p14:bwMode="auto" r:id="rId5879">
              <p14:nvContentPartPr>
                <p14:cNvPr id="2673" name="Ink 2672">
                  <a:extLst>
                    <a:ext uri="{FF2B5EF4-FFF2-40B4-BE49-F238E27FC236}">
                      <a16:creationId xmlns:a16="http://schemas.microsoft.com/office/drawing/2014/main" id="{FC425FD4-21A5-C449-A0F5-6242F7833491}"/>
                    </a:ext>
                  </a:extLst>
                </p14:cNvPr>
                <p14:cNvContentPartPr/>
                <p14:nvPr/>
              </p14:nvContentPartPr>
              <p14:xfrm>
                <a:off x="11213805" y="5036340"/>
                <a:ext cx="535344" cy="54648"/>
              </p14:xfrm>
            </p:contentPart>
          </mc:Choice>
          <mc:Fallback xmlns="">
            <p:pic>
              <p:nvPicPr>
                <p:cNvPr id="294" name="Ink 293">
                  <a:extLst>
                    <a:ext uri="{FF2B5EF4-FFF2-40B4-BE49-F238E27FC236}">
                      <a16:creationId xmlns:a16="http://schemas.microsoft.com/office/drawing/2014/main" id="{7E924F2A-F346-A149-AB1E-05B32CA5F8A6}"/>
                    </a:ext>
                  </a:extLst>
                </p:cNvPr>
                <p:cNvPicPr/>
                <p:nvPr/>
              </p:nvPicPr>
              <p:blipFill>
                <a:blip r:embed="rId5880"/>
                <a:stretch>
                  <a:fillRect/>
                </a:stretch>
              </p:blipFill>
              <p:spPr>
                <a:xfrm>
                  <a:off x="11195804" y="5000622"/>
                  <a:ext cx="570986" cy="125726"/>
                </a:xfrm>
                <a:prstGeom prst="rect">
                  <a:avLst/>
                </a:prstGeom>
              </p:spPr>
            </p:pic>
          </mc:Fallback>
        </mc:AlternateContent>
        <mc:AlternateContent xmlns:mc="http://schemas.openxmlformats.org/markup-compatibility/2006" xmlns:p14="http://schemas.microsoft.com/office/powerpoint/2010/main">
          <mc:Choice Requires="p14">
            <p:contentPart p14:bwMode="auto" r:id="rId5881">
              <p14:nvContentPartPr>
                <p14:cNvPr id="2674" name="Ink 2673">
                  <a:extLst>
                    <a:ext uri="{FF2B5EF4-FFF2-40B4-BE49-F238E27FC236}">
                      <a16:creationId xmlns:a16="http://schemas.microsoft.com/office/drawing/2014/main" id="{FAFA5D74-774F-EC46-939A-71E1DF35D6D7}"/>
                    </a:ext>
                  </a:extLst>
                </p14:cNvPr>
                <p14:cNvContentPartPr/>
                <p14:nvPr/>
              </p14:nvContentPartPr>
              <p14:xfrm>
                <a:off x="12106481" y="5072671"/>
                <a:ext cx="280434" cy="88842"/>
              </p14:xfrm>
            </p:contentPart>
          </mc:Choice>
          <mc:Fallback xmlns="">
            <p:pic>
              <p:nvPicPr>
                <p:cNvPr id="295" name="Ink 294">
                  <a:extLst>
                    <a:ext uri="{FF2B5EF4-FFF2-40B4-BE49-F238E27FC236}">
                      <a16:creationId xmlns:a16="http://schemas.microsoft.com/office/drawing/2014/main" id="{2144710F-D8FC-7C48-BF35-E08163273D3A}"/>
                    </a:ext>
                  </a:extLst>
                </p:cNvPr>
                <p:cNvPicPr/>
                <p:nvPr/>
              </p:nvPicPr>
              <p:blipFill>
                <a:blip r:embed="rId5882"/>
                <a:stretch>
                  <a:fillRect/>
                </a:stretch>
              </p:blipFill>
              <p:spPr>
                <a:xfrm>
                  <a:off x="12088481" y="5036703"/>
                  <a:ext cx="316073" cy="160419"/>
                </a:xfrm>
                <a:prstGeom prst="rect">
                  <a:avLst/>
                </a:prstGeom>
              </p:spPr>
            </p:pic>
          </mc:Fallback>
        </mc:AlternateContent>
        <mc:AlternateContent xmlns:mc="http://schemas.openxmlformats.org/markup-compatibility/2006" xmlns:p14="http://schemas.microsoft.com/office/powerpoint/2010/main">
          <mc:Choice Requires="p14">
            <p:contentPart p14:bwMode="auto" r:id="rId5883">
              <p14:nvContentPartPr>
                <p14:cNvPr id="2675" name="Ink 2674">
                  <a:extLst>
                    <a:ext uri="{FF2B5EF4-FFF2-40B4-BE49-F238E27FC236}">
                      <a16:creationId xmlns:a16="http://schemas.microsoft.com/office/drawing/2014/main" id="{1BCFD535-5A33-8647-B16D-157E9C133A28}"/>
                    </a:ext>
                  </a:extLst>
                </p14:cNvPr>
                <p14:cNvContentPartPr/>
                <p14:nvPr/>
              </p14:nvContentPartPr>
              <p14:xfrm>
                <a:off x="10183693" y="4845528"/>
                <a:ext cx="898239" cy="131584"/>
              </p14:xfrm>
            </p:contentPart>
          </mc:Choice>
          <mc:Fallback xmlns="">
            <p:pic>
              <p:nvPicPr>
                <p:cNvPr id="296" name="Ink 295">
                  <a:extLst>
                    <a:ext uri="{FF2B5EF4-FFF2-40B4-BE49-F238E27FC236}">
                      <a16:creationId xmlns:a16="http://schemas.microsoft.com/office/drawing/2014/main" id="{E163F102-4E9C-8146-BF94-10DEDF6C5650}"/>
                    </a:ext>
                  </a:extLst>
                </p:cNvPr>
                <p:cNvPicPr/>
                <p:nvPr/>
              </p:nvPicPr>
              <p:blipFill>
                <a:blip r:embed="rId5884"/>
                <a:stretch>
                  <a:fillRect/>
                </a:stretch>
              </p:blipFill>
              <p:spPr>
                <a:xfrm>
                  <a:off x="10165692" y="4809576"/>
                  <a:ext cx="933881" cy="203128"/>
                </a:xfrm>
                <a:prstGeom prst="rect">
                  <a:avLst/>
                </a:prstGeom>
              </p:spPr>
            </p:pic>
          </mc:Fallback>
        </mc:AlternateContent>
        <mc:AlternateContent xmlns:mc="http://schemas.openxmlformats.org/markup-compatibility/2006" xmlns:p14="http://schemas.microsoft.com/office/powerpoint/2010/main">
          <mc:Choice Requires="p14">
            <p:contentPart p14:bwMode="auto" r:id="rId5885">
              <p14:nvContentPartPr>
                <p14:cNvPr id="2676" name="Ink 2675">
                  <a:extLst>
                    <a:ext uri="{FF2B5EF4-FFF2-40B4-BE49-F238E27FC236}">
                      <a16:creationId xmlns:a16="http://schemas.microsoft.com/office/drawing/2014/main" id="{14240903-4F6D-6541-9D90-ED5FD897C678}"/>
                    </a:ext>
                  </a:extLst>
                </p14:cNvPr>
                <p14:cNvContentPartPr/>
                <p14:nvPr/>
              </p14:nvContentPartPr>
              <p14:xfrm>
                <a:off x="11139851" y="4782637"/>
                <a:ext cx="525200" cy="108992"/>
              </p14:xfrm>
            </p:contentPart>
          </mc:Choice>
          <mc:Fallback xmlns="">
            <p:pic>
              <p:nvPicPr>
                <p:cNvPr id="297" name="Ink 296">
                  <a:extLst>
                    <a:ext uri="{FF2B5EF4-FFF2-40B4-BE49-F238E27FC236}">
                      <a16:creationId xmlns:a16="http://schemas.microsoft.com/office/drawing/2014/main" id="{7D43235C-57B3-7D43-B8C1-CC60EBB72BAB}"/>
                    </a:ext>
                  </a:extLst>
                </p:cNvPr>
                <p:cNvPicPr/>
                <p:nvPr/>
              </p:nvPicPr>
              <p:blipFill>
                <a:blip r:embed="rId5886"/>
                <a:stretch>
                  <a:fillRect/>
                </a:stretch>
              </p:blipFill>
              <p:spPr>
                <a:xfrm>
                  <a:off x="11121852" y="4746666"/>
                  <a:ext cx="560837" cy="180574"/>
                </a:xfrm>
                <a:prstGeom prst="rect">
                  <a:avLst/>
                </a:prstGeom>
              </p:spPr>
            </p:pic>
          </mc:Fallback>
        </mc:AlternateContent>
        <mc:AlternateContent xmlns:mc="http://schemas.openxmlformats.org/markup-compatibility/2006" xmlns:p14="http://schemas.microsoft.com/office/powerpoint/2010/main">
          <mc:Choice Requires="p14">
            <p:contentPart p14:bwMode="auto" r:id="rId5887">
              <p14:nvContentPartPr>
                <p14:cNvPr id="2677" name="Ink 2676">
                  <a:extLst>
                    <a:ext uri="{FF2B5EF4-FFF2-40B4-BE49-F238E27FC236}">
                      <a16:creationId xmlns:a16="http://schemas.microsoft.com/office/drawing/2014/main" id="{C896915F-57E9-764F-A8C7-7835B1EB8345}"/>
                    </a:ext>
                  </a:extLst>
                </p14:cNvPr>
                <p14:cNvContentPartPr/>
                <p14:nvPr/>
              </p14:nvContentPartPr>
              <p14:xfrm>
                <a:off x="11678140" y="4727988"/>
                <a:ext cx="701903" cy="175547"/>
              </p14:xfrm>
            </p:contentPart>
          </mc:Choice>
          <mc:Fallback xmlns="">
            <p:pic>
              <p:nvPicPr>
                <p:cNvPr id="298" name="Ink 297">
                  <a:extLst>
                    <a:ext uri="{FF2B5EF4-FFF2-40B4-BE49-F238E27FC236}">
                      <a16:creationId xmlns:a16="http://schemas.microsoft.com/office/drawing/2014/main" id="{E1057F02-52F9-A74D-B344-A8D8D276EAD1}"/>
                    </a:ext>
                  </a:extLst>
                </p:cNvPr>
                <p:cNvPicPr/>
                <p:nvPr/>
              </p:nvPicPr>
              <p:blipFill>
                <a:blip r:embed="rId5888"/>
                <a:stretch>
                  <a:fillRect/>
                </a:stretch>
              </p:blipFill>
              <p:spPr>
                <a:xfrm>
                  <a:off x="11660133" y="4691941"/>
                  <a:ext cx="737556" cy="247280"/>
                </a:xfrm>
                <a:prstGeom prst="rect">
                  <a:avLst/>
                </a:prstGeom>
              </p:spPr>
            </p:pic>
          </mc:Fallback>
        </mc:AlternateContent>
        <mc:AlternateContent xmlns:mc="http://schemas.openxmlformats.org/markup-compatibility/2006" xmlns:p14="http://schemas.microsoft.com/office/powerpoint/2010/main">
          <mc:Choice Requires="p14">
            <p:contentPart p14:bwMode="auto" r:id="rId5889">
              <p14:nvContentPartPr>
                <p14:cNvPr id="2678" name="Ink 2677">
                  <a:extLst>
                    <a:ext uri="{FF2B5EF4-FFF2-40B4-BE49-F238E27FC236}">
                      <a16:creationId xmlns:a16="http://schemas.microsoft.com/office/drawing/2014/main" id="{2BD5F083-DEDB-3A46-8AC7-13F9CBBC1EE4}"/>
                    </a:ext>
                  </a:extLst>
                </p14:cNvPr>
                <p14:cNvContentPartPr/>
                <p14:nvPr/>
              </p14:nvContentPartPr>
              <p14:xfrm>
                <a:off x="10205617" y="5093431"/>
                <a:ext cx="581810" cy="34499"/>
              </p14:xfrm>
            </p:contentPart>
          </mc:Choice>
          <mc:Fallback xmlns="">
            <p:pic>
              <p:nvPicPr>
                <p:cNvPr id="299" name="Ink 298">
                  <a:extLst>
                    <a:ext uri="{FF2B5EF4-FFF2-40B4-BE49-F238E27FC236}">
                      <a16:creationId xmlns:a16="http://schemas.microsoft.com/office/drawing/2014/main" id="{8EB60E04-12F8-1142-B262-E64F70521550}"/>
                    </a:ext>
                  </a:extLst>
                </p:cNvPr>
                <p:cNvPicPr/>
                <p:nvPr/>
              </p:nvPicPr>
              <p:blipFill>
                <a:blip r:embed="rId5890"/>
                <a:stretch>
                  <a:fillRect/>
                </a:stretch>
              </p:blipFill>
              <p:spPr>
                <a:xfrm>
                  <a:off x="10187615" y="5057495"/>
                  <a:ext cx="617453" cy="106013"/>
                </a:xfrm>
                <a:prstGeom prst="rect">
                  <a:avLst/>
                </a:prstGeom>
              </p:spPr>
            </p:pic>
          </mc:Fallback>
        </mc:AlternateContent>
        <mc:AlternateContent xmlns:mc="http://schemas.openxmlformats.org/markup-compatibility/2006" xmlns:p14="http://schemas.microsoft.com/office/powerpoint/2010/main">
          <mc:Choice Requires="p14">
            <p:contentPart p14:bwMode="auto" r:id="rId5891">
              <p14:nvContentPartPr>
                <p14:cNvPr id="2679" name="Ink 2678">
                  <a:extLst>
                    <a:ext uri="{FF2B5EF4-FFF2-40B4-BE49-F238E27FC236}">
                      <a16:creationId xmlns:a16="http://schemas.microsoft.com/office/drawing/2014/main" id="{18912D0F-8373-CE44-897B-77458AEA467D}"/>
                    </a:ext>
                  </a:extLst>
                </p14:cNvPr>
                <p14:cNvContentPartPr/>
                <p14:nvPr/>
              </p14:nvContentPartPr>
              <p14:xfrm>
                <a:off x="10187293" y="4888881"/>
                <a:ext cx="1799423" cy="164861"/>
              </p14:xfrm>
            </p:contentPart>
          </mc:Choice>
          <mc:Fallback xmlns="">
            <p:pic>
              <p:nvPicPr>
                <p:cNvPr id="300" name="Ink 299">
                  <a:extLst>
                    <a:ext uri="{FF2B5EF4-FFF2-40B4-BE49-F238E27FC236}">
                      <a16:creationId xmlns:a16="http://schemas.microsoft.com/office/drawing/2014/main" id="{974B840E-7CCB-9F4E-BDDA-3AA783A44C2B}"/>
                    </a:ext>
                  </a:extLst>
                </p:cNvPr>
                <p:cNvPicPr/>
                <p:nvPr/>
              </p:nvPicPr>
              <p:blipFill>
                <a:blip r:embed="rId5892"/>
                <a:stretch>
                  <a:fillRect/>
                </a:stretch>
              </p:blipFill>
              <p:spPr>
                <a:xfrm>
                  <a:off x="10169292" y="4852885"/>
                  <a:ext cx="1835066" cy="236493"/>
                </a:xfrm>
                <a:prstGeom prst="rect">
                  <a:avLst/>
                </a:prstGeom>
              </p:spPr>
            </p:pic>
          </mc:Fallback>
        </mc:AlternateContent>
        <mc:AlternateContent xmlns:mc="http://schemas.openxmlformats.org/markup-compatibility/2006" xmlns:p14="http://schemas.microsoft.com/office/powerpoint/2010/main">
          <mc:Choice Requires="p14">
            <p:contentPart p14:bwMode="auto" r:id="rId5893">
              <p14:nvContentPartPr>
                <p14:cNvPr id="2680" name="Ink 2679">
                  <a:extLst>
                    <a:ext uri="{FF2B5EF4-FFF2-40B4-BE49-F238E27FC236}">
                      <a16:creationId xmlns:a16="http://schemas.microsoft.com/office/drawing/2014/main" id="{C910759F-DC52-C945-9850-E7D653E725F9}"/>
                    </a:ext>
                  </a:extLst>
                </p14:cNvPr>
                <p14:cNvContentPartPr/>
                <p14:nvPr/>
              </p14:nvContentPartPr>
              <p14:xfrm>
                <a:off x="11978208" y="4910557"/>
                <a:ext cx="428013" cy="133110"/>
              </p14:xfrm>
            </p:contentPart>
          </mc:Choice>
          <mc:Fallback xmlns="">
            <p:pic>
              <p:nvPicPr>
                <p:cNvPr id="301" name="Ink 300">
                  <a:extLst>
                    <a:ext uri="{FF2B5EF4-FFF2-40B4-BE49-F238E27FC236}">
                      <a16:creationId xmlns:a16="http://schemas.microsoft.com/office/drawing/2014/main" id="{0A7C059D-4396-3B42-A203-23A1A855E537}"/>
                    </a:ext>
                  </a:extLst>
                </p:cNvPr>
                <p:cNvPicPr/>
                <p:nvPr/>
              </p:nvPicPr>
              <p:blipFill>
                <a:blip r:embed="rId5894"/>
                <a:stretch>
                  <a:fillRect/>
                </a:stretch>
              </p:blipFill>
              <p:spPr>
                <a:xfrm>
                  <a:off x="11960209" y="4874581"/>
                  <a:ext cx="463651" cy="204702"/>
                </a:xfrm>
                <a:prstGeom prst="rect">
                  <a:avLst/>
                </a:prstGeom>
              </p:spPr>
            </p:pic>
          </mc:Fallback>
        </mc:AlternateContent>
        <mc:AlternateContent xmlns:mc="http://schemas.openxmlformats.org/markup-compatibility/2006" xmlns:p14="http://schemas.microsoft.com/office/powerpoint/2010/main">
          <mc:Choice Requires="p14">
            <p:contentPart p14:bwMode="auto" r:id="rId5895">
              <p14:nvContentPartPr>
                <p14:cNvPr id="2681" name="Ink 2680">
                  <a:extLst>
                    <a:ext uri="{FF2B5EF4-FFF2-40B4-BE49-F238E27FC236}">
                      <a16:creationId xmlns:a16="http://schemas.microsoft.com/office/drawing/2014/main" id="{AD766405-CC89-9843-9B8A-1E389BD8E281}"/>
                    </a:ext>
                  </a:extLst>
                </p14:cNvPr>
                <p14:cNvContentPartPr/>
                <p14:nvPr/>
              </p14:nvContentPartPr>
              <p14:xfrm>
                <a:off x="11889529" y="5004894"/>
                <a:ext cx="491495" cy="296140"/>
              </p14:xfrm>
            </p:contentPart>
          </mc:Choice>
          <mc:Fallback xmlns="">
            <p:pic>
              <p:nvPicPr>
                <p:cNvPr id="302" name="Ink 301">
                  <a:extLst>
                    <a:ext uri="{FF2B5EF4-FFF2-40B4-BE49-F238E27FC236}">
                      <a16:creationId xmlns:a16="http://schemas.microsoft.com/office/drawing/2014/main" id="{F982A7A8-27BD-B742-ADB8-BE684882822E}"/>
                    </a:ext>
                  </a:extLst>
                </p:cNvPr>
                <p:cNvPicPr/>
                <p:nvPr/>
              </p:nvPicPr>
              <p:blipFill>
                <a:blip r:embed="rId5896"/>
                <a:stretch>
                  <a:fillRect/>
                </a:stretch>
              </p:blipFill>
              <p:spPr>
                <a:xfrm>
                  <a:off x="11871539" y="4968911"/>
                  <a:ext cx="527116" cy="367746"/>
                </a:xfrm>
                <a:prstGeom prst="rect">
                  <a:avLst/>
                </a:prstGeom>
              </p:spPr>
            </p:pic>
          </mc:Fallback>
        </mc:AlternateContent>
        <mc:AlternateContent xmlns:mc="http://schemas.openxmlformats.org/markup-compatibility/2006" xmlns:p14="http://schemas.microsoft.com/office/powerpoint/2010/main">
          <mc:Choice Requires="p14">
            <p:contentPart p14:bwMode="auto" r:id="rId5897">
              <p14:nvContentPartPr>
                <p14:cNvPr id="2682" name="Ink 2681">
                  <a:extLst>
                    <a:ext uri="{FF2B5EF4-FFF2-40B4-BE49-F238E27FC236}">
                      <a16:creationId xmlns:a16="http://schemas.microsoft.com/office/drawing/2014/main" id="{0452257C-9223-A649-86C4-71602257AD10}"/>
                    </a:ext>
                  </a:extLst>
                </p14:cNvPr>
                <p14:cNvContentPartPr/>
                <p14:nvPr/>
              </p14:nvContentPartPr>
              <p14:xfrm>
                <a:off x="10279571" y="5007031"/>
                <a:ext cx="1628610" cy="314458"/>
              </p14:xfrm>
            </p:contentPart>
          </mc:Choice>
          <mc:Fallback xmlns="">
            <p:pic>
              <p:nvPicPr>
                <p:cNvPr id="303" name="Ink 302">
                  <a:extLst>
                    <a:ext uri="{FF2B5EF4-FFF2-40B4-BE49-F238E27FC236}">
                      <a16:creationId xmlns:a16="http://schemas.microsoft.com/office/drawing/2014/main" id="{A6135468-AE14-8540-A6FC-AE58A8BB65DB}"/>
                    </a:ext>
                  </a:extLst>
                </p:cNvPr>
                <p:cNvPicPr/>
                <p:nvPr/>
              </p:nvPicPr>
              <p:blipFill>
                <a:blip r:embed="rId5898"/>
                <a:stretch>
                  <a:fillRect/>
                </a:stretch>
              </p:blipFill>
              <p:spPr>
                <a:xfrm>
                  <a:off x="10261567" y="4971011"/>
                  <a:ext cx="1664257" cy="386139"/>
                </a:xfrm>
                <a:prstGeom prst="rect">
                  <a:avLst/>
                </a:prstGeom>
              </p:spPr>
            </p:pic>
          </mc:Fallback>
        </mc:AlternateContent>
      </p:grpSp>
      <p:pic>
        <p:nvPicPr>
          <p:cNvPr id="4" name="Picture 3">
            <a:extLst>
              <a:ext uri="{FF2B5EF4-FFF2-40B4-BE49-F238E27FC236}">
                <a16:creationId xmlns:a16="http://schemas.microsoft.com/office/drawing/2014/main" id="{483A7B56-6B79-6F47-A5A6-309B559D4DBC}"/>
              </a:ext>
            </a:extLst>
          </p:cNvPr>
          <p:cNvPicPr>
            <a:picLocks noChangeAspect="1"/>
          </p:cNvPicPr>
          <p:nvPr/>
        </p:nvPicPr>
        <p:blipFill rotWithShape="1">
          <a:blip r:embed="rId3"/>
          <a:srcRect l="12592"/>
          <a:stretch/>
        </p:blipFill>
        <p:spPr>
          <a:xfrm>
            <a:off x="4362654" y="3453454"/>
            <a:ext cx="1653586" cy="482474"/>
          </a:xfrm>
          <a:prstGeom prst="rect">
            <a:avLst/>
          </a:prstGeom>
        </p:spPr>
      </p:pic>
      <p:grpSp>
        <p:nvGrpSpPr>
          <p:cNvPr id="2685" name="Group 2684">
            <a:extLst>
              <a:ext uri="{FF2B5EF4-FFF2-40B4-BE49-F238E27FC236}">
                <a16:creationId xmlns:a16="http://schemas.microsoft.com/office/drawing/2014/main" id="{FB1834E9-1150-C640-88F0-48DD6ABF4B53}"/>
              </a:ext>
            </a:extLst>
          </p:cNvPr>
          <p:cNvGrpSpPr/>
          <p:nvPr/>
        </p:nvGrpSpPr>
        <p:grpSpPr>
          <a:xfrm>
            <a:off x="4726470" y="1237636"/>
            <a:ext cx="2396148" cy="1353434"/>
            <a:chOff x="354084" y="2911338"/>
            <a:chExt cx="1976358" cy="1116322"/>
          </a:xfrm>
        </p:grpSpPr>
        <p:grpSp>
          <p:nvGrpSpPr>
            <p:cNvPr id="2686" name="Group 2685">
              <a:extLst>
                <a:ext uri="{FF2B5EF4-FFF2-40B4-BE49-F238E27FC236}">
                  <a16:creationId xmlns:a16="http://schemas.microsoft.com/office/drawing/2014/main" id="{CCF11673-9A3B-DF43-9F94-700478E7A609}"/>
                </a:ext>
              </a:extLst>
            </p:cNvPr>
            <p:cNvGrpSpPr/>
            <p:nvPr/>
          </p:nvGrpSpPr>
          <p:grpSpPr>
            <a:xfrm>
              <a:off x="923594" y="3375613"/>
              <a:ext cx="743447" cy="325596"/>
              <a:chOff x="5579760" y="1944285"/>
              <a:chExt cx="537120" cy="221661"/>
            </a:xfrm>
          </p:grpSpPr>
          <mc:AlternateContent xmlns:mc="http://schemas.openxmlformats.org/markup-compatibility/2006" xmlns:p14="http://schemas.microsoft.com/office/powerpoint/2010/main">
            <mc:Choice Requires="p14">
              <p:contentPart p14:bwMode="auto" r:id="rId5899">
                <p14:nvContentPartPr>
                  <p14:cNvPr id="2694" name="Ink 2693">
                    <a:extLst>
                      <a:ext uri="{FF2B5EF4-FFF2-40B4-BE49-F238E27FC236}">
                        <a16:creationId xmlns:a16="http://schemas.microsoft.com/office/drawing/2014/main" id="{BAFF6B39-5002-2A45-9EE2-D83CDC78B91D}"/>
                      </a:ext>
                    </a:extLst>
                  </p14:cNvPr>
                  <p14:cNvContentPartPr/>
                  <p14:nvPr/>
                </p14:nvContentPartPr>
                <p14:xfrm>
                  <a:off x="5783160" y="2017859"/>
                  <a:ext cx="130320" cy="86790"/>
                </p14:xfrm>
              </p:contentPart>
            </mc:Choice>
            <mc:Fallback xmlns="">
              <p:pic>
                <p:nvPicPr>
                  <p:cNvPr id="142" name="Ink 141">
                    <a:extLst>
                      <a:ext uri="{FF2B5EF4-FFF2-40B4-BE49-F238E27FC236}">
                        <a16:creationId xmlns:a16="http://schemas.microsoft.com/office/drawing/2014/main" id="{16C0B657-B1B5-C645-97C6-B0455DB79E6D}"/>
                      </a:ext>
                    </a:extLst>
                  </p:cNvPr>
                  <p:cNvPicPr/>
                  <p:nvPr/>
                </p:nvPicPr>
                <p:blipFill>
                  <a:blip r:embed="rId1779"/>
                  <a:stretch>
                    <a:fillRect/>
                  </a:stretch>
                </p:blipFill>
                <p:spPr>
                  <a:xfrm>
                    <a:off x="5757148" y="1968963"/>
                    <a:ext cx="182084" cy="184337"/>
                  </a:xfrm>
                  <a:prstGeom prst="rect">
                    <a:avLst/>
                  </a:prstGeom>
                </p:spPr>
              </p:pic>
            </mc:Fallback>
          </mc:AlternateContent>
          <mc:AlternateContent xmlns:mc="http://schemas.openxmlformats.org/markup-compatibility/2006" xmlns:p14="http://schemas.microsoft.com/office/powerpoint/2010/main">
            <mc:Choice Requires="p14">
              <p:contentPart p14:bwMode="auto" r:id="rId5900">
                <p14:nvContentPartPr>
                  <p14:cNvPr id="2695" name="Ink 2694">
                    <a:extLst>
                      <a:ext uri="{FF2B5EF4-FFF2-40B4-BE49-F238E27FC236}">
                        <a16:creationId xmlns:a16="http://schemas.microsoft.com/office/drawing/2014/main" id="{2F6F79F1-33DD-1443-800F-98D2504DC104}"/>
                      </a:ext>
                    </a:extLst>
                  </p14:cNvPr>
                  <p14:cNvContentPartPr/>
                  <p14:nvPr/>
                </p14:nvContentPartPr>
                <p14:xfrm>
                  <a:off x="5579760" y="1980876"/>
                  <a:ext cx="537120" cy="87697"/>
                </p14:xfrm>
              </p:contentPart>
            </mc:Choice>
            <mc:Fallback xmlns="">
              <p:pic>
                <p:nvPicPr>
                  <p:cNvPr id="143" name="Ink 142">
                    <a:extLst>
                      <a:ext uri="{FF2B5EF4-FFF2-40B4-BE49-F238E27FC236}">
                        <a16:creationId xmlns:a16="http://schemas.microsoft.com/office/drawing/2014/main" id="{FC79426F-2975-7344-A8CC-B982672A5E4E}"/>
                      </a:ext>
                    </a:extLst>
                  </p:cNvPr>
                  <p:cNvPicPr/>
                  <p:nvPr/>
                </p:nvPicPr>
                <p:blipFill>
                  <a:blip r:embed="rId1781"/>
                  <a:stretch>
                    <a:fillRect/>
                  </a:stretch>
                </p:blipFill>
                <p:spPr>
                  <a:xfrm>
                    <a:off x="5570656" y="1972254"/>
                    <a:ext cx="555067" cy="104941"/>
                  </a:xfrm>
                  <a:prstGeom prst="rect">
                    <a:avLst/>
                  </a:prstGeom>
                </p:spPr>
              </p:pic>
            </mc:Fallback>
          </mc:AlternateContent>
          <mc:AlternateContent xmlns:mc="http://schemas.openxmlformats.org/markup-compatibility/2006" xmlns:p14="http://schemas.microsoft.com/office/powerpoint/2010/main">
            <mc:Choice Requires="p14">
              <p:contentPart p14:bwMode="auto" r:id="rId5901">
                <p14:nvContentPartPr>
                  <p14:cNvPr id="2696" name="Ink 2695">
                    <a:extLst>
                      <a:ext uri="{FF2B5EF4-FFF2-40B4-BE49-F238E27FC236}">
                        <a16:creationId xmlns:a16="http://schemas.microsoft.com/office/drawing/2014/main" id="{0E39869E-22B5-FF4E-9A8C-DA768F2FCFA1}"/>
                      </a:ext>
                    </a:extLst>
                  </p14:cNvPr>
                  <p14:cNvContentPartPr/>
                  <p14:nvPr/>
                </p14:nvContentPartPr>
                <p14:xfrm>
                  <a:off x="5584080" y="2082483"/>
                  <a:ext cx="532800" cy="83463"/>
                </p14:xfrm>
              </p:contentPart>
            </mc:Choice>
            <mc:Fallback xmlns="">
              <p:pic>
                <p:nvPicPr>
                  <p:cNvPr id="144" name="Ink 143">
                    <a:extLst>
                      <a:ext uri="{FF2B5EF4-FFF2-40B4-BE49-F238E27FC236}">
                        <a16:creationId xmlns:a16="http://schemas.microsoft.com/office/drawing/2014/main" id="{A5B13113-78FB-9640-83D4-24EB926502AF}"/>
                      </a:ext>
                    </a:extLst>
                  </p:cNvPr>
                  <p:cNvPicPr/>
                  <p:nvPr/>
                </p:nvPicPr>
                <p:blipFill>
                  <a:blip r:embed="rId1783"/>
                  <a:stretch>
                    <a:fillRect/>
                  </a:stretch>
                </p:blipFill>
                <p:spPr>
                  <a:xfrm>
                    <a:off x="5574983" y="2073891"/>
                    <a:ext cx="550733" cy="100647"/>
                  </a:xfrm>
                  <a:prstGeom prst="rect">
                    <a:avLst/>
                  </a:prstGeom>
                </p:spPr>
              </p:pic>
            </mc:Fallback>
          </mc:AlternateContent>
          <p:grpSp>
            <p:nvGrpSpPr>
              <p:cNvPr id="2697" name="Group 2696">
                <a:extLst>
                  <a:ext uri="{FF2B5EF4-FFF2-40B4-BE49-F238E27FC236}">
                    <a16:creationId xmlns:a16="http://schemas.microsoft.com/office/drawing/2014/main" id="{736FF243-869E-464F-AFFA-28F2EAE7736B}"/>
                  </a:ext>
                </a:extLst>
              </p:cNvPr>
              <p:cNvGrpSpPr/>
              <p:nvPr/>
            </p:nvGrpSpPr>
            <p:grpSpPr>
              <a:xfrm>
                <a:off x="5638440" y="1944285"/>
                <a:ext cx="457560" cy="159064"/>
                <a:chOff x="3416062" y="1670107"/>
                <a:chExt cx="457560" cy="189360"/>
              </a:xfrm>
            </p:grpSpPr>
            <mc:AlternateContent xmlns:mc="http://schemas.openxmlformats.org/markup-compatibility/2006" xmlns:p14="http://schemas.microsoft.com/office/powerpoint/2010/main">
              <mc:Choice Requires="p14">
                <p:contentPart p14:bwMode="auto" r:id="rId5902">
                  <p14:nvContentPartPr>
                    <p14:cNvPr id="2698" name="Ink 2697">
                      <a:extLst>
                        <a:ext uri="{FF2B5EF4-FFF2-40B4-BE49-F238E27FC236}">
                          <a16:creationId xmlns:a16="http://schemas.microsoft.com/office/drawing/2014/main" id="{5627CE67-2CF6-1140-A82E-CF4D3F7888EC}"/>
                        </a:ext>
                      </a:extLst>
                    </p14:cNvPr>
                    <p14:cNvContentPartPr/>
                    <p14:nvPr/>
                  </p14:nvContentPartPr>
                  <p14:xfrm>
                    <a:off x="3517582" y="1706107"/>
                    <a:ext cx="203760" cy="153360"/>
                  </p14:xfrm>
                </p:contentPart>
              </mc:Choice>
              <mc:Fallback xmlns="">
                <p:pic>
                  <p:nvPicPr>
                    <p:cNvPr id="949" name="Ink 948">
                      <a:extLst>
                        <a:ext uri="{FF2B5EF4-FFF2-40B4-BE49-F238E27FC236}">
                          <a16:creationId xmlns:a16="http://schemas.microsoft.com/office/drawing/2014/main" id="{1FD41739-34E1-834B-A60A-54120F498323}"/>
                        </a:ext>
                      </a:extLst>
                    </p:cNvPr>
                    <p:cNvPicPr/>
                    <p:nvPr/>
                  </p:nvPicPr>
                  <p:blipFill>
                    <a:blip r:embed="rId2424"/>
                    <a:stretch>
                      <a:fillRect/>
                    </a:stretch>
                  </p:blipFill>
                  <p:spPr>
                    <a:xfrm>
                      <a:off x="3499582" y="1684688"/>
                      <a:ext cx="239400" cy="195770"/>
                    </a:xfrm>
                    <a:prstGeom prst="rect">
                      <a:avLst/>
                    </a:prstGeom>
                  </p:spPr>
                </p:pic>
              </mc:Fallback>
            </mc:AlternateContent>
            <mc:AlternateContent xmlns:mc="http://schemas.openxmlformats.org/markup-compatibility/2006" xmlns:p14="http://schemas.microsoft.com/office/powerpoint/2010/main">
              <mc:Choice Requires="p14">
                <p:contentPart p14:bwMode="auto" r:id="rId5903">
                  <p14:nvContentPartPr>
                    <p14:cNvPr id="2699" name="Ink 2698">
                      <a:extLst>
                        <a:ext uri="{FF2B5EF4-FFF2-40B4-BE49-F238E27FC236}">
                          <a16:creationId xmlns:a16="http://schemas.microsoft.com/office/drawing/2014/main" id="{2995E81E-6FB7-1E4E-9BB7-E1797221433D}"/>
                        </a:ext>
                      </a:extLst>
                    </p14:cNvPr>
                    <p14:cNvContentPartPr/>
                    <p14:nvPr/>
                  </p14:nvContentPartPr>
                  <p14:xfrm>
                    <a:off x="3625582" y="1788187"/>
                    <a:ext cx="360" cy="360"/>
                  </p14:xfrm>
                </p:contentPart>
              </mc:Choice>
              <mc:Fallback xmlns="">
                <p:pic>
                  <p:nvPicPr>
                    <p:cNvPr id="950" name="Ink 949">
                      <a:extLst>
                        <a:ext uri="{FF2B5EF4-FFF2-40B4-BE49-F238E27FC236}">
                          <a16:creationId xmlns:a16="http://schemas.microsoft.com/office/drawing/2014/main" id="{29577B0C-4BC5-B043-9B2E-D2E80E517F72}"/>
                        </a:ext>
                      </a:extLst>
                    </p:cNvPr>
                    <p:cNvPicPr/>
                    <p:nvPr/>
                  </p:nvPicPr>
                  <p:blipFill>
                    <a:blip r:embed="rId2426"/>
                    <a:stretch>
                      <a:fillRect/>
                    </a:stretch>
                  </p:blipFill>
                  <p:spPr>
                    <a:xfrm>
                      <a:off x="3607582" y="177018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904">
                  <p14:nvContentPartPr>
                    <p14:cNvPr id="2700" name="Ink 2699">
                      <a:extLst>
                        <a:ext uri="{FF2B5EF4-FFF2-40B4-BE49-F238E27FC236}">
                          <a16:creationId xmlns:a16="http://schemas.microsoft.com/office/drawing/2014/main" id="{B5C66599-033E-A149-94C8-57ECDC2D1DF4}"/>
                        </a:ext>
                      </a:extLst>
                    </p14:cNvPr>
                    <p14:cNvContentPartPr/>
                    <p14:nvPr/>
                  </p14:nvContentPartPr>
                  <p14:xfrm>
                    <a:off x="3416062" y="1706107"/>
                    <a:ext cx="360" cy="7200"/>
                  </p14:xfrm>
                </p:contentPart>
              </mc:Choice>
              <mc:Fallback xmlns="">
                <p:pic>
                  <p:nvPicPr>
                    <p:cNvPr id="951" name="Ink 950">
                      <a:extLst>
                        <a:ext uri="{FF2B5EF4-FFF2-40B4-BE49-F238E27FC236}">
                          <a16:creationId xmlns:a16="http://schemas.microsoft.com/office/drawing/2014/main" id="{B23122A7-8C9F-C74A-8CD3-48EAB699F302}"/>
                        </a:ext>
                      </a:extLst>
                    </p:cNvPr>
                    <p:cNvPicPr/>
                    <p:nvPr/>
                  </p:nvPicPr>
                  <p:blipFill>
                    <a:blip r:embed="rId2428"/>
                    <a:stretch>
                      <a:fillRect/>
                    </a:stretch>
                  </p:blipFill>
                  <p:spPr>
                    <a:xfrm>
                      <a:off x="3398062" y="1684931"/>
                      <a:ext cx="36000" cy="49129"/>
                    </a:xfrm>
                    <a:prstGeom prst="rect">
                      <a:avLst/>
                    </a:prstGeom>
                  </p:spPr>
                </p:pic>
              </mc:Fallback>
            </mc:AlternateContent>
            <mc:AlternateContent xmlns:mc="http://schemas.openxmlformats.org/markup-compatibility/2006" xmlns:p14="http://schemas.microsoft.com/office/powerpoint/2010/main">
              <mc:Choice Requires="p14">
                <p:contentPart p14:bwMode="auto" r:id="rId5905">
                  <p14:nvContentPartPr>
                    <p14:cNvPr id="2701" name="Ink 2700">
                      <a:extLst>
                        <a:ext uri="{FF2B5EF4-FFF2-40B4-BE49-F238E27FC236}">
                          <a16:creationId xmlns:a16="http://schemas.microsoft.com/office/drawing/2014/main" id="{A92618B7-14C6-E94F-88BF-66E2EDD39F9A}"/>
                        </a:ext>
                      </a:extLst>
                    </p14:cNvPr>
                    <p14:cNvContentPartPr/>
                    <p14:nvPr/>
                  </p14:nvContentPartPr>
                  <p14:xfrm>
                    <a:off x="3501382" y="1684867"/>
                    <a:ext cx="360" cy="360"/>
                  </p14:xfrm>
                </p:contentPart>
              </mc:Choice>
              <mc:Fallback xmlns="">
                <p:pic>
                  <p:nvPicPr>
                    <p:cNvPr id="952" name="Ink 951">
                      <a:extLst>
                        <a:ext uri="{FF2B5EF4-FFF2-40B4-BE49-F238E27FC236}">
                          <a16:creationId xmlns:a16="http://schemas.microsoft.com/office/drawing/2014/main" id="{C7745143-6BBB-8241-83CB-956745A5064F}"/>
                        </a:ext>
                      </a:extLst>
                    </p:cNvPr>
                    <p:cNvPicPr/>
                    <p:nvPr/>
                  </p:nvPicPr>
                  <p:blipFill>
                    <a:blip r:embed="rId2426"/>
                    <a:stretch>
                      <a:fillRect/>
                    </a:stretch>
                  </p:blipFill>
                  <p:spPr>
                    <a:xfrm>
                      <a:off x="3483742" y="166722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906">
                  <p14:nvContentPartPr>
                    <p14:cNvPr id="2702" name="Ink 2701">
                      <a:extLst>
                        <a:ext uri="{FF2B5EF4-FFF2-40B4-BE49-F238E27FC236}">
                          <a16:creationId xmlns:a16="http://schemas.microsoft.com/office/drawing/2014/main" id="{E331DA52-0971-9C42-8DD0-41051D10F6F5}"/>
                        </a:ext>
                      </a:extLst>
                    </p14:cNvPr>
                    <p14:cNvContentPartPr/>
                    <p14:nvPr/>
                  </p14:nvContentPartPr>
                  <p14:xfrm>
                    <a:off x="3586702" y="1674787"/>
                    <a:ext cx="360" cy="7200"/>
                  </p14:xfrm>
                </p:contentPart>
              </mc:Choice>
              <mc:Fallback xmlns="">
                <p:pic>
                  <p:nvPicPr>
                    <p:cNvPr id="953" name="Ink 952">
                      <a:extLst>
                        <a:ext uri="{FF2B5EF4-FFF2-40B4-BE49-F238E27FC236}">
                          <a16:creationId xmlns:a16="http://schemas.microsoft.com/office/drawing/2014/main" id="{95615B96-5A2E-5D41-92DD-6FCEBFD78C87}"/>
                        </a:ext>
                      </a:extLst>
                    </p:cNvPr>
                    <p:cNvPicPr/>
                    <p:nvPr/>
                  </p:nvPicPr>
                  <p:blipFill>
                    <a:blip r:embed="rId2431"/>
                    <a:stretch>
                      <a:fillRect/>
                    </a:stretch>
                  </p:blipFill>
                  <p:spPr>
                    <a:xfrm>
                      <a:off x="3569062" y="1654034"/>
                      <a:ext cx="36000" cy="49129"/>
                    </a:xfrm>
                    <a:prstGeom prst="rect">
                      <a:avLst/>
                    </a:prstGeom>
                  </p:spPr>
                </p:pic>
              </mc:Fallback>
            </mc:AlternateContent>
            <mc:AlternateContent xmlns:mc="http://schemas.openxmlformats.org/markup-compatibility/2006" xmlns:p14="http://schemas.microsoft.com/office/powerpoint/2010/main">
              <mc:Choice Requires="p14">
                <p:contentPart p14:bwMode="auto" r:id="rId5907">
                  <p14:nvContentPartPr>
                    <p14:cNvPr id="2703" name="Ink 2702">
                      <a:extLst>
                        <a:ext uri="{FF2B5EF4-FFF2-40B4-BE49-F238E27FC236}">
                          <a16:creationId xmlns:a16="http://schemas.microsoft.com/office/drawing/2014/main" id="{1E5BDB55-4DBD-274A-BC0D-5C7FC096ABD8}"/>
                        </a:ext>
                      </a:extLst>
                    </p14:cNvPr>
                    <p14:cNvContentPartPr/>
                    <p14:nvPr/>
                  </p14:nvContentPartPr>
                  <p14:xfrm>
                    <a:off x="3683542" y="1677307"/>
                    <a:ext cx="360" cy="360"/>
                  </p14:xfrm>
                </p:contentPart>
              </mc:Choice>
              <mc:Fallback xmlns="">
                <p:pic>
                  <p:nvPicPr>
                    <p:cNvPr id="954" name="Ink 953">
                      <a:extLst>
                        <a:ext uri="{FF2B5EF4-FFF2-40B4-BE49-F238E27FC236}">
                          <a16:creationId xmlns:a16="http://schemas.microsoft.com/office/drawing/2014/main" id="{F93AEEF2-9FDE-E646-909B-7F863264A065}"/>
                        </a:ext>
                      </a:extLst>
                    </p:cNvPr>
                    <p:cNvPicPr/>
                    <p:nvPr/>
                  </p:nvPicPr>
                  <p:blipFill>
                    <a:blip r:embed="rId2426"/>
                    <a:stretch>
                      <a:fillRect/>
                    </a:stretch>
                  </p:blipFill>
                  <p:spPr>
                    <a:xfrm>
                      <a:off x="3665542" y="165930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908">
                  <p14:nvContentPartPr>
                    <p14:cNvPr id="2704" name="Ink 2703">
                      <a:extLst>
                        <a:ext uri="{FF2B5EF4-FFF2-40B4-BE49-F238E27FC236}">
                          <a16:creationId xmlns:a16="http://schemas.microsoft.com/office/drawing/2014/main" id="{19699F59-23E0-2444-9084-BFE5FB9DE4C5}"/>
                        </a:ext>
                      </a:extLst>
                    </p14:cNvPr>
                    <p14:cNvContentPartPr/>
                    <p14:nvPr/>
                  </p14:nvContentPartPr>
                  <p14:xfrm>
                    <a:off x="3758782" y="1670107"/>
                    <a:ext cx="360" cy="10440"/>
                  </p14:xfrm>
                </p:contentPart>
              </mc:Choice>
              <mc:Fallback xmlns="">
                <p:pic>
                  <p:nvPicPr>
                    <p:cNvPr id="955" name="Ink 954">
                      <a:extLst>
                        <a:ext uri="{FF2B5EF4-FFF2-40B4-BE49-F238E27FC236}">
                          <a16:creationId xmlns:a16="http://schemas.microsoft.com/office/drawing/2014/main" id="{0A60F5EE-2587-FD48-A95F-1A5B27B729DF}"/>
                        </a:ext>
                      </a:extLst>
                    </p:cNvPr>
                    <p:cNvPicPr/>
                    <p:nvPr/>
                  </p:nvPicPr>
                  <p:blipFill>
                    <a:blip r:embed="rId2434"/>
                    <a:stretch>
                      <a:fillRect/>
                    </a:stretch>
                  </p:blipFill>
                  <p:spPr>
                    <a:xfrm>
                      <a:off x="3741142" y="1649645"/>
                      <a:ext cx="36000" cy="51782"/>
                    </a:xfrm>
                    <a:prstGeom prst="rect">
                      <a:avLst/>
                    </a:prstGeom>
                  </p:spPr>
                </p:pic>
              </mc:Fallback>
            </mc:AlternateContent>
            <mc:AlternateContent xmlns:mc="http://schemas.openxmlformats.org/markup-compatibility/2006" xmlns:p14="http://schemas.microsoft.com/office/powerpoint/2010/main">
              <mc:Choice Requires="p14">
                <p:contentPart p14:bwMode="auto" r:id="rId5909">
                  <p14:nvContentPartPr>
                    <p14:cNvPr id="2705" name="Ink 2704">
                      <a:extLst>
                        <a:ext uri="{FF2B5EF4-FFF2-40B4-BE49-F238E27FC236}">
                          <a16:creationId xmlns:a16="http://schemas.microsoft.com/office/drawing/2014/main" id="{B516D182-F442-E147-ABD1-BC04ED6FA077}"/>
                        </a:ext>
                      </a:extLst>
                    </p14:cNvPr>
                    <p14:cNvContentPartPr/>
                    <p14:nvPr/>
                  </p14:nvContentPartPr>
                  <p14:xfrm>
                    <a:off x="3859582" y="1677667"/>
                    <a:ext cx="14040" cy="20880"/>
                  </p14:xfrm>
                </p:contentPart>
              </mc:Choice>
              <mc:Fallback xmlns="">
                <p:pic>
                  <p:nvPicPr>
                    <p:cNvPr id="956" name="Ink 955">
                      <a:extLst>
                        <a:ext uri="{FF2B5EF4-FFF2-40B4-BE49-F238E27FC236}">
                          <a16:creationId xmlns:a16="http://schemas.microsoft.com/office/drawing/2014/main" id="{56BC5C2C-2F98-FD47-A998-F02E004436AB}"/>
                        </a:ext>
                      </a:extLst>
                    </p:cNvPr>
                    <p:cNvPicPr/>
                    <p:nvPr/>
                  </p:nvPicPr>
                  <p:blipFill>
                    <a:blip r:embed="rId2436"/>
                    <a:stretch>
                      <a:fillRect/>
                    </a:stretch>
                  </p:blipFill>
                  <p:spPr>
                    <a:xfrm>
                      <a:off x="3841942" y="1656787"/>
                      <a:ext cx="49680" cy="63066"/>
                    </a:xfrm>
                    <a:prstGeom prst="rect">
                      <a:avLst/>
                    </a:prstGeom>
                  </p:spPr>
                </p:pic>
              </mc:Fallback>
            </mc:AlternateContent>
          </p:grpSp>
        </p:grpSp>
        <p:grpSp>
          <p:nvGrpSpPr>
            <p:cNvPr id="2687" name="Group 2686">
              <a:extLst>
                <a:ext uri="{FF2B5EF4-FFF2-40B4-BE49-F238E27FC236}">
                  <a16:creationId xmlns:a16="http://schemas.microsoft.com/office/drawing/2014/main" id="{25EBF533-C32E-D249-BD6C-6CDB8A066095}"/>
                </a:ext>
              </a:extLst>
            </p:cNvPr>
            <p:cNvGrpSpPr/>
            <p:nvPr/>
          </p:nvGrpSpPr>
          <p:grpSpPr>
            <a:xfrm>
              <a:off x="354084" y="2911338"/>
              <a:ext cx="1976358" cy="1116322"/>
              <a:chOff x="3642929" y="895000"/>
              <a:chExt cx="1859834" cy="1212531"/>
            </a:xfrm>
          </p:grpSpPr>
          <p:sp>
            <p:nvSpPr>
              <p:cNvPr id="2688" name="TextBox 2687">
                <a:extLst>
                  <a:ext uri="{FF2B5EF4-FFF2-40B4-BE49-F238E27FC236}">
                    <a16:creationId xmlns:a16="http://schemas.microsoft.com/office/drawing/2014/main" id="{35C834D1-2B72-424A-967A-70FA1DC4E42F}"/>
                  </a:ext>
                </a:extLst>
              </p:cNvPr>
              <p:cNvSpPr txBox="1"/>
              <p:nvPr/>
            </p:nvSpPr>
            <p:spPr>
              <a:xfrm rot="21259594">
                <a:off x="4386663" y="895000"/>
                <a:ext cx="459811" cy="330882"/>
              </a:xfrm>
              <a:prstGeom prst="rect">
                <a:avLst/>
              </a:prstGeom>
              <a:noFill/>
            </p:spPr>
            <p:txBody>
              <a:bodyPr wrap="non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halkboard" panose="03050602040202020205" pitchFamily="66" charset="77"/>
                    <a:ea typeface="+mn-ea"/>
                    <a:cs typeface="+mn-cs"/>
                  </a:rPr>
                  <a:t>SEC</a:t>
                </a:r>
              </a:p>
            </p:txBody>
          </p:sp>
          <p:sp>
            <p:nvSpPr>
              <p:cNvPr id="2689" name="TextBox 2688">
                <a:extLst>
                  <a:ext uri="{FF2B5EF4-FFF2-40B4-BE49-F238E27FC236}">
                    <a16:creationId xmlns:a16="http://schemas.microsoft.com/office/drawing/2014/main" id="{73FF1476-7AFA-1E45-B56D-70864764D8F4}"/>
                  </a:ext>
                </a:extLst>
              </p:cNvPr>
              <p:cNvSpPr txBox="1"/>
              <p:nvPr/>
            </p:nvSpPr>
            <p:spPr>
              <a:xfrm rot="21268865">
                <a:off x="3642929" y="1776649"/>
                <a:ext cx="483004" cy="330882"/>
              </a:xfrm>
              <a:prstGeom prst="rect">
                <a:avLst/>
              </a:prstGeom>
              <a:noFill/>
            </p:spPr>
            <p:txBody>
              <a:bodyPr wrap="non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halkboard" panose="03050602040202020205" pitchFamily="66" charset="77"/>
                    <a:ea typeface="+mn-ea"/>
                    <a:cs typeface="+mn-cs"/>
                  </a:rPr>
                  <a:t>DEV</a:t>
                </a:r>
              </a:p>
            </p:txBody>
          </p:sp>
          <p:sp>
            <p:nvSpPr>
              <p:cNvPr id="2690" name="TextBox 2689">
                <a:extLst>
                  <a:ext uri="{FF2B5EF4-FFF2-40B4-BE49-F238E27FC236}">
                    <a16:creationId xmlns:a16="http://schemas.microsoft.com/office/drawing/2014/main" id="{52BEEE94-CDD8-A443-8CD2-C246A98DE6F2}"/>
                  </a:ext>
                </a:extLst>
              </p:cNvPr>
              <p:cNvSpPr txBox="1"/>
              <p:nvPr/>
            </p:nvSpPr>
            <p:spPr>
              <a:xfrm rot="574586">
                <a:off x="5007317" y="1767756"/>
                <a:ext cx="495446" cy="330882"/>
              </a:xfrm>
              <a:prstGeom prst="rect">
                <a:avLst/>
              </a:prstGeom>
              <a:noFill/>
            </p:spPr>
            <p:txBody>
              <a:bodyPr wrap="non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halkboard" panose="03050602040202020205" pitchFamily="66" charset="77"/>
                    <a:ea typeface="+mn-ea"/>
                    <a:cs typeface="+mn-cs"/>
                  </a:rPr>
                  <a:t>OPS</a:t>
                </a:r>
              </a:p>
            </p:txBody>
          </p:sp>
          <mc:AlternateContent xmlns:mc="http://schemas.openxmlformats.org/markup-compatibility/2006" xmlns:p14="http://schemas.microsoft.com/office/powerpoint/2010/main">
            <mc:Choice Requires="p14">
              <p:contentPart p14:bwMode="auto" r:id="rId5910">
                <p14:nvContentPartPr>
                  <p14:cNvPr id="2691" name="Ink 2690">
                    <a:extLst>
                      <a:ext uri="{FF2B5EF4-FFF2-40B4-BE49-F238E27FC236}">
                        <a16:creationId xmlns:a16="http://schemas.microsoft.com/office/drawing/2014/main" id="{E3B1811C-6DEF-CE49-BC10-600C007ADB36}"/>
                      </a:ext>
                    </a:extLst>
                  </p14:cNvPr>
                  <p14:cNvContentPartPr/>
                  <p14:nvPr/>
                </p14:nvContentPartPr>
                <p14:xfrm>
                  <a:off x="4031387" y="1218041"/>
                  <a:ext cx="375840" cy="496080"/>
                </p14:xfrm>
              </p:contentPart>
            </mc:Choice>
            <mc:Fallback xmlns="">
              <p:pic>
                <p:nvPicPr>
                  <p:cNvPr id="2754" name="Ink 2753">
                    <a:extLst>
                      <a:ext uri="{FF2B5EF4-FFF2-40B4-BE49-F238E27FC236}">
                        <a16:creationId xmlns:a16="http://schemas.microsoft.com/office/drawing/2014/main" id="{AC42850E-A57D-6C4B-AF8E-CB4F88976BBC}"/>
                      </a:ext>
                    </a:extLst>
                  </p:cNvPr>
                  <p:cNvPicPr/>
                  <p:nvPr/>
                </p:nvPicPr>
                <p:blipFill>
                  <a:blip r:embed="rId5911"/>
                  <a:stretch>
                    <a:fillRect/>
                  </a:stretch>
                </p:blipFill>
                <p:spPr>
                  <a:xfrm>
                    <a:off x="4016293" y="1202953"/>
                    <a:ext cx="405726" cy="525953"/>
                  </a:xfrm>
                  <a:prstGeom prst="rect">
                    <a:avLst/>
                  </a:prstGeom>
                </p:spPr>
              </p:pic>
            </mc:Fallback>
          </mc:AlternateContent>
          <mc:AlternateContent xmlns:mc="http://schemas.openxmlformats.org/markup-compatibility/2006" xmlns:p14="http://schemas.microsoft.com/office/powerpoint/2010/main">
            <mc:Choice Requires="p14">
              <p:contentPart p14:bwMode="auto" r:id="rId5912">
                <p14:nvContentPartPr>
                  <p14:cNvPr id="2692" name="Ink 2691">
                    <a:extLst>
                      <a:ext uri="{FF2B5EF4-FFF2-40B4-BE49-F238E27FC236}">
                        <a16:creationId xmlns:a16="http://schemas.microsoft.com/office/drawing/2014/main" id="{02B6EE0B-71C6-2B4F-8F91-46CD330B57BF}"/>
                      </a:ext>
                    </a:extLst>
                  </p14:cNvPr>
                  <p14:cNvContentPartPr/>
                  <p14:nvPr/>
                </p14:nvContentPartPr>
                <p14:xfrm>
                  <a:off x="4719707" y="1194641"/>
                  <a:ext cx="356040" cy="453240"/>
                </p14:xfrm>
              </p:contentPart>
            </mc:Choice>
            <mc:Fallback xmlns="">
              <p:pic>
                <p:nvPicPr>
                  <p:cNvPr id="2755" name="Ink 2754">
                    <a:extLst>
                      <a:ext uri="{FF2B5EF4-FFF2-40B4-BE49-F238E27FC236}">
                        <a16:creationId xmlns:a16="http://schemas.microsoft.com/office/drawing/2014/main" id="{7801330D-A0E8-F648-A7D3-921D49F209E6}"/>
                      </a:ext>
                    </a:extLst>
                  </p:cNvPr>
                  <p:cNvPicPr/>
                  <p:nvPr/>
                </p:nvPicPr>
                <p:blipFill>
                  <a:blip r:embed="rId5913"/>
                  <a:stretch>
                    <a:fillRect/>
                  </a:stretch>
                </p:blipFill>
                <p:spPr>
                  <a:xfrm>
                    <a:off x="4704621" y="1179543"/>
                    <a:ext cx="385911" cy="483134"/>
                  </a:xfrm>
                  <a:prstGeom prst="rect">
                    <a:avLst/>
                  </a:prstGeom>
                </p:spPr>
              </p:pic>
            </mc:Fallback>
          </mc:AlternateContent>
          <mc:AlternateContent xmlns:mc="http://schemas.openxmlformats.org/markup-compatibility/2006" xmlns:p14="http://schemas.microsoft.com/office/powerpoint/2010/main">
            <mc:Choice Requires="p14">
              <p:contentPart p14:bwMode="auto" r:id="rId5914">
                <p14:nvContentPartPr>
                  <p14:cNvPr id="2693" name="Ink 2692">
                    <a:extLst>
                      <a:ext uri="{FF2B5EF4-FFF2-40B4-BE49-F238E27FC236}">
                        <a16:creationId xmlns:a16="http://schemas.microsoft.com/office/drawing/2014/main" id="{E27EEC62-418F-3246-BDFD-3E5BBC5C7050}"/>
                      </a:ext>
                    </a:extLst>
                  </p14:cNvPr>
                  <p14:cNvContentPartPr/>
                  <p14:nvPr/>
                </p14:nvContentPartPr>
                <p14:xfrm>
                  <a:off x="4112387" y="1863161"/>
                  <a:ext cx="780840" cy="24480"/>
                </p14:xfrm>
              </p:contentPart>
            </mc:Choice>
            <mc:Fallback xmlns="">
              <p:pic>
                <p:nvPicPr>
                  <p:cNvPr id="2756" name="Ink 2755">
                    <a:extLst>
                      <a:ext uri="{FF2B5EF4-FFF2-40B4-BE49-F238E27FC236}">
                        <a16:creationId xmlns:a16="http://schemas.microsoft.com/office/drawing/2014/main" id="{EF9E09AA-15E9-4C4F-92C2-964CBEBF5C65}"/>
                      </a:ext>
                    </a:extLst>
                  </p:cNvPr>
                  <p:cNvPicPr/>
                  <p:nvPr/>
                </p:nvPicPr>
                <p:blipFill>
                  <a:blip r:embed="rId5915"/>
                  <a:stretch>
                    <a:fillRect/>
                  </a:stretch>
                </p:blipFill>
                <p:spPr>
                  <a:xfrm>
                    <a:off x="4097295" y="1847861"/>
                    <a:ext cx="810721" cy="54774"/>
                  </a:xfrm>
                  <a:prstGeom prst="rect">
                    <a:avLst/>
                  </a:prstGeom>
                </p:spPr>
              </p:pic>
            </mc:Fallback>
          </mc:AlternateContent>
        </p:grpSp>
      </p:grpSp>
      <p:sp>
        <p:nvSpPr>
          <p:cNvPr id="2812" name="TextBox 2811">
            <a:extLst>
              <a:ext uri="{FF2B5EF4-FFF2-40B4-BE49-F238E27FC236}">
                <a16:creationId xmlns:a16="http://schemas.microsoft.com/office/drawing/2014/main" id="{EDFD9FB9-C452-D54F-BEE6-28B887C8618A}"/>
              </a:ext>
            </a:extLst>
          </p:cNvPr>
          <p:cNvSpPr txBox="1"/>
          <p:nvPr/>
        </p:nvSpPr>
        <p:spPr>
          <a:xfrm rot="21135815">
            <a:off x="10522220" y="4932843"/>
            <a:ext cx="1587233" cy="1077218"/>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halkboard" panose="03050602040202020205" pitchFamily="66" charset="77"/>
                <a:ea typeface="+mn-ea"/>
                <a:cs typeface="+mn-cs"/>
              </a:rPr>
              <a:t>FLOW</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solidFill>
                <a:effectLst/>
                <a:uLnTx/>
                <a:uFillTx/>
                <a:latin typeface="Chalkboard" panose="03050602040202020205" pitchFamily="66" charset="77"/>
                <a:ea typeface="+mn-ea"/>
                <a:cs typeface="+mn-cs"/>
              </a:rPr>
              <a:t>BUSINESS VALUE</a:t>
            </a:r>
            <a:br>
              <a:rPr kumimoji="0" lang="en-US" sz="1200" b="1" i="0" u="none" strike="noStrike" kern="1200" cap="none" spc="0" normalizeH="0" baseline="0" noProof="0" dirty="0">
                <a:ln>
                  <a:noFill/>
                </a:ln>
                <a:solidFill>
                  <a:srgbClr val="4472C4"/>
                </a:solidFill>
                <a:effectLst/>
                <a:uLnTx/>
                <a:uFillTx/>
                <a:latin typeface="Chalkboard" panose="03050602040202020205" pitchFamily="66" charset="77"/>
                <a:ea typeface="+mn-ea"/>
                <a:cs typeface="+mn-cs"/>
              </a:rPr>
            </a:br>
            <a:r>
              <a:rPr kumimoji="0" lang="en-US" sz="1200" b="1" i="0" u="none" strike="noStrike" kern="1200" cap="none" spc="0" normalizeH="0" baseline="0" noProof="0" dirty="0">
                <a:ln>
                  <a:noFill/>
                </a:ln>
                <a:solidFill>
                  <a:srgbClr val="4472C4"/>
                </a:solidFill>
                <a:effectLst/>
                <a:uLnTx/>
                <a:uFillTx/>
                <a:latin typeface="Chalkboard" panose="03050602040202020205" pitchFamily="66" charset="77"/>
                <a:ea typeface="+mn-ea"/>
                <a:cs typeface="+mn-cs"/>
              </a:rPr>
              <a:t>+</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solidFill>
                <a:effectLst/>
                <a:uLnTx/>
                <a:uFillTx/>
                <a:latin typeface="Chalkboard" panose="03050602040202020205" pitchFamily="66" charset="77"/>
                <a:ea typeface="+mn-ea"/>
                <a:cs typeface="+mn-cs"/>
              </a:rPr>
              <a:t>CONTINUOUS ASSURANCE</a:t>
            </a:r>
          </a:p>
        </p:txBody>
      </p:sp>
      <p:sp>
        <p:nvSpPr>
          <p:cNvPr id="2139" name="TextBox 2138">
            <a:extLst>
              <a:ext uri="{FF2B5EF4-FFF2-40B4-BE49-F238E27FC236}">
                <a16:creationId xmlns:a16="http://schemas.microsoft.com/office/drawing/2014/main" id="{C3ADCC55-A33C-664A-A46F-9830D136CEB6}"/>
              </a:ext>
            </a:extLst>
          </p:cNvPr>
          <p:cNvSpPr txBox="1"/>
          <p:nvPr/>
        </p:nvSpPr>
        <p:spPr>
          <a:xfrm>
            <a:off x="537177" y="1934465"/>
            <a:ext cx="2479229" cy="83074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black"/>
                </a:solidFill>
                <a:effectLst/>
                <a:uLnTx/>
                <a:uFillTx/>
                <a:latin typeface="Chalkboard" panose="03050602040202020205" pitchFamily="66" charset="77"/>
                <a:ea typeface="+mn-ea"/>
                <a:cs typeface="+mn-cs"/>
              </a:rPr>
              <a:t>SECURITY OBSERVABILITY</a:t>
            </a:r>
            <a:endParaRPr kumimoji="0" lang="en-US" sz="1600" b="1" i="0" u="none" strike="noStrike" kern="1200" cap="none" spc="0" normalizeH="0" baseline="0" noProof="0" dirty="0">
              <a:ln>
                <a:noFill/>
              </a:ln>
              <a:solidFill>
                <a:prstClr val="black"/>
              </a:solidFill>
              <a:effectLst/>
              <a:uLnTx/>
              <a:uFillTx/>
              <a:latin typeface="Chalkboard" panose="03050602040202020205" pitchFamily="66" charset="77"/>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7BABB"/>
                </a:solidFill>
                <a:effectLst/>
                <a:uLnTx/>
                <a:uFillTx/>
                <a:latin typeface="Chalkboard" panose="03050602040202020205" pitchFamily="66" charset="77"/>
                <a:ea typeface="+mn-ea"/>
                <a:cs typeface="+mn-cs"/>
              </a:rPr>
              <a:t>(INSIDE – OUT)</a:t>
            </a:r>
          </a:p>
        </p:txBody>
      </p:sp>
      <p:grpSp>
        <p:nvGrpSpPr>
          <p:cNvPr id="5616" name="Group 5615">
            <a:extLst>
              <a:ext uri="{FF2B5EF4-FFF2-40B4-BE49-F238E27FC236}">
                <a16:creationId xmlns:a16="http://schemas.microsoft.com/office/drawing/2014/main" id="{8E886639-8ACB-7948-94FE-EB84DA7C0515}"/>
              </a:ext>
            </a:extLst>
          </p:cNvPr>
          <p:cNvGrpSpPr/>
          <p:nvPr/>
        </p:nvGrpSpPr>
        <p:grpSpPr>
          <a:xfrm>
            <a:off x="2364603" y="3252320"/>
            <a:ext cx="3084297" cy="1921749"/>
            <a:chOff x="2522054" y="4190435"/>
            <a:chExt cx="3085100" cy="1922250"/>
          </a:xfrm>
        </p:grpSpPr>
        <p:grpSp>
          <p:nvGrpSpPr>
            <p:cNvPr id="270" name="Group 269">
              <a:extLst>
                <a:ext uri="{FF2B5EF4-FFF2-40B4-BE49-F238E27FC236}">
                  <a16:creationId xmlns:a16="http://schemas.microsoft.com/office/drawing/2014/main" id="{7589C2AA-8CE9-EC4F-9D89-E288F3FAF414}"/>
                </a:ext>
              </a:extLst>
            </p:cNvPr>
            <p:cNvGrpSpPr/>
            <p:nvPr/>
          </p:nvGrpSpPr>
          <p:grpSpPr>
            <a:xfrm>
              <a:off x="4525976" y="5060351"/>
              <a:ext cx="1081178" cy="749721"/>
              <a:chOff x="6562547" y="4640830"/>
              <a:chExt cx="893880" cy="822780"/>
            </a:xfrm>
          </p:grpSpPr>
          <mc:AlternateContent xmlns:mc="http://schemas.openxmlformats.org/markup-compatibility/2006" xmlns:p14="http://schemas.microsoft.com/office/powerpoint/2010/main">
            <mc:Choice Requires="p14">
              <p:contentPart p14:bwMode="auto" r:id="rId5916">
                <p14:nvContentPartPr>
                  <p14:cNvPr id="614" name="Ink 613">
                    <a:extLst>
                      <a:ext uri="{FF2B5EF4-FFF2-40B4-BE49-F238E27FC236}">
                        <a16:creationId xmlns:a16="http://schemas.microsoft.com/office/drawing/2014/main" id="{BB3D6B3C-4EC1-4D4E-AC8C-2F72568B89B4}"/>
                      </a:ext>
                    </a:extLst>
                  </p14:cNvPr>
                  <p14:cNvContentPartPr/>
                  <p14:nvPr/>
                </p14:nvContentPartPr>
                <p14:xfrm>
                  <a:off x="6815981" y="5125210"/>
                  <a:ext cx="84960" cy="203400"/>
                </p14:xfrm>
              </p:contentPart>
            </mc:Choice>
            <mc:Fallback xmlns="">
              <p:pic>
                <p:nvPicPr>
                  <p:cNvPr id="2559" name="Ink 2558">
                    <a:extLst>
                      <a:ext uri="{FF2B5EF4-FFF2-40B4-BE49-F238E27FC236}">
                        <a16:creationId xmlns:a16="http://schemas.microsoft.com/office/drawing/2014/main" id="{D9DA8CE3-1254-B940-BD4F-F57403A4F3B6}"/>
                      </a:ext>
                    </a:extLst>
                  </p:cNvPr>
                  <p:cNvPicPr/>
                  <p:nvPr/>
                </p:nvPicPr>
                <p:blipFill>
                  <a:blip r:embed="rId96"/>
                  <a:stretch>
                    <a:fillRect/>
                  </a:stretch>
                </p:blipFill>
                <p:spPr>
                  <a:xfrm>
                    <a:off x="6799829" y="5090794"/>
                    <a:ext cx="116941" cy="271888"/>
                  </a:xfrm>
                  <a:prstGeom prst="rect">
                    <a:avLst/>
                  </a:prstGeom>
                </p:spPr>
              </p:pic>
            </mc:Fallback>
          </mc:AlternateContent>
          <mc:AlternateContent xmlns:mc="http://schemas.openxmlformats.org/markup-compatibility/2006" xmlns:p14="http://schemas.microsoft.com/office/powerpoint/2010/main">
            <mc:Choice Requires="p14">
              <p:contentPart p14:bwMode="auto" r:id="rId5917">
                <p14:nvContentPartPr>
                  <p14:cNvPr id="615" name="Ink 614">
                    <a:extLst>
                      <a:ext uri="{FF2B5EF4-FFF2-40B4-BE49-F238E27FC236}">
                        <a16:creationId xmlns:a16="http://schemas.microsoft.com/office/drawing/2014/main" id="{089A5280-A924-EC45-923A-DE188E5BA098}"/>
                      </a:ext>
                    </a:extLst>
                  </p14:cNvPr>
                  <p14:cNvContentPartPr/>
                  <p14:nvPr/>
                </p14:nvContentPartPr>
                <p14:xfrm>
                  <a:off x="7104341" y="5112610"/>
                  <a:ext cx="141840" cy="213840"/>
                </p14:xfrm>
              </p:contentPart>
            </mc:Choice>
            <mc:Fallback xmlns="">
              <p:pic>
                <p:nvPicPr>
                  <p:cNvPr id="2560" name="Ink 2559">
                    <a:extLst>
                      <a:ext uri="{FF2B5EF4-FFF2-40B4-BE49-F238E27FC236}">
                        <a16:creationId xmlns:a16="http://schemas.microsoft.com/office/drawing/2014/main" id="{12F99CD5-8DCA-3A4C-A005-C2FF683C2A64}"/>
                      </a:ext>
                    </a:extLst>
                  </p:cNvPr>
                  <p:cNvPicPr/>
                  <p:nvPr/>
                </p:nvPicPr>
                <p:blipFill>
                  <a:blip r:embed="rId98"/>
                  <a:stretch>
                    <a:fillRect/>
                  </a:stretch>
                </p:blipFill>
                <p:spPr>
                  <a:xfrm>
                    <a:off x="7088149" y="5078175"/>
                    <a:ext cx="173900" cy="282365"/>
                  </a:xfrm>
                  <a:prstGeom prst="rect">
                    <a:avLst/>
                  </a:prstGeom>
                </p:spPr>
              </p:pic>
            </mc:Fallback>
          </mc:AlternateContent>
          <mc:AlternateContent xmlns:mc="http://schemas.openxmlformats.org/markup-compatibility/2006" xmlns:p14="http://schemas.microsoft.com/office/powerpoint/2010/main">
            <mc:Choice Requires="p14">
              <p:contentPart p14:bwMode="auto" r:id="rId5918">
                <p14:nvContentPartPr>
                  <p14:cNvPr id="616" name="Ink 615">
                    <a:extLst>
                      <a:ext uri="{FF2B5EF4-FFF2-40B4-BE49-F238E27FC236}">
                        <a16:creationId xmlns:a16="http://schemas.microsoft.com/office/drawing/2014/main" id="{DE022534-A490-454E-8B02-7E036944D9FF}"/>
                      </a:ext>
                    </a:extLst>
                  </p14:cNvPr>
                  <p14:cNvContentPartPr/>
                  <p14:nvPr/>
                </p14:nvContentPartPr>
                <p14:xfrm>
                  <a:off x="6837581" y="5409970"/>
                  <a:ext cx="26280" cy="5400"/>
                </p14:xfrm>
              </p:contentPart>
            </mc:Choice>
            <mc:Fallback xmlns="">
              <p:pic>
                <p:nvPicPr>
                  <p:cNvPr id="2561" name="Ink 2560">
                    <a:extLst>
                      <a:ext uri="{FF2B5EF4-FFF2-40B4-BE49-F238E27FC236}">
                        <a16:creationId xmlns:a16="http://schemas.microsoft.com/office/drawing/2014/main" id="{2B8541A8-A54E-DE46-AEEB-A1FFCA48BF4C}"/>
                      </a:ext>
                    </a:extLst>
                  </p:cNvPr>
                  <p:cNvPicPr/>
                  <p:nvPr/>
                </p:nvPicPr>
                <p:blipFill>
                  <a:blip r:embed="rId100"/>
                  <a:stretch>
                    <a:fillRect/>
                  </a:stretch>
                </p:blipFill>
                <p:spPr>
                  <a:xfrm>
                    <a:off x="6821359" y="5373970"/>
                    <a:ext cx="5840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5919">
                <p14:nvContentPartPr>
                  <p14:cNvPr id="617" name="Ink 616">
                    <a:extLst>
                      <a:ext uri="{FF2B5EF4-FFF2-40B4-BE49-F238E27FC236}">
                        <a16:creationId xmlns:a16="http://schemas.microsoft.com/office/drawing/2014/main" id="{C280F3C1-4FD5-574E-ADD7-DD651A9B0F67}"/>
                      </a:ext>
                    </a:extLst>
                  </p14:cNvPr>
                  <p14:cNvContentPartPr/>
                  <p14:nvPr/>
                </p14:nvContentPartPr>
                <p14:xfrm>
                  <a:off x="7165541" y="5431210"/>
                  <a:ext cx="45720" cy="1440"/>
                </p14:xfrm>
              </p:contentPart>
            </mc:Choice>
            <mc:Fallback xmlns="">
              <p:pic>
                <p:nvPicPr>
                  <p:cNvPr id="2562" name="Ink 2561">
                    <a:extLst>
                      <a:ext uri="{FF2B5EF4-FFF2-40B4-BE49-F238E27FC236}">
                        <a16:creationId xmlns:a16="http://schemas.microsoft.com/office/drawing/2014/main" id="{F8CDA04A-5FF2-6044-8273-DC0ED6B62B7E}"/>
                      </a:ext>
                    </a:extLst>
                  </p:cNvPr>
                  <p:cNvPicPr/>
                  <p:nvPr/>
                </p:nvPicPr>
                <p:blipFill>
                  <a:blip r:embed="rId102"/>
                  <a:stretch>
                    <a:fillRect/>
                  </a:stretch>
                </p:blipFill>
                <p:spPr>
                  <a:xfrm>
                    <a:off x="7149652" y="5395210"/>
                    <a:ext cx="77821"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5920">
                <p14:nvContentPartPr>
                  <p14:cNvPr id="618" name="Ink 617">
                    <a:extLst>
                      <a:ext uri="{FF2B5EF4-FFF2-40B4-BE49-F238E27FC236}">
                        <a16:creationId xmlns:a16="http://schemas.microsoft.com/office/drawing/2014/main" id="{9E5F53A7-F28F-2C4C-B203-6C4B2FFB7CFE}"/>
                      </a:ext>
                    </a:extLst>
                  </p14:cNvPr>
                  <p14:cNvContentPartPr/>
                  <p14:nvPr/>
                </p14:nvContentPartPr>
                <p14:xfrm>
                  <a:off x="6659027" y="4910830"/>
                  <a:ext cx="709560" cy="25560"/>
                </p14:xfrm>
              </p:contentPart>
            </mc:Choice>
            <mc:Fallback xmlns="">
              <p:pic>
                <p:nvPicPr>
                  <p:cNvPr id="2563" name="Ink 2562">
                    <a:extLst>
                      <a:ext uri="{FF2B5EF4-FFF2-40B4-BE49-F238E27FC236}">
                        <a16:creationId xmlns:a16="http://schemas.microsoft.com/office/drawing/2014/main" id="{FFB6D974-A63D-434E-82C8-BBDD190D4FE3}"/>
                      </a:ext>
                    </a:extLst>
                  </p:cNvPr>
                  <p:cNvPicPr/>
                  <p:nvPr/>
                </p:nvPicPr>
                <p:blipFill>
                  <a:blip r:embed="rId104"/>
                  <a:stretch>
                    <a:fillRect/>
                  </a:stretch>
                </p:blipFill>
                <p:spPr>
                  <a:xfrm>
                    <a:off x="6642871" y="4876289"/>
                    <a:ext cx="741548" cy="94296"/>
                  </a:xfrm>
                  <a:prstGeom prst="rect">
                    <a:avLst/>
                  </a:prstGeom>
                </p:spPr>
              </p:pic>
            </mc:Fallback>
          </mc:AlternateContent>
          <mc:AlternateContent xmlns:mc="http://schemas.openxmlformats.org/markup-compatibility/2006" xmlns:p14="http://schemas.microsoft.com/office/powerpoint/2010/main">
            <mc:Choice Requires="p14">
              <p:contentPart p14:bwMode="auto" r:id="rId5921">
                <p14:nvContentPartPr>
                  <p14:cNvPr id="619" name="Ink 618">
                    <a:extLst>
                      <a:ext uri="{FF2B5EF4-FFF2-40B4-BE49-F238E27FC236}">
                        <a16:creationId xmlns:a16="http://schemas.microsoft.com/office/drawing/2014/main" id="{B21B7EF4-7880-B64A-82E4-B660625EFF4C}"/>
                      </a:ext>
                    </a:extLst>
                  </p14:cNvPr>
                  <p14:cNvContentPartPr/>
                  <p14:nvPr/>
                </p14:nvContentPartPr>
                <p14:xfrm>
                  <a:off x="7180307" y="5116750"/>
                  <a:ext cx="185040" cy="2520"/>
                </p14:xfrm>
              </p:contentPart>
            </mc:Choice>
            <mc:Fallback xmlns="">
              <p:pic>
                <p:nvPicPr>
                  <p:cNvPr id="2564" name="Ink 2563">
                    <a:extLst>
                      <a:ext uri="{FF2B5EF4-FFF2-40B4-BE49-F238E27FC236}">
                        <a16:creationId xmlns:a16="http://schemas.microsoft.com/office/drawing/2014/main" id="{EA664F38-397E-7A44-B076-224703A61648}"/>
                      </a:ext>
                    </a:extLst>
                  </p:cNvPr>
                  <p:cNvPicPr/>
                  <p:nvPr/>
                </p:nvPicPr>
                <p:blipFill>
                  <a:blip r:embed="rId106"/>
                  <a:stretch>
                    <a:fillRect/>
                  </a:stretch>
                </p:blipFill>
                <p:spPr>
                  <a:xfrm>
                    <a:off x="7164456" y="5085250"/>
                    <a:ext cx="217066" cy="65205"/>
                  </a:xfrm>
                  <a:prstGeom prst="rect">
                    <a:avLst/>
                  </a:prstGeom>
                </p:spPr>
              </p:pic>
            </mc:Fallback>
          </mc:AlternateContent>
          <mc:AlternateContent xmlns:mc="http://schemas.openxmlformats.org/markup-compatibility/2006" xmlns:p14="http://schemas.microsoft.com/office/powerpoint/2010/main">
            <mc:Choice Requires="p14">
              <p:contentPart p14:bwMode="auto" r:id="rId5922">
                <p14:nvContentPartPr>
                  <p14:cNvPr id="620" name="Ink 619">
                    <a:extLst>
                      <a:ext uri="{FF2B5EF4-FFF2-40B4-BE49-F238E27FC236}">
                        <a16:creationId xmlns:a16="http://schemas.microsoft.com/office/drawing/2014/main" id="{DFB2059E-99A2-7C4D-8CF8-E9BEBFD70CC2}"/>
                      </a:ext>
                    </a:extLst>
                  </p14:cNvPr>
                  <p14:cNvContentPartPr/>
                  <p14:nvPr/>
                </p14:nvContentPartPr>
                <p14:xfrm>
                  <a:off x="6805907" y="5123230"/>
                  <a:ext cx="15480" cy="720"/>
                </p14:xfrm>
              </p:contentPart>
            </mc:Choice>
            <mc:Fallback xmlns="">
              <p:pic>
                <p:nvPicPr>
                  <p:cNvPr id="2565" name="Ink 2564">
                    <a:extLst>
                      <a:ext uri="{FF2B5EF4-FFF2-40B4-BE49-F238E27FC236}">
                        <a16:creationId xmlns:a16="http://schemas.microsoft.com/office/drawing/2014/main" id="{79C6A21A-19CB-4B47-9E47-D1E3FF68A5C5}"/>
                      </a:ext>
                    </a:extLst>
                  </p:cNvPr>
                  <p:cNvPicPr/>
                  <p:nvPr/>
                </p:nvPicPr>
                <p:blipFill>
                  <a:blip r:embed="rId108"/>
                  <a:stretch>
                    <a:fillRect/>
                  </a:stretch>
                </p:blipFill>
                <p:spPr>
                  <a:xfrm>
                    <a:off x="6789768" y="5087230"/>
                    <a:ext cx="48087"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5923">
                <p14:nvContentPartPr>
                  <p14:cNvPr id="621" name="Ink 620">
                    <a:extLst>
                      <a:ext uri="{FF2B5EF4-FFF2-40B4-BE49-F238E27FC236}">
                        <a16:creationId xmlns:a16="http://schemas.microsoft.com/office/drawing/2014/main" id="{B5863EF4-0917-7248-9B02-6FD11894DB6D}"/>
                      </a:ext>
                    </a:extLst>
                  </p14:cNvPr>
                  <p14:cNvContentPartPr/>
                  <p14:nvPr/>
                </p14:nvContentPartPr>
                <p14:xfrm>
                  <a:off x="6661547" y="5123950"/>
                  <a:ext cx="118440" cy="9360"/>
                </p14:xfrm>
              </p:contentPart>
            </mc:Choice>
            <mc:Fallback xmlns="">
              <p:pic>
                <p:nvPicPr>
                  <p:cNvPr id="2566" name="Ink 2565">
                    <a:extLst>
                      <a:ext uri="{FF2B5EF4-FFF2-40B4-BE49-F238E27FC236}">
                        <a16:creationId xmlns:a16="http://schemas.microsoft.com/office/drawing/2014/main" id="{EF274A2C-390B-5B4A-8A67-C3ABCC9AE9F3}"/>
                      </a:ext>
                    </a:extLst>
                  </p:cNvPr>
                  <p:cNvPicPr/>
                  <p:nvPr/>
                </p:nvPicPr>
                <p:blipFill>
                  <a:blip r:embed="rId110"/>
                  <a:stretch>
                    <a:fillRect/>
                  </a:stretch>
                </p:blipFill>
                <p:spPr>
                  <a:xfrm>
                    <a:off x="6645411" y="5089630"/>
                    <a:ext cx="150390" cy="78347"/>
                  </a:xfrm>
                  <a:prstGeom prst="rect">
                    <a:avLst/>
                  </a:prstGeom>
                </p:spPr>
              </p:pic>
            </mc:Fallback>
          </mc:AlternateContent>
          <mc:AlternateContent xmlns:mc="http://schemas.openxmlformats.org/markup-compatibility/2006" xmlns:p14="http://schemas.microsoft.com/office/powerpoint/2010/main">
            <mc:Choice Requires="p14">
              <p:contentPart p14:bwMode="auto" r:id="rId5924">
                <p14:nvContentPartPr>
                  <p14:cNvPr id="622" name="Ink 621">
                    <a:extLst>
                      <a:ext uri="{FF2B5EF4-FFF2-40B4-BE49-F238E27FC236}">
                        <a16:creationId xmlns:a16="http://schemas.microsoft.com/office/drawing/2014/main" id="{933A07CA-7D61-8641-A9E2-490F3BB2C711}"/>
                      </a:ext>
                    </a:extLst>
                  </p14:cNvPr>
                  <p14:cNvContentPartPr/>
                  <p14:nvPr/>
                </p14:nvContentPartPr>
                <p14:xfrm>
                  <a:off x="6563267" y="4826950"/>
                  <a:ext cx="37440" cy="720"/>
                </p14:xfrm>
              </p:contentPart>
            </mc:Choice>
            <mc:Fallback xmlns="">
              <p:pic>
                <p:nvPicPr>
                  <p:cNvPr id="2567" name="Ink 2566">
                    <a:extLst>
                      <a:ext uri="{FF2B5EF4-FFF2-40B4-BE49-F238E27FC236}">
                        <a16:creationId xmlns:a16="http://schemas.microsoft.com/office/drawing/2014/main" id="{AC238698-1A1B-C449-9C8A-3F7F7206FAC6}"/>
                      </a:ext>
                    </a:extLst>
                  </p:cNvPr>
                  <p:cNvPicPr/>
                  <p:nvPr/>
                </p:nvPicPr>
                <p:blipFill>
                  <a:blip r:embed="rId112"/>
                  <a:stretch>
                    <a:fillRect/>
                  </a:stretch>
                </p:blipFill>
                <p:spPr>
                  <a:xfrm>
                    <a:off x="6555128" y="4817950"/>
                    <a:ext cx="53393"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5925">
                <p14:nvContentPartPr>
                  <p14:cNvPr id="623" name="Ink 622">
                    <a:extLst>
                      <a:ext uri="{FF2B5EF4-FFF2-40B4-BE49-F238E27FC236}">
                        <a16:creationId xmlns:a16="http://schemas.microsoft.com/office/drawing/2014/main" id="{2309FFA6-1815-7748-B45E-4106DC39D61A}"/>
                      </a:ext>
                    </a:extLst>
                  </p14:cNvPr>
                  <p14:cNvContentPartPr/>
                  <p14:nvPr/>
                </p14:nvContentPartPr>
                <p14:xfrm>
                  <a:off x="6562547" y="4831270"/>
                  <a:ext cx="42480" cy="402480"/>
                </p14:xfrm>
              </p:contentPart>
            </mc:Choice>
            <mc:Fallback xmlns="">
              <p:pic>
                <p:nvPicPr>
                  <p:cNvPr id="2568" name="Ink 2567">
                    <a:extLst>
                      <a:ext uri="{FF2B5EF4-FFF2-40B4-BE49-F238E27FC236}">
                        <a16:creationId xmlns:a16="http://schemas.microsoft.com/office/drawing/2014/main" id="{D816F3E8-7167-1E44-A016-5DD5C8780EF7}"/>
                      </a:ext>
                    </a:extLst>
                  </p:cNvPr>
                  <p:cNvPicPr/>
                  <p:nvPr/>
                </p:nvPicPr>
                <p:blipFill>
                  <a:blip r:embed="rId114"/>
                  <a:stretch>
                    <a:fillRect/>
                  </a:stretch>
                </p:blipFill>
                <p:spPr>
                  <a:xfrm>
                    <a:off x="6554440" y="4822655"/>
                    <a:ext cx="58369" cy="419365"/>
                  </a:xfrm>
                  <a:prstGeom prst="rect">
                    <a:avLst/>
                  </a:prstGeom>
                </p:spPr>
              </p:pic>
            </mc:Fallback>
          </mc:AlternateContent>
          <mc:AlternateContent xmlns:mc="http://schemas.openxmlformats.org/markup-compatibility/2006" xmlns:p14="http://schemas.microsoft.com/office/powerpoint/2010/main">
            <mc:Choice Requires="p14">
              <p:contentPart p14:bwMode="auto" r:id="rId5926">
                <p14:nvContentPartPr>
                  <p14:cNvPr id="624" name="Ink 623">
                    <a:extLst>
                      <a:ext uri="{FF2B5EF4-FFF2-40B4-BE49-F238E27FC236}">
                        <a16:creationId xmlns:a16="http://schemas.microsoft.com/office/drawing/2014/main" id="{EEEF2653-2D38-2C48-A2DE-5463786ED95E}"/>
                      </a:ext>
                    </a:extLst>
                  </p14:cNvPr>
                  <p14:cNvContentPartPr/>
                  <p14:nvPr/>
                </p14:nvContentPartPr>
                <p14:xfrm>
                  <a:off x="6640667" y="4876630"/>
                  <a:ext cx="297000" cy="6480"/>
                </p14:xfrm>
              </p:contentPart>
            </mc:Choice>
            <mc:Fallback xmlns="">
              <p:pic>
                <p:nvPicPr>
                  <p:cNvPr id="2569" name="Ink 2568">
                    <a:extLst>
                      <a:ext uri="{FF2B5EF4-FFF2-40B4-BE49-F238E27FC236}">
                        <a16:creationId xmlns:a16="http://schemas.microsoft.com/office/drawing/2014/main" id="{95E3BEF1-C862-1B49-9322-102D48EB4CCE}"/>
                      </a:ext>
                    </a:extLst>
                  </p:cNvPr>
                  <p:cNvPicPr/>
                  <p:nvPr/>
                </p:nvPicPr>
                <p:blipFill>
                  <a:blip r:embed="rId116"/>
                  <a:stretch>
                    <a:fillRect/>
                  </a:stretch>
                </p:blipFill>
                <p:spPr>
                  <a:xfrm>
                    <a:off x="6632911" y="4867630"/>
                    <a:ext cx="312836"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927">
                <p14:nvContentPartPr>
                  <p14:cNvPr id="625" name="Ink 624">
                    <a:extLst>
                      <a:ext uri="{FF2B5EF4-FFF2-40B4-BE49-F238E27FC236}">
                        <a16:creationId xmlns:a16="http://schemas.microsoft.com/office/drawing/2014/main" id="{3E8EC393-A9C9-F240-951A-ECC7054F7EC7}"/>
                      </a:ext>
                    </a:extLst>
                  </p14:cNvPr>
                  <p14:cNvContentPartPr/>
                  <p14:nvPr/>
                </p14:nvContentPartPr>
                <p14:xfrm>
                  <a:off x="7070507" y="4876630"/>
                  <a:ext cx="303120" cy="8280"/>
                </p14:xfrm>
              </p:contentPart>
            </mc:Choice>
            <mc:Fallback xmlns="">
              <p:pic>
                <p:nvPicPr>
                  <p:cNvPr id="2570" name="Ink 2569">
                    <a:extLst>
                      <a:ext uri="{FF2B5EF4-FFF2-40B4-BE49-F238E27FC236}">
                        <a16:creationId xmlns:a16="http://schemas.microsoft.com/office/drawing/2014/main" id="{211EB977-E8C6-F544-85CC-8A0EE6D73EC9}"/>
                      </a:ext>
                    </a:extLst>
                  </p:cNvPr>
                  <p:cNvPicPr/>
                  <p:nvPr/>
                </p:nvPicPr>
                <p:blipFill>
                  <a:blip r:embed="rId118"/>
                  <a:stretch>
                    <a:fillRect/>
                  </a:stretch>
                </p:blipFill>
                <p:spPr>
                  <a:xfrm>
                    <a:off x="7062437" y="4868005"/>
                    <a:ext cx="318938" cy="25185"/>
                  </a:xfrm>
                  <a:prstGeom prst="rect">
                    <a:avLst/>
                  </a:prstGeom>
                </p:spPr>
              </p:pic>
            </mc:Fallback>
          </mc:AlternateContent>
          <p:grpSp>
            <p:nvGrpSpPr>
              <p:cNvPr id="626" name="Group 625">
                <a:extLst>
                  <a:ext uri="{FF2B5EF4-FFF2-40B4-BE49-F238E27FC236}">
                    <a16:creationId xmlns:a16="http://schemas.microsoft.com/office/drawing/2014/main" id="{CDDB2D23-47E2-BC48-B548-CFCF9E881A3F}"/>
                  </a:ext>
                </a:extLst>
              </p:cNvPr>
              <p:cNvGrpSpPr/>
              <p:nvPr/>
            </p:nvGrpSpPr>
            <p:grpSpPr>
              <a:xfrm>
                <a:off x="6599987" y="4828750"/>
                <a:ext cx="766800" cy="392040"/>
                <a:chOff x="4822096" y="4817410"/>
                <a:chExt cx="766800" cy="392040"/>
              </a:xfrm>
            </p:grpSpPr>
            <mc:AlternateContent xmlns:mc="http://schemas.openxmlformats.org/markup-compatibility/2006" xmlns:p14="http://schemas.microsoft.com/office/powerpoint/2010/main">
              <mc:Choice Requires="p14">
                <p:contentPart p14:bwMode="auto" r:id="rId5928">
                  <p14:nvContentPartPr>
                    <p14:cNvPr id="658" name="Ink 657">
                      <a:extLst>
                        <a:ext uri="{FF2B5EF4-FFF2-40B4-BE49-F238E27FC236}">
                          <a16:creationId xmlns:a16="http://schemas.microsoft.com/office/drawing/2014/main" id="{CEBA426D-B2CC-B54A-9F6A-95069FE0EB00}"/>
                        </a:ext>
                      </a:extLst>
                    </p14:cNvPr>
                    <p14:cNvContentPartPr/>
                    <p14:nvPr/>
                  </p14:nvContentPartPr>
                  <p14:xfrm>
                    <a:off x="4822096" y="4817410"/>
                    <a:ext cx="15120" cy="392040"/>
                  </p14:xfrm>
                </p:contentPart>
              </mc:Choice>
              <mc:Fallback xmlns="">
                <p:pic>
                  <p:nvPicPr>
                    <p:cNvPr id="2603" name="Ink 2602">
                      <a:extLst>
                        <a:ext uri="{FF2B5EF4-FFF2-40B4-BE49-F238E27FC236}">
                          <a16:creationId xmlns:a16="http://schemas.microsoft.com/office/drawing/2014/main" id="{74BDC7BE-D9D8-A24A-B32F-B6893845E60C}"/>
                        </a:ext>
                      </a:extLst>
                    </p:cNvPr>
                    <p:cNvPicPr/>
                    <p:nvPr/>
                  </p:nvPicPr>
                  <p:blipFill>
                    <a:blip r:embed="rId120"/>
                    <a:stretch>
                      <a:fillRect/>
                    </a:stretch>
                  </p:blipFill>
                  <p:spPr>
                    <a:xfrm>
                      <a:off x="4814375" y="4809142"/>
                      <a:ext cx="30883" cy="408920"/>
                    </a:xfrm>
                    <a:prstGeom prst="rect">
                      <a:avLst/>
                    </a:prstGeom>
                  </p:spPr>
                </p:pic>
              </mc:Fallback>
            </mc:AlternateContent>
            <mc:AlternateContent xmlns:mc="http://schemas.openxmlformats.org/markup-compatibility/2006" xmlns:p14="http://schemas.microsoft.com/office/powerpoint/2010/main">
              <mc:Choice Requires="p14">
                <p:contentPart p14:bwMode="auto" r:id="rId5929">
                  <p14:nvContentPartPr>
                    <p14:cNvPr id="659" name="Ink 658">
                      <a:extLst>
                        <a:ext uri="{FF2B5EF4-FFF2-40B4-BE49-F238E27FC236}">
                          <a16:creationId xmlns:a16="http://schemas.microsoft.com/office/drawing/2014/main" id="{6827F6D5-3DDA-FC4C-B0C9-E5C8ACE94802}"/>
                        </a:ext>
                      </a:extLst>
                    </p14:cNvPr>
                    <p14:cNvContentPartPr/>
                    <p14:nvPr/>
                  </p14:nvContentPartPr>
                  <p14:xfrm>
                    <a:off x="4851616" y="4830730"/>
                    <a:ext cx="5760" cy="7560"/>
                  </p14:xfrm>
                </p:contentPart>
              </mc:Choice>
              <mc:Fallback xmlns="">
                <p:pic>
                  <p:nvPicPr>
                    <p:cNvPr id="2604" name="Ink 2603">
                      <a:extLst>
                        <a:ext uri="{FF2B5EF4-FFF2-40B4-BE49-F238E27FC236}">
                          <a16:creationId xmlns:a16="http://schemas.microsoft.com/office/drawing/2014/main" id="{DC7D13D8-151F-474C-AAE8-8FB42B784429}"/>
                        </a:ext>
                      </a:extLst>
                    </p:cNvPr>
                    <p:cNvPicPr/>
                    <p:nvPr/>
                  </p:nvPicPr>
                  <p:blipFill>
                    <a:blip r:embed="rId122"/>
                    <a:stretch>
                      <a:fillRect/>
                    </a:stretch>
                  </p:blipFill>
                  <p:spPr>
                    <a:xfrm>
                      <a:off x="4843616" y="4822139"/>
                      <a:ext cx="21440" cy="24398"/>
                    </a:xfrm>
                    <a:prstGeom prst="rect">
                      <a:avLst/>
                    </a:prstGeom>
                  </p:spPr>
                </p:pic>
              </mc:Fallback>
            </mc:AlternateContent>
            <mc:AlternateContent xmlns:mc="http://schemas.openxmlformats.org/markup-compatibility/2006" xmlns:p14="http://schemas.microsoft.com/office/powerpoint/2010/main">
              <mc:Choice Requires="p14">
                <p:contentPart p14:bwMode="auto" r:id="rId5930">
                  <p14:nvContentPartPr>
                    <p14:cNvPr id="660" name="Ink 659">
                      <a:extLst>
                        <a:ext uri="{FF2B5EF4-FFF2-40B4-BE49-F238E27FC236}">
                          <a16:creationId xmlns:a16="http://schemas.microsoft.com/office/drawing/2014/main" id="{BEB2CF15-9E8A-2642-A499-08216D328EDC}"/>
                        </a:ext>
                      </a:extLst>
                    </p14:cNvPr>
                    <p14:cNvContentPartPr/>
                    <p14:nvPr/>
                  </p14:nvContentPartPr>
                  <p14:xfrm>
                    <a:off x="4849456" y="4871410"/>
                    <a:ext cx="11880" cy="11160"/>
                  </p14:xfrm>
                </p:contentPart>
              </mc:Choice>
              <mc:Fallback xmlns="">
                <p:pic>
                  <p:nvPicPr>
                    <p:cNvPr id="2605" name="Ink 2604">
                      <a:extLst>
                        <a:ext uri="{FF2B5EF4-FFF2-40B4-BE49-F238E27FC236}">
                          <a16:creationId xmlns:a16="http://schemas.microsoft.com/office/drawing/2014/main" id="{AD212357-40D3-5A49-AEDF-D55C350B5CC9}"/>
                        </a:ext>
                      </a:extLst>
                    </p:cNvPr>
                    <p:cNvPicPr/>
                    <p:nvPr/>
                  </p:nvPicPr>
                  <p:blipFill>
                    <a:blip r:embed="rId124"/>
                    <a:stretch>
                      <a:fillRect/>
                    </a:stretch>
                  </p:blipFill>
                  <p:spPr>
                    <a:xfrm>
                      <a:off x="4841429" y="4862691"/>
                      <a:ext cx="27613" cy="28249"/>
                    </a:xfrm>
                    <a:prstGeom prst="rect">
                      <a:avLst/>
                    </a:prstGeom>
                  </p:spPr>
                </p:pic>
              </mc:Fallback>
            </mc:AlternateContent>
            <mc:AlternateContent xmlns:mc="http://schemas.openxmlformats.org/markup-compatibility/2006" xmlns:p14="http://schemas.microsoft.com/office/powerpoint/2010/main">
              <mc:Choice Requires="p14">
                <p:contentPart p14:bwMode="auto" r:id="rId5931">
                  <p14:nvContentPartPr>
                    <p14:cNvPr id="661" name="Ink 660">
                      <a:extLst>
                        <a:ext uri="{FF2B5EF4-FFF2-40B4-BE49-F238E27FC236}">
                          <a16:creationId xmlns:a16="http://schemas.microsoft.com/office/drawing/2014/main" id="{E46EF706-DF7A-F840-953F-3814E09283E9}"/>
                        </a:ext>
                      </a:extLst>
                    </p14:cNvPr>
                    <p14:cNvContentPartPr/>
                    <p14:nvPr/>
                  </p14:nvContentPartPr>
                  <p14:xfrm>
                    <a:off x="4842616" y="4919290"/>
                    <a:ext cx="17280" cy="11880"/>
                  </p14:xfrm>
                </p:contentPart>
              </mc:Choice>
              <mc:Fallback xmlns="">
                <p:pic>
                  <p:nvPicPr>
                    <p:cNvPr id="2606" name="Ink 2605">
                      <a:extLst>
                        <a:ext uri="{FF2B5EF4-FFF2-40B4-BE49-F238E27FC236}">
                          <a16:creationId xmlns:a16="http://schemas.microsoft.com/office/drawing/2014/main" id="{E5DC7378-3B9A-2448-A32A-1C3C1714B906}"/>
                        </a:ext>
                      </a:extLst>
                    </p:cNvPr>
                    <p:cNvPicPr/>
                    <p:nvPr/>
                  </p:nvPicPr>
                  <p:blipFill>
                    <a:blip r:embed="rId126"/>
                    <a:stretch>
                      <a:fillRect/>
                    </a:stretch>
                  </p:blipFill>
                  <p:spPr>
                    <a:xfrm>
                      <a:off x="4834465" y="4910555"/>
                      <a:ext cx="33256" cy="29001"/>
                    </a:xfrm>
                    <a:prstGeom prst="rect">
                      <a:avLst/>
                    </a:prstGeom>
                  </p:spPr>
                </p:pic>
              </mc:Fallback>
            </mc:AlternateContent>
            <mc:AlternateContent xmlns:mc="http://schemas.openxmlformats.org/markup-compatibility/2006" xmlns:p14="http://schemas.microsoft.com/office/powerpoint/2010/main">
              <mc:Choice Requires="p14">
                <p:contentPart p14:bwMode="auto" r:id="rId5932">
                  <p14:nvContentPartPr>
                    <p14:cNvPr id="662" name="Ink 661">
                      <a:extLst>
                        <a:ext uri="{FF2B5EF4-FFF2-40B4-BE49-F238E27FC236}">
                          <a16:creationId xmlns:a16="http://schemas.microsoft.com/office/drawing/2014/main" id="{6AC68B69-B25F-BC40-8060-365062CE50C9}"/>
                        </a:ext>
                      </a:extLst>
                    </p14:cNvPr>
                    <p14:cNvContentPartPr/>
                    <p14:nvPr/>
                  </p14:nvContentPartPr>
                  <p14:xfrm>
                    <a:off x="4845856" y="4971490"/>
                    <a:ext cx="15480" cy="6480"/>
                  </p14:xfrm>
                </p:contentPart>
              </mc:Choice>
              <mc:Fallback xmlns="">
                <p:pic>
                  <p:nvPicPr>
                    <p:cNvPr id="2607" name="Ink 2606">
                      <a:extLst>
                        <a:ext uri="{FF2B5EF4-FFF2-40B4-BE49-F238E27FC236}">
                          <a16:creationId xmlns:a16="http://schemas.microsoft.com/office/drawing/2014/main" id="{D7B14297-58DE-934A-B787-E1C4C2D5F8BE}"/>
                        </a:ext>
                      </a:extLst>
                    </p:cNvPr>
                    <p:cNvPicPr/>
                    <p:nvPr/>
                  </p:nvPicPr>
                  <p:blipFill>
                    <a:blip r:embed="rId128"/>
                    <a:stretch>
                      <a:fillRect/>
                    </a:stretch>
                  </p:blipFill>
                  <p:spPr>
                    <a:xfrm>
                      <a:off x="4837793" y="4962490"/>
                      <a:ext cx="31283"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933">
                  <p14:nvContentPartPr>
                    <p14:cNvPr id="663" name="Ink 662">
                      <a:extLst>
                        <a:ext uri="{FF2B5EF4-FFF2-40B4-BE49-F238E27FC236}">
                          <a16:creationId xmlns:a16="http://schemas.microsoft.com/office/drawing/2014/main" id="{E04934BF-D163-4E4E-9DF6-25A5D0A46E8E}"/>
                        </a:ext>
                      </a:extLst>
                    </p14:cNvPr>
                    <p14:cNvContentPartPr/>
                    <p14:nvPr/>
                  </p14:nvContentPartPr>
                  <p14:xfrm>
                    <a:off x="4841896" y="5019010"/>
                    <a:ext cx="25920" cy="11520"/>
                  </p14:xfrm>
                </p:contentPart>
              </mc:Choice>
              <mc:Fallback xmlns="">
                <p:pic>
                  <p:nvPicPr>
                    <p:cNvPr id="2608" name="Ink 2607">
                      <a:extLst>
                        <a:ext uri="{FF2B5EF4-FFF2-40B4-BE49-F238E27FC236}">
                          <a16:creationId xmlns:a16="http://schemas.microsoft.com/office/drawing/2014/main" id="{EACC0225-D763-4E47-A81D-E34706F6B5CA}"/>
                        </a:ext>
                      </a:extLst>
                    </p:cNvPr>
                    <p:cNvPicPr/>
                    <p:nvPr/>
                  </p:nvPicPr>
                  <p:blipFill>
                    <a:blip r:embed="rId130"/>
                    <a:stretch>
                      <a:fillRect/>
                    </a:stretch>
                  </p:blipFill>
                  <p:spPr>
                    <a:xfrm>
                      <a:off x="4834120" y="5010539"/>
                      <a:ext cx="41796" cy="28122"/>
                    </a:xfrm>
                    <a:prstGeom prst="rect">
                      <a:avLst/>
                    </a:prstGeom>
                  </p:spPr>
                </p:pic>
              </mc:Fallback>
            </mc:AlternateContent>
            <mc:AlternateContent xmlns:mc="http://schemas.openxmlformats.org/markup-compatibility/2006" xmlns:p14="http://schemas.microsoft.com/office/powerpoint/2010/main">
              <mc:Choice Requires="p14">
                <p:contentPart p14:bwMode="auto" r:id="rId5934">
                  <p14:nvContentPartPr>
                    <p14:cNvPr id="664" name="Ink 663">
                      <a:extLst>
                        <a:ext uri="{FF2B5EF4-FFF2-40B4-BE49-F238E27FC236}">
                          <a16:creationId xmlns:a16="http://schemas.microsoft.com/office/drawing/2014/main" id="{FA5C9F36-1D65-9040-97E0-E9468A856661}"/>
                        </a:ext>
                      </a:extLst>
                    </p14:cNvPr>
                    <p14:cNvContentPartPr/>
                    <p14:nvPr/>
                  </p14:nvContentPartPr>
                  <p14:xfrm>
                    <a:off x="4842616" y="5070850"/>
                    <a:ext cx="20520" cy="10080"/>
                  </p14:xfrm>
                </p:contentPart>
              </mc:Choice>
              <mc:Fallback xmlns="">
                <p:pic>
                  <p:nvPicPr>
                    <p:cNvPr id="2609" name="Ink 2608">
                      <a:extLst>
                        <a:ext uri="{FF2B5EF4-FFF2-40B4-BE49-F238E27FC236}">
                          <a16:creationId xmlns:a16="http://schemas.microsoft.com/office/drawing/2014/main" id="{38CE9CE2-55CE-0C48-A8BA-C165B7A29BCE}"/>
                        </a:ext>
                      </a:extLst>
                    </p:cNvPr>
                    <p:cNvPicPr/>
                    <p:nvPr/>
                  </p:nvPicPr>
                  <p:blipFill>
                    <a:blip r:embed="rId132"/>
                    <a:stretch>
                      <a:fillRect/>
                    </a:stretch>
                  </p:blipFill>
                  <p:spPr>
                    <a:xfrm>
                      <a:off x="4834799" y="5062160"/>
                      <a:ext cx="36480" cy="27112"/>
                    </a:xfrm>
                    <a:prstGeom prst="rect">
                      <a:avLst/>
                    </a:prstGeom>
                  </p:spPr>
                </p:pic>
              </mc:Fallback>
            </mc:AlternateContent>
            <mc:AlternateContent xmlns:mc="http://schemas.openxmlformats.org/markup-compatibility/2006" xmlns:p14="http://schemas.microsoft.com/office/powerpoint/2010/main">
              <mc:Choice Requires="p14">
                <p:contentPart p14:bwMode="auto" r:id="rId5935">
                  <p14:nvContentPartPr>
                    <p14:cNvPr id="665" name="Ink 664">
                      <a:extLst>
                        <a:ext uri="{FF2B5EF4-FFF2-40B4-BE49-F238E27FC236}">
                          <a16:creationId xmlns:a16="http://schemas.microsoft.com/office/drawing/2014/main" id="{A482FBBA-B1FA-2E42-962A-4BCA22781D71}"/>
                        </a:ext>
                      </a:extLst>
                    </p14:cNvPr>
                    <p14:cNvContentPartPr/>
                    <p14:nvPr/>
                  </p14:nvContentPartPr>
                  <p14:xfrm>
                    <a:off x="4854496" y="5123410"/>
                    <a:ext cx="14040" cy="17280"/>
                  </p14:xfrm>
                </p:contentPart>
              </mc:Choice>
              <mc:Fallback xmlns="">
                <p:pic>
                  <p:nvPicPr>
                    <p:cNvPr id="2610" name="Ink 2609">
                      <a:extLst>
                        <a:ext uri="{FF2B5EF4-FFF2-40B4-BE49-F238E27FC236}">
                          <a16:creationId xmlns:a16="http://schemas.microsoft.com/office/drawing/2014/main" id="{B3ADB1B9-3A1E-874D-9520-C58B15CF8ABE}"/>
                        </a:ext>
                      </a:extLst>
                    </p:cNvPr>
                    <p:cNvPicPr/>
                    <p:nvPr/>
                  </p:nvPicPr>
                  <p:blipFill>
                    <a:blip r:embed="rId134"/>
                    <a:stretch>
                      <a:fillRect/>
                    </a:stretch>
                  </p:blipFill>
                  <p:spPr>
                    <a:xfrm>
                      <a:off x="4846660" y="5114770"/>
                      <a:ext cx="30039" cy="34214"/>
                    </a:xfrm>
                    <a:prstGeom prst="rect">
                      <a:avLst/>
                    </a:prstGeom>
                  </p:spPr>
                </p:pic>
              </mc:Fallback>
            </mc:AlternateContent>
            <mc:AlternateContent xmlns:mc="http://schemas.openxmlformats.org/markup-compatibility/2006" xmlns:p14="http://schemas.microsoft.com/office/powerpoint/2010/main">
              <mc:Choice Requires="p14">
                <p:contentPart p14:bwMode="auto" r:id="rId5936">
                  <p14:nvContentPartPr>
                    <p14:cNvPr id="666" name="Ink 665">
                      <a:extLst>
                        <a:ext uri="{FF2B5EF4-FFF2-40B4-BE49-F238E27FC236}">
                          <a16:creationId xmlns:a16="http://schemas.microsoft.com/office/drawing/2014/main" id="{0DAB40C6-FBF0-E34C-A0B7-EB08D708DC42}"/>
                        </a:ext>
                      </a:extLst>
                    </p14:cNvPr>
                    <p14:cNvContentPartPr/>
                    <p14:nvPr/>
                  </p14:nvContentPartPr>
                  <p14:xfrm>
                    <a:off x="4848736" y="5178490"/>
                    <a:ext cx="33120" cy="14400"/>
                  </p14:xfrm>
                </p:contentPart>
              </mc:Choice>
              <mc:Fallback xmlns="">
                <p:pic>
                  <p:nvPicPr>
                    <p:cNvPr id="2611" name="Ink 2610">
                      <a:extLst>
                        <a:ext uri="{FF2B5EF4-FFF2-40B4-BE49-F238E27FC236}">
                          <a16:creationId xmlns:a16="http://schemas.microsoft.com/office/drawing/2014/main" id="{098A573D-4C74-6945-97FD-BC3CF550632D}"/>
                        </a:ext>
                      </a:extLst>
                    </p:cNvPr>
                    <p:cNvPicPr/>
                    <p:nvPr/>
                  </p:nvPicPr>
                  <p:blipFill>
                    <a:blip r:embed="rId136"/>
                    <a:stretch>
                      <a:fillRect/>
                    </a:stretch>
                  </p:blipFill>
                  <p:spPr>
                    <a:xfrm>
                      <a:off x="4840618" y="5169919"/>
                      <a:ext cx="49031" cy="31200"/>
                    </a:xfrm>
                    <a:prstGeom prst="rect">
                      <a:avLst/>
                    </a:prstGeom>
                  </p:spPr>
                </p:pic>
              </mc:Fallback>
            </mc:AlternateContent>
            <mc:AlternateContent xmlns:mc="http://schemas.openxmlformats.org/markup-compatibility/2006" xmlns:p14="http://schemas.microsoft.com/office/powerpoint/2010/main">
              <mc:Choice Requires="p14">
                <p:contentPart p14:bwMode="auto" r:id="rId5937">
                  <p14:nvContentPartPr>
                    <p14:cNvPr id="667" name="Ink 666">
                      <a:extLst>
                        <a:ext uri="{FF2B5EF4-FFF2-40B4-BE49-F238E27FC236}">
                          <a16:creationId xmlns:a16="http://schemas.microsoft.com/office/drawing/2014/main" id="{2BD6CCA0-0348-B54B-A44E-7C7215A581D3}"/>
                        </a:ext>
                      </a:extLst>
                    </p14:cNvPr>
                    <p14:cNvContentPartPr/>
                    <p14:nvPr/>
                  </p14:nvContentPartPr>
                  <p14:xfrm>
                    <a:off x="4909936" y="5159770"/>
                    <a:ext cx="678960" cy="10080"/>
                  </p14:xfrm>
                </p:contentPart>
              </mc:Choice>
              <mc:Fallback xmlns="">
                <p:pic>
                  <p:nvPicPr>
                    <p:cNvPr id="2612" name="Ink 2611">
                      <a:extLst>
                        <a:ext uri="{FF2B5EF4-FFF2-40B4-BE49-F238E27FC236}">
                          <a16:creationId xmlns:a16="http://schemas.microsoft.com/office/drawing/2014/main" id="{2F7B2831-1F77-754A-B0B4-CD2FBC042FE6}"/>
                        </a:ext>
                      </a:extLst>
                    </p:cNvPr>
                    <p:cNvPicPr/>
                    <p:nvPr/>
                  </p:nvPicPr>
                  <p:blipFill>
                    <a:blip r:embed="rId138"/>
                    <a:stretch>
                      <a:fillRect/>
                    </a:stretch>
                  </p:blipFill>
                  <p:spPr>
                    <a:xfrm>
                      <a:off x="4902180" y="5151080"/>
                      <a:ext cx="694795" cy="27112"/>
                    </a:xfrm>
                    <a:prstGeom prst="rect">
                      <a:avLst/>
                    </a:prstGeom>
                  </p:spPr>
                </p:pic>
              </mc:Fallback>
            </mc:AlternateContent>
          </p:grpSp>
          <p:grpSp>
            <p:nvGrpSpPr>
              <p:cNvPr id="627" name="Group 626">
                <a:extLst>
                  <a:ext uri="{FF2B5EF4-FFF2-40B4-BE49-F238E27FC236}">
                    <a16:creationId xmlns:a16="http://schemas.microsoft.com/office/drawing/2014/main" id="{D07A7746-05C2-7844-BC53-681BF959F79A}"/>
                  </a:ext>
                </a:extLst>
              </p:cNvPr>
              <p:cNvGrpSpPr/>
              <p:nvPr/>
            </p:nvGrpSpPr>
            <p:grpSpPr>
              <a:xfrm>
                <a:off x="7366427" y="4819390"/>
                <a:ext cx="90000" cy="422280"/>
                <a:chOff x="5588536" y="4808050"/>
                <a:chExt cx="90000" cy="422280"/>
              </a:xfrm>
            </p:grpSpPr>
            <mc:AlternateContent xmlns:mc="http://schemas.openxmlformats.org/markup-compatibility/2006" xmlns:p14="http://schemas.microsoft.com/office/powerpoint/2010/main">
              <mc:Choice Requires="p14">
                <p:contentPart p14:bwMode="auto" r:id="rId5938">
                  <p14:nvContentPartPr>
                    <p14:cNvPr id="650" name="Ink 649">
                      <a:extLst>
                        <a:ext uri="{FF2B5EF4-FFF2-40B4-BE49-F238E27FC236}">
                          <a16:creationId xmlns:a16="http://schemas.microsoft.com/office/drawing/2014/main" id="{9FE55D2E-30C4-CB46-B3F3-F6A8B2BAE4B6}"/>
                        </a:ext>
                      </a:extLst>
                    </p14:cNvPr>
                    <p14:cNvContentPartPr/>
                    <p14:nvPr/>
                  </p14:nvContentPartPr>
                  <p14:xfrm>
                    <a:off x="5617336" y="4808050"/>
                    <a:ext cx="61200" cy="422280"/>
                  </p14:xfrm>
                </p:contentPart>
              </mc:Choice>
              <mc:Fallback xmlns="">
                <p:pic>
                  <p:nvPicPr>
                    <p:cNvPr id="2595" name="Ink 2594">
                      <a:extLst>
                        <a:ext uri="{FF2B5EF4-FFF2-40B4-BE49-F238E27FC236}">
                          <a16:creationId xmlns:a16="http://schemas.microsoft.com/office/drawing/2014/main" id="{C30122A4-C191-FA49-81B9-4F3F19D3E36E}"/>
                        </a:ext>
                      </a:extLst>
                    </p:cNvPr>
                    <p:cNvPicPr/>
                    <p:nvPr/>
                  </p:nvPicPr>
                  <p:blipFill>
                    <a:blip r:embed="rId140"/>
                    <a:stretch>
                      <a:fillRect/>
                    </a:stretch>
                  </p:blipFill>
                  <p:spPr>
                    <a:xfrm>
                      <a:off x="5609241" y="4799432"/>
                      <a:ext cx="77067" cy="439171"/>
                    </a:xfrm>
                    <a:prstGeom prst="rect">
                      <a:avLst/>
                    </a:prstGeom>
                  </p:spPr>
                </p:pic>
              </mc:Fallback>
            </mc:AlternateContent>
            <mc:AlternateContent xmlns:mc="http://schemas.openxmlformats.org/markup-compatibility/2006" xmlns:p14="http://schemas.microsoft.com/office/powerpoint/2010/main">
              <mc:Choice Requires="p14">
                <p:contentPart p14:bwMode="auto" r:id="rId5939">
                  <p14:nvContentPartPr>
                    <p14:cNvPr id="651" name="Ink 650">
                      <a:extLst>
                        <a:ext uri="{FF2B5EF4-FFF2-40B4-BE49-F238E27FC236}">
                          <a16:creationId xmlns:a16="http://schemas.microsoft.com/office/drawing/2014/main" id="{07D37899-D330-D74E-A398-82C9A0402B79}"/>
                        </a:ext>
                      </a:extLst>
                    </p14:cNvPr>
                    <p14:cNvContentPartPr/>
                    <p14:nvPr/>
                  </p14:nvContentPartPr>
                  <p14:xfrm>
                    <a:off x="5601136" y="4830730"/>
                    <a:ext cx="14040" cy="23400"/>
                  </p14:xfrm>
                </p:contentPart>
              </mc:Choice>
              <mc:Fallback xmlns="">
                <p:pic>
                  <p:nvPicPr>
                    <p:cNvPr id="2596" name="Ink 2595">
                      <a:extLst>
                        <a:ext uri="{FF2B5EF4-FFF2-40B4-BE49-F238E27FC236}">
                          <a16:creationId xmlns:a16="http://schemas.microsoft.com/office/drawing/2014/main" id="{33FA345E-3C52-2246-A00F-F30385094F6B}"/>
                        </a:ext>
                      </a:extLst>
                    </p:cNvPr>
                    <p:cNvPicPr/>
                    <p:nvPr/>
                  </p:nvPicPr>
                  <p:blipFill>
                    <a:blip r:embed="rId142"/>
                    <a:stretch>
                      <a:fillRect/>
                    </a:stretch>
                  </p:blipFill>
                  <p:spPr>
                    <a:xfrm>
                      <a:off x="5593300" y="4822471"/>
                      <a:ext cx="30039" cy="40262"/>
                    </a:xfrm>
                    <a:prstGeom prst="rect">
                      <a:avLst/>
                    </a:prstGeom>
                  </p:spPr>
                </p:pic>
              </mc:Fallback>
            </mc:AlternateContent>
            <mc:AlternateContent xmlns:mc="http://schemas.openxmlformats.org/markup-compatibility/2006" xmlns:p14="http://schemas.microsoft.com/office/powerpoint/2010/main">
              <mc:Choice Requires="p14">
                <p:contentPart p14:bwMode="auto" r:id="rId5940">
                  <p14:nvContentPartPr>
                    <p14:cNvPr id="652" name="Ink 651">
                      <a:extLst>
                        <a:ext uri="{FF2B5EF4-FFF2-40B4-BE49-F238E27FC236}">
                          <a16:creationId xmlns:a16="http://schemas.microsoft.com/office/drawing/2014/main" id="{69B7AB3A-157A-134D-8723-8A0999458045}"/>
                        </a:ext>
                      </a:extLst>
                    </p14:cNvPr>
                    <p14:cNvContentPartPr/>
                    <p14:nvPr/>
                  </p14:nvContentPartPr>
                  <p14:xfrm>
                    <a:off x="5597536" y="4882570"/>
                    <a:ext cx="13320" cy="21600"/>
                  </p14:xfrm>
                </p:contentPart>
              </mc:Choice>
              <mc:Fallback xmlns="">
                <p:pic>
                  <p:nvPicPr>
                    <p:cNvPr id="2597" name="Ink 2596">
                      <a:extLst>
                        <a:ext uri="{FF2B5EF4-FFF2-40B4-BE49-F238E27FC236}">
                          <a16:creationId xmlns:a16="http://schemas.microsoft.com/office/drawing/2014/main" id="{18524376-D2D6-FD41-A0C1-BD55BC2B7146}"/>
                        </a:ext>
                      </a:extLst>
                    </p:cNvPr>
                    <p:cNvPicPr/>
                    <p:nvPr/>
                  </p:nvPicPr>
                  <p:blipFill>
                    <a:blip r:embed="rId144"/>
                    <a:stretch>
                      <a:fillRect/>
                    </a:stretch>
                  </p:blipFill>
                  <p:spPr>
                    <a:xfrm>
                      <a:off x="5589607" y="4873999"/>
                      <a:ext cx="28860" cy="38400"/>
                    </a:xfrm>
                    <a:prstGeom prst="rect">
                      <a:avLst/>
                    </a:prstGeom>
                  </p:spPr>
                </p:pic>
              </mc:Fallback>
            </mc:AlternateContent>
            <mc:AlternateContent xmlns:mc="http://schemas.openxmlformats.org/markup-compatibility/2006" xmlns:p14="http://schemas.microsoft.com/office/powerpoint/2010/main">
              <mc:Choice Requires="p14">
                <p:contentPart p14:bwMode="auto" r:id="rId5941">
                  <p14:nvContentPartPr>
                    <p14:cNvPr id="653" name="Ink 652">
                      <a:extLst>
                        <a:ext uri="{FF2B5EF4-FFF2-40B4-BE49-F238E27FC236}">
                          <a16:creationId xmlns:a16="http://schemas.microsoft.com/office/drawing/2014/main" id="{5419386E-B8B9-844A-8827-6832586D43E4}"/>
                        </a:ext>
                      </a:extLst>
                    </p14:cNvPr>
                    <p14:cNvContentPartPr/>
                    <p14:nvPr/>
                  </p14:nvContentPartPr>
                  <p14:xfrm>
                    <a:off x="5588536" y="4941970"/>
                    <a:ext cx="22680" cy="17280"/>
                  </p14:xfrm>
                </p:contentPart>
              </mc:Choice>
              <mc:Fallback xmlns="">
                <p:pic>
                  <p:nvPicPr>
                    <p:cNvPr id="2598" name="Ink 2597">
                      <a:extLst>
                        <a:ext uri="{FF2B5EF4-FFF2-40B4-BE49-F238E27FC236}">
                          <a16:creationId xmlns:a16="http://schemas.microsoft.com/office/drawing/2014/main" id="{C86370B0-1CEF-6F4D-A293-1F3A01F4AAAE}"/>
                        </a:ext>
                      </a:extLst>
                    </p:cNvPr>
                    <p:cNvPicPr/>
                    <p:nvPr/>
                  </p:nvPicPr>
                  <p:blipFill>
                    <a:blip r:embed="rId146"/>
                    <a:stretch>
                      <a:fillRect/>
                    </a:stretch>
                  </p:blipFill>
                  <p:spPr>
                    <a:xfrm>
                      <a:off x="5580760" y="4933330"/>
                      <a:ext cx="38556" cy="34214"/>
                    </a:xfrm>
                    <a:prstGeom prst="rect">
                      <a:avLst/>
                    </a:prstGeom>
                  </p:spPr>
                </p:pic>
              </mc:Fallback>
            </mc:AlternateContent>
            <mc:AlternateContent xmlns:mc="http://schemas.openxmlformats.org/markup-compatibility/2006" xmlns:p14="http://schemas.microsoft.com/office/powerpoint/2010/main">
              <mc:Choice Requires="p14">
                <p:contentPart p14:bwMode="auto" r:id="rId5942">
                  <p14:nvContentPartPr>
                    <p14:cNvPr id="654" name="Ink 653">
                      <a:extLst>
                        <a:ext uri="{FF2B5EF4-FFF2-40B4-BE49-F238E27FC236}">
                          <a16:creationId xmlns:a16="http://schemas.microsoft.com/office/drawing/2014/main" id="{E23F526A-0791-A34A-9333-7007AA7B3E66}"/>
                        </a:ext>
                      </a:extLst>
                    </p14:cNvPr>
                    <p14:cNvContentPartPr/>
                    <p14:nvPr/>
                  </p14:nvContentPartPr>
                  <p14:xfrm>
                    <a:off x="5588536" y="5004610"/>
                    <a:ext cx="23400" cy="14400"/>
                  </p14:xfrm>
                </p:contentPart>
              </mc:Choice>
              <mc:Fallback xmlns="">
                <p:pic>
                  <p:nvPicPr>
                    <p:cNvPr id="2599" name="Ink 2598">
                      <a:extLst>
                        <a:ext uri="{FF2B5EF4-FFF2-40B4-BE49-F238E27FC236}">
                          <a16:creationId xmlns:a16="http://schemas.microsoft.com/office/drawing/2014/main" id="{210CD844-9E84-AE45-82D8-94503710A380}"/>
                        </a:ext>
                      </a:extLst>
                    </p:cNvPr>
                    <p:cNvPicPr/>
                    <p:nvPr/>
                  </p:nvPicPr>
                  <p:blipFill>
                    <a:blip r:embed="rId148"/>
                    <a:stretch>
                      <a:fillRect/>
                    </a:stretch>
                  </p:blipFill>
                  <p:spPr>
                    <a:xfrm>
                      <a:off x="5580736" y="4996039"/>
                      <a:ext cx="39325" cy="31200"/>
                    </a:xfrm>
                    <a:prstGeom prst="rect">
                      <a:avLst/>
                    </a:prstGeom>
                  </p:spPr>
                </p:pic>
              </mc:Fallback>
            </mc:AlternateContent>
            <mc:AlternateContent xmlns:mc="http://schemas.openxmlformats.org/markup-compatibility/2006" xmlns:p14="http://schemas.microsoft.com/office/powerpoint/2010/main">
              <mc:Choice Requires="p14">
                <p:contentPart p14:bwMode="auto" r:id="rId5943">
                  <p14:nvContentPartPr>
                    <p14:cNvPr id="655" name="Ink 654">
                      <a:extLst>
                        <a:ext uri="{FF2B5EF4-FFF2-40B4-BE49-F238E27FC236}">
                          <a16:creationId xmlns:a16="http://schemas.microsoft.com/office/drawing/2014/main" id="{E8AB1EC0-4DEA-654B-88E0-F73A5599B5F0}"/>
                        </a:ext>
                      </a:extLst>
                    </p14:cNvPr>
                    <p14:cNvContentPartPr/>
                    <p14:nvPr/>
                  </p14:nvContentPartPr>
                  <p14:xfrm>
                    <a:off x="5596816" y="5066170"/>
                    <a:ext cx="21240" cy="16560"/>
                  </p14:xfrm>
                </p:contentPart>
              </mc:Choice>
              <mc:Fallback xmlns="">
                <p:pic>
                  <p:nvPicPr>
                    <p:cNvPr id="2600" name="Ink 2599">
                      <a:extLst>
                        <a:ext uri="{FF2B5EF4-FFF2-40B4-BE49-F238E27FC236}">
                          <a16:creationId xmlns:a16="http://schemas.microsoft.com/office/drawing/2014/main" id="{5657C192-29DB-C848-A4F3-5CE3959DEB91}"/>
                        </a:ext>
                      </a:extLst>
                    </p:cNvPr>
                    <p:cNvPicPr/>
                    <p:nvPr/>
                  </p:nvPicPr>
                  <p:blipFill>
                    <a:blip r:embed="rId150"/>
                    <a:stretch>
                      <a:fillRect/>
                    </a:stretch>
                  </p:blipFill>
                  <p:spPr>
                    <a:xfrm>
                      <a:off x="5588771" y="5057721"/>
                      <a:ext cx="37009"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5944">
                  <p14:nvContentPartPr>
                    <p14:cNvPr id="656" name="Ink 655">
                      <a:extLst>
                        <a:ext uri="{FF2B5EF4-FFF2-40B4-BE49-F238E27FC236}">
                          <a16:creationId xmlns:a16="http://schemas.microsoft.com/office/drawing/2014/main" id="{E8C7A66A-6144-8946-9239-9FCB8632CB23}"/>
                        </a:ext>
                      </a:extLst>
                    </p14:cNvPr>
                    <p14:cNvContentPartPr/>
                    <p14:nvPr/>
                  </p14:nvContentPartPr>
                  <p14:xfrm>
                    <a:off x="5595016" y="5122690"/>
                    <a:ext cx="22680" cy="4680"/>
                  </p14:xfrm>
                </p:contentPart>
              </mc:Choice>
              <mc:Fallback xmlns="">
                <p:pic>
                  <p:nvPicPr>
                    <p:cNvPr id="2601" name="Ink 2600">
                      <a:extLst>
                        <a:ext uri="{FF2B5EF4-FFF2-40B4-BE49-F238E27FC236}">
                          <a16:creationId xmlns:a16="http://schemas.microsoft.com/office/drawing/2014/main" id="{9239E618-8809-7B46-80CD-3F0CC39AA937}"/>
                        </a:ext>
                      </a:extLst>
                    </p:cNvPr>
                    <p:cNvPicPr/>
                    <p:nvPr/>
                  </p:nvPicPr>
                  <p:blipFill>
                    <a:blip r:embed="rId152"/>
                    <a:stretch>
                      <a:fillRect/>
                    </a:stretch>
                  </p:blipFill>
                  <p:spPr>
                    <a:xfrm>
                      <a:off x="5587240" y="5114667"/>
                      <a:ext cx="38556" cy="21060"/>
                    </a:xfrm>
                    <a:prstGeom prst="rect">
                      <a:avLst/>
                    </a:prstGeom>
                  </p:spPr>
                </p:pic>
              </mc:Fallback>
            </mc:AlternateContent>
            <mc:AlternateContent xmlns:mc="http://schemas.openxmlformats.org/markup-compatibility/2006" xmlns:p14="http://schemas.microsoft.com/office/powerpoint/2010/main">
              <mc:Choice Requires="p14">
                <p:contentPart p14:bwMode="auto" r:id="rId5945">
                  <p14:nvContentPartPr>
                    <p14:cNvPr id="657" name="Ink 656">
                      <a:extLst>
                        <a:ext uri="{FF2B5EF4-FFF2-40B4-BE49-F238E27FC236}">
                          <a16:creationId xmlns:a16="http://schemas.microsoft.com/office/drawing/2014/main" id="{53FD2B28-2E29-3540-88C3-8D9F8D0AB95A}"/>
                        </a:ext>
                      </a:extLst>
                    </p14:cNvPr>
                    <p14:cNvContentPartPr/>
                    <p14:nvPr/>
                  </p14:nvContentPartPr>
                  <p14:xfrm>
                    <a:off x="5592856" y="5159050"/>
                    <a:ext cx="28800" cy="28080"/>
                  </p14:xfrm>
                </p:contentPart>
              </mc:Choice>
              <mc:Fallback xmlns="">
                <p:pic>
                  <p:nvPicPr>
                    <p:cNvPr id="2602" name="Ink 2601">
                      <a:extLst>
                        <a:ext uri="{FF2B5EF4-FFF2-40B4-BE49-F238E27FC236}">
                          <a16:creationId xmlns:a16="http://schemas.microsoft.com/office/drawing/2014/main" id="{5AAC4327-ADD2-4942-8FFA-79237B93EBEA}"/>
                        </a:ext>
                      </a:extLst>
                    </p:cNvPr>
                    <p:cNvPicPr/>
                    <p:nvPr/>
                  </p:nvPicPr>
                  <p:blipFill>
                    <a:blip r:embed="rId154"/>
                    <a:stretch>
                      <a:fillRect/>
                    </a:stretch>
                  </p:blipFill>
                  <p:spPr>
                    <a:xfrm>
                      <a:off x="5584766" y="5150489"/>
                      <a:ext cx="44656" cy="44860"/>
                    </a:xfrm>
                    <a:prstGeom prst="rect">
                      <a:avLst/>
                    </a:prstGeom>
                  </p:spPr>
                </p:pic>
              </mc:Fallback>
            </mc:AlternateContent>
          </p:grpSp>
          <p:grpSp>
            <p:nvGrpSpPr>
              <p:cNvPr id="628" name="Group 627">
                <a:extLst>
                  <a:ext uri="{FF2B5EF4-FFF2-40B4-BE49-F238E27FC236}">
                    <a16:creationId xmlns:a16="http://schemas.microsoft.com/office/drawing/2014/main" id="{DA6613A5-DA0E-4C4E-9D02-23F5F3171CC9}"/>
                  </a:ext>
                </a:extLst>
              </p:cNvPr>
              <p:cNvGrpSpPr/>
              <p:nvPr/>
            </p:nvGrpSpPr>
            <p:grpSpPr>
              <a:xfrm>
                <a:off x="6914987" y="4640830"/>
                <a:ext cx="191880" cy="264240"/>
                <a:chOff x="5137096" y="4629490"/>
                <a:chExt cx="191880" cy="264240"/>
              </a:xfrm>
            </p:grpSpPr>
            <mc:AlternateContent xmlns:mc="http://schemas.openxmlformats.org/markup-compatibility/2006" xmlns:p14="http://schemas.microsoft.com/office/powerpoint/2010/main">
              <mc:Choice Requires="p14">
                <p:contentPart p14:bwMode="auto" r:id="rId5946">
                  <p14:nvContentPartPr>
                    <p14:cNvPr id="640" name="Ink 639">
                      <a:extLst>
                        <a:ext uri="{FF2B5EF4-FFF2-40B4-BE49-F238E27FC236}">
                          <a16:creationId xmlns:a16="http://schemas.microsoft.com/office/drawing/2014/main" id="{CA1DA356-7D61-204E-A2E0-6122406F50BE}"/>
                        </a:ext>
                      </a:extLst>
                    </p14:cNvPr>
                    <p14:cNvContentPartPr/>
                    <p14:nvPr/>
                  </p14:nvContentPartPr>
                  <p14:xfrm>
                    <a:off x="5189656" y="4848370"/>
                    <a:ext cx="84600" cy="45360"/>
                  </p14:xfrm>
                </p:contentPart>
              </mc:Choice>
              <mc:Fallback xmlns="">
                <p:pic>
                  <p:nvPicPr>
                    <p:cNvPr id="2585" name="Ink 2584">
                      <a:extLst>
                        <a:ext uri="{FF2B5EF4-FFF2-40B4-BE49-F238E27FC236}">
                          <a16:creationId xmlns:a16="http://schemas.microsoft.com/office/drawing/2014/main" id="{B288D8EC-3496-0044-BA83-CE02F5DDA38F}"/>
                        </a:ext>
                      </a:extLst>
                    </p:cNvPr>
                    <p:cNvPicPr/>
                    <p:nvPr/>
                  </p:nvPicPr>
                  <p:blipFill>
                    <a:blip r:embed="rId156"/>
                    <a:stretch>
                      <a:fillRect/>
                    </a:stretch>
                  </p:blipFill>
                  <p:spPr>
                    <a:xfrm>
                      <a:off x="5181583" y="4840123"/>
                      <a:ext cx="100422" cy="62198"/>
                    </a:xfrm>
                    <a:prstGeom prst="rect">
                      <a:avLst/>
                    </a:prstGeom>
                  </p:spPr>
                </p:pic>
              </mc:Fallback>
            </mc:AlternateContent>
            <mc:AlternateContent xmlns:mc="http://schemas.openxmlformats.org/markup-compatibility/2006" xmlns:p14="http://schemas.microsoft.com/office/powerpoint/2010/main">
              <mc:Choice Requires="p14">
                <p:contentPart p14:bwMode="auto" r:id="rId5947">
                  <p14:nvContentPartPr>
                    <p14:cNvPr id="641" name="Ink 640">
                      <a:extLst>
                        <a:ext uri="{FF2B5EF4-FFF2-40B4-BE49-F238E27FC236}">
                          <a16:creationId xmlns:a16="http://schemas.microsoft.com/office/drawing/2014/main" id="{A1A874CA-7D72-6041-9C12-6A8A1CD0B04F}"/>
                        </a:ext>
                      </a:extLst>
                    </p14:cNvPr>
                    <p14:cNvContentPartPr/>
                    <p14:nvPr/>
                  </p14:nvContentPartPr>
                  <p14:xfrm>
                    <a:off x="5228176" y="4830730"/>
                    <a:ext cx="3600" cy="26640"/>
                  </p14:xfrm>
                </p:contentPart>
              </mc:Choice>
              <mc:Fallback xmlns="">
                <p:pic>
                  <p:nvPicPr>
                    <p:cNvPr id="2586" name="Ink 2585">
                      <a:extLst>
                        <a:ext uri="{FF2B5EF4-FFF2-40B4-BE49-F238E27FC236}">
                          <a16:creationId xmlns:a16="http://schemas.microsoft.com/office/drawing/2014/main" id="{BDFC3DB0-FCE6-8246-BB02-D034044652E7}"/>
                        </a:ext>
                      </a:extLst>
                    </p:cNvPr>
                    <p:cNvPicPr/>
                    <p:nvPr/>
                  </p:nvPicPr>
                  <p:blipFill>
                    <a:blip r:embed="rId158"/>
                    <a:stretch>
                      <a:fillRect/>
                    </a:stretch>
                  </p:blipFill>
                  <p:spPr>
                    <a:xfrm>
                      <a:off x="5219994" y="4822192"/>
                      <a:ext cx="19636" cy="43375"/>
                    </a:xfrm>
                    <a:prstGeom prst="rect">
                      <a:avLst/>
                    </a:prstGeom>
                  </p:spPr>
                </p:pic>
              </mc:Fallback>
            </mc:AlternateContent>
            <mc:AlternateContent xmlns:mc="http://schemas.openxmlformats.org/markup-compatibility/2006" xmlns:p14="http://schemas.microsoft.com/office/powerpoint/2010/main">
              <mc:Choice Requires="p14">
                <p:contentPart p14:bwMode="auto" r:id="rId5948">
                  <p14:nvContentPartPr>
                    <p14:cNvPr id="642" name="Ink 641">
                      <a:extLst>
                        <a:ext uri="{FF2B5EF4-FFF2-40B4-BE49-F238E27FC236}">
                          <a16:creationId xmlns:a16="http://schemas.microsoft.com/office/drawing/2014/main" id="{572B2801-AA1B-DC44-BF51-3EEFE8261CDE}"/>
                        </a:ext>
                      </a:extLst>
                    </p14:cNvPr>
                    <p14:cNvContentPartPr/>
                    <p14:nvPr/>
                  </p14:nvContentPartPr>
                  <p14:xfrm>
                    <a:off x="5218096" y="4805170"/>
                    <a:ext cx="34560" cy="720"/>
                  </p14:xfrm>
                </p:contentPart>
              </mc:Choice>
              <mc:Fallback xmlns="">
                <p:pic>
                  <p:nvPicPr>
                    <p:cNvPr id="2587" name="Ink 2586">
                      <a:extLst>
                        <a:ext uri="{FF2B5EF4-FFF2-40B4-BE49-F238E27FC236}">
                          <a16:creationId xmlns:a16="http://schemas.microsoft.com/office/drawing/2014/main" id="{68FAC788-9312-E84A-95E1-4746CE98C4E5}"/>
                        </a:ext>
                      </a:extLst>
                    </p:cNvPr>
                    <p:cNvPicPr/>
                    <p:nvPr/>
                  </p:nvPicPr>
                  <p:blipFill>
                    <a:blip r:embed="rId160"/>
                    <a:stretch>
                      <a:fillRect/>
                    </a:stretch>
                  </p:blipFill>
                  <p:spPr>
                    <a:xfrm>
                      <a:off x="5210021" y="4796170"/>
                      <a:ext cx="50387"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5949">
                  <p14:nvContentPartPr>
                    <p14:cNvPr id="643" name="Ink 642">
                      <a:extLst>
                        <a:ext uri="{FF2B5EF4-FFF2-40B4-BE49-F238E27FC236}">
                          <a16:creationId xmlns:a16="http://schemas.microsoft.com/office/drawing/2014/main" id="{AF675EC5-34BA-FA43-83B4-2697495E8562}"/>
                        </a:ext>
                      </a:extLst>
                    </p14:cNvPr>
                    <p14:cNvContentPartPr/>
                    <p14:nvPr/>
                  </p14:nvContentPartPr>
                  <p14:xfrm>
                    <a:off x="5137096" y="4629490"/>
                    <a:ext cx="191880" cy="160920"/>
                  </p14:xfrm>
                </p:contentPart>
              </mc:Choice>
              <mc:Fallback xmlns="">
                <p:pic>
                  <p:nvPicPr>
                    <p:cNvPr id="2588" name="Ink 2587">
                      <a:extLst>
                        <a:ext uri="{FF2B5EF4-FFF2-40B4-BE49-F238E27FC236}">
                          <a16:creationId xmlns:a16="http://schemas.microsoft.com/office/drawing/2014/main" id="{BC4B4888-BC78-464A-B945-90D0E0305EF8}"/>
                        </a:ext>
                      </a:extLst>
                    </p:cNvPr>
                    <p:cNvPicPr/>
                    <p:nvPr/>
                  </p:nvPicPr>
                  <p:blipFill>
                    <a:blip r:embed="rId162"/>
                    <a:stretch>
                      <a:fillRect/>
                    </a:stretch>
                  </p:blipFill>
                  <p:spPr>
                    <a:xfrm>
                      <a:off x="5129343" y="4620875"/>
                      <a:ext cx="207708" cy="177805"/>
                    </a:xfrm>
                    <a:prstGeom prst="rect">
                      <a:avLst/>
                    </a:prstGeom>
                  </p:spPr>
                </p:pic>
              </mc:Fallback>
            </mc:AlternateContent>
            <mc:AlternateContent xmlns:mc="http://schemas.openxmlformats.org/markup-compatibility/2006" xmlns:p14="http://schemas.microsoft.com/office/powerpoint/2010/main">
              <mc:Choice Requires="p14">
                <p:contentPart p14:bwMode="auto" r:id="rId5950">
                  <p14:nvContentPartPr>
                    <p14:cNvPr id="644" name="Ink 643">
                      <a:extLst>
                        <a:ext uri="{FF2B5EF4-FFF2-40B4-BE49-F238E27FC236}">
                          <a16:creationId xmlns:a16="http://schemas.microsoft.com/office/drawing/2014/main" id="{B695B2C1-20EE-954C-B78F-590DD324B0F3}"/>
                        </a:ext>
                      </a:extLst>
                    </p14:cNvPr>
                    <p14:cNvContentPartPr/>
                    <p14:nvPr/>
                  </p14:nvContentPartPr>
                  <p14:xfrm>
                    <a:off x="5226376" y="4659370"/>
                    <a:ext cx="35280" cy="51840"/>
                  </p14:xfrm>
                </p:contentPart>
              </mc:Choice>
              <mc:Fallback xmlns="">
                <p:pic>
                  <p:nvPicPr>
                    <p:cNvPr id="2589" name="Ink 2588">
                      <a:extLst>
                        <a:ext uri="{FF2B5EF4-FFF2-40B4-BE49-F238E27FC236}">
                          <a16:creationId xmlns:a16="http://schemas.microsoft.com/office/drawing/2014/main" id="{59FE7191-73CA-6145-89E1-3A2317335F00}"/>
                        </a:ext>
                      </a:extLst>
                    </p:cNvPr>
                    <p:cNvPicPr/>
                    <p:nvPr/>
                  </p:nvPicPr>
                  <p:blipFill>
                    <a:blip r:embed="rId164"/>
                    <a:stretch>
                      <a:fillRect/>
                    </a:stretch>
                  </p:blipFill>
                  <p:spPr>
                    <a:xfrm>
                      <a:off x="5218284" y="4650787"/>
                      <a:ext cx="51140" cy="68662"/>
                    </a:xfrm>
                    <a:prstGeom prst="rect">
                      <a:avLst/>
                    </a:prstGeom>
                  </p:spPr>
                </p:pic>
              </mc:Fallback>
            </mc:AlternateContent>
            <mc:AlternateContent xmlns:mc="http://schemas.openxmlformats.org/markup-compatibility/2006" xmlns:p14="http://schemas.microsoft.com/office/powerpoint/2010/main">
              <mc:Choice Requires="p14">
                <p:contentPart p14:bwMode="auto" r:id="rId5951">
                  <p14:nvContentPartPr>
                    <p14:cNvPr id="645" name="Ink 644">
                      <a:extLst>
                        <a:ext uri="{FF2B5EF4-FFF2-40B4-BE49-F238E27FC236}">
                          <a16:creationId xmlns:a16="http://schemas.microsoft.com/office/drawing/2014/main" id="{5DA90543-671A-2441-A8DC-6E032ADF29F2}"/>
                        </a:ext>
                      </a:extLst>
                    </p14:cNvPr>
                    <p14:cNvContentPartPr/>
                    <p14:nvPr/>
                  </p14:nvContentPartPr>
                  <p14:xfrm>
                    <a:off x="5168056" y="4715530"/>
                    <a:ext cx="21600" cy="2520"/>
                  </p14:xfrm>
                </p:contentPart>
              </mc:Choice>
              <mc:Fallback xmlns="">
                <p:pic>
                  <p:nvPicPr>
                    <p:cNvPr id="2590" name="Ink 2589">
                      <a:extLst>
                        <a:ext uri="{FF2B5EF4-FFF2-40B4-BE49-F238E27FC236}">
                          <a16:creationId xmlns:a16="http://schemas.microsoft.com/office/drawing/2014/main" id="{2BDDF8A2-F0EE-574C-8E20-DD957C36E565}"/>
                        </a:ext>
                      </a:extLst>
                    </p:cNvPr>
                    <p:cNvPicPr/>
                    <p:nvPr/>
                  </p:nvPicPr>
                  <p:blipFill>
                    <a:blip r:embed="rId166"/>
                    <a:stretch>
                      <a:fillRect/>
                    </a:stretch>
                  </p:blipFill>
                  <p:spPr>
                    <a:xfrm>
                      <a:off x="5159996" y="4706890"/>
                      <a:ext cx="37397"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5952">
                  <p14:nvContentPartPr>
                    <p14:cNvPr id="646" name="Ink 645">
                      <a:extLst>
                        <a:ext uri="{FF2B5EF4-FFF2-40B4-BE49-F238E27FC236}">
                          <a16:creationId xmlns:a16="http://schemas.microsoft.com/office/drawing/2014/main" id="{4D66DC47-3F5C-1C42-98A8-11EBD7DCBE9C}"/>
                        </a:ext>
                      </a:extLst>
                    </p14:cNvPr>
                    <p14:cNvContentPartPr/>
                    <p14:nvPr/>
                  </p14:nvContentPartPr>
                  <p14:xfrm>
                    <a:off x="5185696" y="4668730"/>
                    <a:ext cx="5400" cy="2520"/>
                  </p14:xfrm>
                </p:contentPart>
              </mc:Choice>
              <mc:Fallback xmlns="">
                <p:pic>
                  <p:nvPicPr>
                    <p:cNvPr id="2591" name="Ink 2590">
                      <a:extLst>
                        <a:ext uri="{FF2B5EF4-FFF2-40B4-BE49-F238E27FC236}">
                          <a16:creationId xmlns:a16="http://schemas.microsoft.com/office/drawing/2014/main" id="{1D8E49E2-5253-704F-B613-C1BF6E7CB22A}"/>
                        </a:ext>
                      </a:extLst>
                    </p:cNvPr>
                    <p:cNvPicPr/>
                    <p:nvPr/>
                  </p:nvPicPr>
                  <p:blipFill>
                    <a:blip r:embed="rId168"/>
                    <a:stretch>
                      <a:fillRect/>
                    </a:stretch>
                  </p:blipFill>
                  <p:spPr>
                    <a:xfrm>
                      <a:off x="5177258" y="4659730"/>
                      <a:ext cx="21938"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5953">
                  <p14:nvContentPartPr>
                    <p14:cNvPr id="647" name="Ink 646">
                      <a:extLst>
                        <a:ext uri="{FF2B5EF4-FFF2-40B4-BE49-F238E27FC236}">
                          <a16:creationId xmlns:a16="http://schemas.microsoft.com/office/drawing/2014/main" id="{DE64841A-0D4B-7C4C-A541-4DE5FB58C56D}"/>
                        </a:ext>
                      </a:extLst>
                    </p14:cNvPr>
                    <p14:cNvContentPartPr/>
                    <p14:nvPr/>
                  </p14:nvContentPartPr>
                  <p14:xfrm>
                    <a:off x="5225296" y="4648930"/>
                    <a:ext cx="3600" cy="10080"/>
                  </p14:xfrm>
                </p:contentPart>
              </mc:Choice>
              <mc:Fallback xmlns="">
                <p:pic>
                  <p:nvPicPr>
                    <p:cNvPr id="2592" name="Ink 2591">
                      <a:extLst>
                        <a:ext uri="{FF2B5EF4-FFF2-40B4-BE49-F238E27FC236}">
                          <a16:creationId xmlns:a16="http://schemas.microsoft.com/office/drawing/2014/main" id="{E0DC82E9-8795-F845-AAB0-5423EDB612DE}"/>
                        </a:ext>
                      </a:extLst>
                    </p:cNvPr>
                    <p:cNvPicPr/>
                    <p:nvPr/>
                  </p:nvPicPr>
                  <p:blipFill>
                    <a:blip r:embed="rId170"/>
                    <a:stretch>
                      <a:fillRect/>
                    </a:stretch>
                  </p:blipFill>
                  <p:spPr>
                    <a:xfrm>
                      <a:off x="5217114" y="4640530"/>
                      <a:ext cx="19636" cy="26544"/>
                    </a:xfrm>
                    <a:prstGeom prst="rect">
                      <a:avLst/>
                    </a:prstGeom>
                  </p:spPr>
                </p:pic>
              </mc:Fallback>
            </mc:AlternateContent>
            <mc:AlternateContent xmlns:mc="http://schemas.openxmlformats.org/markup-compatibility/2006" xmlns:p14="http://schemas.microsoft.com/office/powerpoint/2010/main">
              <mc:Choice Requires="p14">
                <p:contentPart p14:bwMode="auto" r:id="rId5954">
                  <p14:nvContentPartPr>
                    <p14:cNvPr id="648" name="Ink 647">
                      <a:extLst>
                        <a:ext uri="{FF2B5EF4-FFF2-40B4-BE49-F238E27FC236}">
                          <a16:creationId xmlns:a16="http://schemas.microsoft.com/office/drawing/2014/main" id="{72150060-0B32-164A-977A-FD83E53BA2E9}"/>
                        </a:ext>
                      </a:extLst>
                    </p14:cNvPr>
                    <p14:cNvContentPartPr/>
                    <p14:nvPr/>
                  </p14:nvContentPartPr>
                  <p14:xfrm>
                    <a:off x="5297296" y="4682050"/>
                    <a:ext cx="19080" cy="9000"/>
                  </p14:xfrm>
                </p:contentPart>
              </mc:Choice>
              <mc:Fallback xmlns="">
                <p:pic>
                  <p:nvPicPr>
                    <p:cNvPr id="2593" name="Ink 2592">
                      <a:extLst>
                        <a:ext uri="{FF2B5EF4-FFF2-40B4-BE49-F238E27FC236}">
                          <a16:creationId xmlns:a16="http://schemas.microsoft.com/office/drawing/2014/main" id="{A2F9689B-0F2D-4043-BEAA-21010673F456}"/>
                        </a:ext>
                      </a:extLst>
                    </p:cNvPr>
                    <p:cNvPicPr/>
                    <p:nvPr/>
                  </p:nvPicPr>
                  <p:blipFill>
                    <a:blip r:embed="rId172"/>
                    <a:stretch>
                      <a:fillRect/>
                    </a:stretch>
                  </p:blipFill>
                  <p:spPr>
                    <a:xfrm>
                      <a:off x="5289211" y="4673396"/>
                      <a:ext cx="34926" cy="25962"/>
                    </a:xfrm>
                    <a:prstGeom prst="rect">
                      <a:avLst/>
                    </a:prstGeom>
                  </p:spPr>
                </p:pic>
              </mc:Fallback>
            </mc:AlternateContent>
            <mc:AlternateContent xmlns:mc="http://schemas.openxmlformats.org/markup-compatibility/2006" xmlns:p14="http://schemas.microsoft.com/office/powerpoint/2010/main">
              <mc:Choice Requires="p14">
                <p:contentPart p14:bwMode="auto" r:id="rId5955">
                  <p14:nvContentPartPr>
                    <p14:cNvPr id="649" name="Ink 648">
                      <a:extLst>
                        <a:ext uri="{FF2B5EF4-FFF2-40B4-BE49-F238E27FC236}">
                          <a16:creationId xmlns:a16="http://schemas.microsoft.com/office/drawing/2014/main" id="{45ADF8FB-B4CC-6842-BC4D-0F45758D4908}"/>
                        </a:ext>
                      </a:extLst>
                    </p14:cNvPr>
                    <p14:cNvContentPartPr/>
                    <p14:nvPr/>
                  </p14:nvContentPartPr>
                  <p14:xfrm>
                    <a:off x="5303416" y="4730650"/>
                    <a:ext cx="24480" cy="2520"/>
                  </p14:xfrm>
                </p:contentPart>
              </mc:Choice>
              <mc:Fallback xmlns="">
                <p:pic>
                  <p:nvPicPr>
                    <p:cNvPr id="2594" name="Ink 2593">
                      <a:extLst>
                        <a:ext uri="{FF2B5EF4-FFF2-40B4-BE49-F238E27FC236}">
                          <a16:creationId xmlns:a16="http://schemas.microsoft.com/office/drawing/2014/main" id="{0D371416-7B93-BA41-A6E0-9DDD3F9C078A}"/>
                        </a:ext>
                      </a:extLst>
                    </p:cNvPr>
                    <p:cNvPicPr/>
                    <p:nvPr/>
                  </p:nvPicPr>
                  <p:blipFill>
                    <a:blip r:embed="rId174"/>
                    <a:stretch>
                      <a:fillRect/>
                    </a:stretch>
                  </p:blipFill>
                  <p:spPr>
                    <a:xfrm>
                      <a:off x="5295685" y="4722010"/>
                      <a:ext cx="40263" cy="20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956">
                <p14:nvContentPartPr>
                  <p14:cNvPr id="629" name="Ink 628">
                    <a:extLst>
                      <a:ext uri="{FF2B5EF4-FFF2-40B4-BE49-F238E27FC236}">
                        <a16:creationId xmlns:a16="http://schemas.microsoft.com/office/drawing/2014/main" id="{C0038410-065C-034A-A3E3-CD60E7B16F8F}"/>
                      </a:ext>
                    </a:extLst>
                  </p14:cNvPr>
                  <p14:cNvContentPartPr/>
                  <p14:nvPr/>
                </p14:nvContentPartPr>
                <p14:xfrm>
                  <a:off x="6784661" y="5171650"/>
                  <a:ext cx="72000" cy="196920"/>
                </p14:xfrm>
              </p:contentPart>
            </mc:Choice>
            <mc:Fallback xmlns="">
              <p:pic>
                <p:nvPicPr>
                  <p:cNvPr id="2574" name="Ink 2573">
                    <a:extLst>
                      <a:ext uri="{FF2B5EF4-FFF2-40B4-BE49-F238E27FC236}">
                        <a16:creationId xmlns:a16="http://schemas.microsoft.com/office/drawing/2014/main" id="{668E39DA-106B-7E47-ABB0-CFF4925F2C17}"/>
                      </a:ext>
                    </a:extLst>
                  </p:cNvPr>
                  <p:cNvPicPr/>
                  <p:nvPr/>
                </p:nvPicPr>
                <p:blipFill>
                  <a:blip r:embed="rId176"/>
                  <a:stretch>
                    <a:fillRect/>
                  </a:stretch>
                </p:blipFill>
                <p:spPr>
                  <a:xfrm>
                    <a:off x="6776553" y="5163388"/>
                    <a:ext cx="87892" cy="213789"/>
                  </a:xfrm>
                  <a:prstGeom prst="rect">
                    <a:avLst/>
                  </a:prstGeom>
                </p:spPr>
              </p:pic>
            </mc:Fallback>
          </mc:AlternateContent>
          <mc:AlternateContent xmlns:mc="http://schemas.openxmlformats.org/markup-compatibility/2006" xmlns:p14="http://schemas.microsoft.com/office/powerpoint/2010/main">
            <mc:Choice Requires="p14">
              <p:contentPart p14:bwMode="auto" r:id="rId5957">
                <p14:nvContentPartPr>
                  <p14:cNvPr id="630" name="Ink 629">
                    <a:extLst>
                      <a:ext uri="{FF2B5EF4-FFF2-40B4-BE49-F238E27FC236}">
                        <a16:creationId xmlns:a16="http://schemas.microsoft.com/office/drawing/2014/main" id="{893CBD3D-6FDF-C342-83F3-4DC44BB8C863}"/>
                      </a:ext>
                    </a:extLst>
                  </p14:cNvPr>
                  <p14:cNvContentPartPr/>
                  <p14:nvPr/>
                </p14:nvContentPartPr>
                <p14:xfrm>
                  <a:off x="7147181" y="5168410"/>
                  <a:ext cx="80280" cy="209160"/>
                </p14:xfrm>
              </p:contentPart>
            </mc:Choice>
            <mc:Fallback xmlns="">
              <p:pic>
                <p:nvPicPr>
                  <p:cNvPr id="2575" name="Ink 2574">
                    <a:extLst>
                      <a:ext uri="{FF2B5EF4-FFF2-40B4-BE49-F238E27FC236}">
                        <a16:creationId xmlns:a16="http://schemas.microsoft.com/office/drawing/2014/main" id="{98639F2A-7F3B-DA48-9C20-7198ADBE7256}"/>
                      </a:ext>
                    </a:extLst>
                  </p:cNvPr>
                  <p:cNvPicPr/>
                  <p:nvPr/>
                </p:nvPicPr>
                <p:blipFill>
                  <a:blip r:embed="rId178"/>
                  <a:stretch>
                    <a:fillRect/>
                  </a:stretch>
                </p:blipFill>
                <p:spPr>
                  <a:xfrm>
                    <a:off x="7139412" y="5160140"/>
                    <a:ext cx="96142" cy="226044"/>
                  </a:xfrm>
                  <a:prstGeom prst="rect">
                    <a:avLst/>
                  </a:prstGeom>
                </p:spPr>
              </p:pic>
            </mc:Fallback>
          </mc:AlternateContent>
          <p:grpSp>
            <p:nvGrpSpPr>
              <p:cNvPr id="631" name="Group 630">
                <a:extLst>
                  <a:ext uri="{FF2B5EF4-FFF2-40B4-BE49-F238E27FC236}">
                    <a16:creationId xmlns:a16="http://schemas.microsoft.com/office/drawing/2014/main" id="{18BCFE38-DDDE-0147-B462-2A00B0B89661}"/>
                  </a:ext>
                </a:extLst>
              </p:cNvPr>
              <p:cNvGrpSpPr/>
              <p:nvPr/>
            </p:nvGrpSpPr>
            <p:grpSpPr>
              <a:xfrm>
                <a:off x="6801941" y="5371090"/>
                <a:ext cx="403200" cy="92520"/>
                <a:chOff x="6801941" y="5371090"/>
                <a:chExt cx="403200" cy="92520"/>
              </a:xfrm>
            </p:grpSpPr>
            <mc:AlternateContent xmlns:mc="http://schemas.openxmlformats.org/markup-compatibility/2006" xmlns:p14="http://schemas.microsoft.com/office/powerpoint/2010/main">
              <mc:Choice Requires="p14">
                <p:contentPart p14:bwMode="auto" r:id="rId5958">
                  <p14:nvContentPartPr>
                    <p14:cNvPr id="632" name="Ink 631">
                      <a:extLst>
                        <a:ext uri="{FF2B5EF4-FFF2-40B4-BE49-F238E27FC236}">
                          <a16:creationId xmlns:a16="http://schemas.microsoft.com/office/drawing/2014/main" id="{111A58EF-68C4-1F47-AAAF-5C2FEE87B5A7}"/>
                        </a:ext>
                      </a:extLst>
                    </p14:cNvPr>
                    <p14:cNvContentPartPr/>
                    <p14:nvPr/>
                  </p14:nvContentPartPr>
                  <p14:xfrm>
                    <a:off x="6801941" y="5411050"/>
                    <a:ext cx="403200" cy="52560"/>
                  </p14:xfrm>
                </p:contentPart>
              </mc:Choice>
              <mc:Fallback xmlns="">
                <p:pic>
                  <p:nvPicPr>
                    <p:cNvPr id="2577" name="Ink 2576">
                      <a:extLst>
                        <a:ext uri="{FF2B5EF4-FFF2-40B4-BE49-F238E27FC236}">
                          <a16:creationId xmlns:a16="http://schemas.microsoft.com/office/drawing/2014/main" id="{0D5A4CCB-BD26-494C-8672-FEF2A871FEE1}"/>
                        </a:ext>
                      </a:extLst>
                    </p:cNvPr>
                    <p:cNvPicPr/>
                    <p:nvPr/>
                  </p:nvPicPr>
                  <p:blipFill>
                    <a:blip r:embed="rId180"/>
                    <a:stretch>
                      <a:fillRect/>
                    </a:stretch>
                  </p:blipFill>
                  <p:spPr>
                    <a:xfrm>
                      <a:off x="6793864" y="5402405"/>
                      <a:ext cx="419031" cy="69504"/>
                    </a:xfrm>
                    <a:prstGeom prst="rect">
                      <a:avLst/>
                    </a:prstGeom>
                  </p:spPr>
                </p:pic>
              </mc:Fallback>
            </mc:AlternateContent>
            <mc:AlternateContent xmlns:mc="http://schemas.openxmlformats.org/markup-compatibility/2006" xmlns:p14="http://schemas.microsoft.com/office/powerpoint/2010/main">
              <mc:Choice Requires="p14">
                <p:contentPart p14:bwMode="auto" r:id="rId5959">
                  <p14:nvContentPartPr>
                    <p14:cNvPr id="633" name="Ink 632">
                      <a:extLst>
                        <a:ext uri="{FF2B5EF4-FFF2-40B4-BE49-F238E27FC236}">
                          <a16:creationId xmlns:a16="http://schemas.microsoft.com/office/drawing/2014/main" id="{6147BDCD-5377-E646-82B6-379965B96842}"/>
                        </a:ext>
                      </a:extLst>
                    </p14:cNvPr>
                    <p14:cNvContentPartPr/>
                    <p14:nvPr/>
                  </p14:nvContentPartPr>
                  <p14:xfrm>
                    <a:off x="6815981" y="5385490"/>
                    <a:ext cx="5400" cy="20160"/>
                  </p14:xfrm>
                </p:contentPart>
              </mc:Choice>
              <mc:Fallback xmlns="">
                <p:pic>
                  <p:nvPicPr>
                    <p:cNvPr id="2578" name="Ink 2577">
                      <a:extLst>
                        <a:ext uri="{FF2B5EF4-FFF2-40B4-BE49-F238E27FC236}">
                          <a16:creationId xmlns:a16="http://schemas.microsoft.com/office/drawing/2014/main" id="{F471B9BC-4E28-2D40-84D0-7E409CCE2485}"/>
                        </a:ext>
                      </a:extLst>
                    </p:cNvPr>
                    <p:cNvPicPr/>
                    <p:nvPr/>
                  </p:nvPicPr>
                  <p:blipFill>
                    <a:blip r:embed="rId182"/>
                    <a:stretch>
                      <a:fillRect/>
                    </a:stretch>
                  </p:blipFill>
                  <p:spPr>
                    <a:xfrm>
                      <a:off x="6808040" y="5376800"/>
                      <a:ext cx="20965" cy="37192"/>
                    </a:xfrm>
                    <a:prstGeom prst="rect">
                      <a:avLst/>
                    </a:prstGeom>
                  </p:spPr>
                </p:pic>
              </mc:Fallback>
            </mc:AlternateContent>
            <mc:AlternateContent xmlns:mc="http://schemas.openxmlformats.org/markup-compatibility/2006" xmlns:p14="http://schemas.microsoft.com/office/powerpoint/2010/main">
              <mc:Choice Requires="p14">
                <p:contentPart p14:bwMode="auto" r:id="rId5960">
                  <p14:nvContentPartPr>
                    <p14:cNvPr id="634" name="Ink 633">
                      <a:extLst>
                        <a:ext uri="{FF2B5EF4-FFF2-40B4-BE49-F238E27FC236}">
                          <a16:creationId xmlns:a16="http://schemas.microsoft.com/office/drawing/2014/main" id="{BA17FB45-0AB2-564B-8D3A-98AA68470751}"/>
                        </a:ext>
                      </a:extLst>
                    </p14:cNvPr>
                    <p14:cNvContentPartPr/>
                    <p14:nvPr/>
                  </p14:nvContentPartPr>
                  <p14:xfrm>
                    <a:off x="6862781" y="5379010"/>
                    <a:ext cx="10440" cy="16200"/>
                  </p14:xfrm>
                </p:contentPart>
              </mc:Choice>
              <mc:Fallback xmlns="">
                <p:pic>
                  <p:nvPicPr>
                    <p:cNvPr id="2579" name="Ink 2578">
                      <a:extLst>
                        <a:ext uri="{FF2B5EF4-FFF2-40B4-BE49-F238E27FC236}">
                          <a16:creationId xmlns:a16="http://schemas.microsoft.com/office/drawing/2014/main" id="{22F169CD-607B-144C-99E6-57B34F46A288}"/>
                        </a:ext>
                      </a:extLst>
                    </p:cNvPr>
                    <p:cNvPicPr/>
                    <p:nvPr/>
                  </p:nvPicPr>
                  <p:blipFill>
                    <a:blip r:embed="rId184"/>
                    <a:stretch>
                      <a:fillRect/>
                    </a:stretch>
                  </p:blipFill>
                  <p:spPr>
                    <a:xfrm>
                      <a:off x="6854872" y="5370393"/>
                      <a:ext cx="25942" cy="33089"/>
                    </a:xfrm>
                    <a:prstGeom prst="rect">
                      <a:avLst/>
                    </a:prstGeom>
                  </p:spPr>
                </p:pic>
              </mc:Fallback>
            </mc:AlternateContent>
            <mc:AlternateContent xmlns:mc="http://schemas.openxmlformats.org/markup-compatibility/2006" xmlns:p14="http://schemas.microsoft.com/office/powerpoint/2010/main">
              <mc:Choice Requires="p14">
                <p:contentPart p14:bwMode="auto" r:id="rId5961">
                  <p14:nvContentPartPr>
                    <p14:cNvPr id="635" name="Ink 634">
                      <a:extLst>
                        <a:ext uri="{FF2B5EF4-FFF2-40B4-BE49-F238E27FC236}">
                          <a16:creationId xmlns:a16="http://schemas.microsoft.com/office/drawing/2014/main" id="{3FA6865B-466C-8B47-B1D5-1533AB346A6B}"/>
                        </a:ext>
                      </a:extLst>
                    </p14:cNvPr>
                    <p14:cNvContentPartPr/>
                    <p14:nvPr/>
                  </p14:nvContentPartPr>
                  <p14:xfrm>
                    <a:off x="6918941" y="5380810"/>
                    <a:ext cx="20880" cy="18000"/>
                  </p14:xfrm>
                </p:contentPart>
              </mc:Choice>
              <mc:Fallback xmlns="">
                <p:pic>
                  <p:nvPicPr>
                    <p:cNvPr id="2580" name="Ink 2579">
                      <a:extLst>
                        <a:ext uri="{FF2B5EF4-FFF2-40B4-BE49-F238E27FC236}">
                          <a16:creationId xmlns:a16="http://schemas.microsoft.com/office/drawing/2014/main" id="{66720919-5555-FD4F-A722-76602C36C0B7}"/>
                        </a:ext>
                      </a:extLst>
                    </p:cNvPr>
                    <p:cNvPicPr/>
                    <p:nvPr/>
                  </p:nvPicPr>
                  <p:blipFill>
                    <a:blip r:embed="rId186"/>
                    <a:stretch>
                      <a:fillRect/>
                    </a:stretch>
                  </p:blipFill>
                  <p:spPr>
                    <a:xfrm>
                      <a:off x="6911231" y="5372156"/>
                      <a:ext cx="36620" cy="34962"/>
                    </a:xfrm>
                    <a:prstGeom prst="rect">
                      <a:avLst/>
                    </a:prstGeom>
                  </p:spPr>
                </p:pic>
              </mc:Fallback>
            </mc:AlternateContent>
            <mc:AlternateContent xmlns:mc="http://schemas.openxmlformats.org/markup-compatibility/2006" xmlns:p14="http://schemas.microsoft.com/office/powerpoint/2010/main">
              <mc:Choice Requires="p14">
                <p:contentPart p14:bwMode="auto" r:id="rId5962">
                  <p14:nvContentPartPr>
                    <p14:cNvPr id="636" name="Ink 635">
                      <a:extLst>
                        <a:ext uri="{FF2B5EF4-FFF2-40B4-BE49-F238E27FC236}">
                          <a16:creationId xmlns:a16="http://schemas.microsoft.com/office/drawing/2014/main" id="{7D97B9D6-43F9-CA4A-9D96-E335846446FB}"/>
                        </a:ext>
                      </a:extLst>
                    </p14:cNvPr>
                    <p14:cNvContentPartPr/>
                    <p14:nvPr/>
                  </p14:nvContentPartPr>
                  <p14:xfrm>
                    <a:off x="6990581" y="5377210"/>
                    <a:ext cx="11520" cy="19800"/>
                  </p14:xfrm>
                </p:contentPart>
              </mc:Choice>
              <mc:Fallback xmlns="">
                <p:pic>
                  <p:nvPicPr>
                    <p:cNvPr id="2581" name="Ink 2580">
                      <a:extLst>
                        <a:ext uri="{FF2B5EF4-FFF2-40B4-BE49-F238E27FC236}">
                          <a16:creationId xmlns:a16="http://schemas.microsoft.com/office/drawing/2014/main" id="{40A0EEA8-084E-B341-8FB0-91004AFF4CC7}"/>
                        </a:ext>
                      </a:extLst>
                    </p:cNvPr>
                    <p:cNvPicPr/>
                    <p:nvPr/>
                  </p:nvPicPr>
                  <p:blipFill>
                    <a:blip r:embed="rId188"/>
                    <a:stretch>
                      <a:fillRect/>
                    </a:stretch>
                  </p:blipFill>
                  <p:spPr>
                    <a:xfrm>
                      <a:off x="6982581" y="5368676"/>
                      <a:ext cx="27200" cy="36528"/>
                    </a:xfrm>
                    <a:prstGeom prst="rect">
                      <a:avLst/>
                    </a:prstGeom>
                  </p:spPr>
                </p:pic>
              </mc:Fallback>
            </mc:AlternateContent>
            <mc:AlternateContent xmlns:mc="http://schemas.openxmlformats.org/markup-compatibility/2006" xmlns:p14="http://schemas.microsoft.com/office/powerpoint/2010/main">
              <mc:Choice Requires="p14">
                <p:contentPart p14:bwMode="auto" r:id="rId5963">
                  <p14:nvContentPartPr>
                    <p14:cNvPr id="637" name="Ink 636">
                      <a:extLst>
                        <a:ext uri="{FF2B5EF4-FFF2-40B4-BE49-F238E27FC236}">
                          <a16:creationId xmlns:a16="http://schemas.microsoft.com/office/drawing/2014/main" id="{A85F8A19-035A-E248-91CF-69EED1E1F1CC}"/>
                        </a:ext>
                      </a:extLst>
                    </p14:cNvPr>
                    <p14:cNvContentPartPr/>
                    <p14:nvPr/>
                  </p14:nvContentPartPr>
                  <p14:xfrm>
                    <a:off x="7055381" y="5388010"/>
                    <a:ext cx="17640" cy="18360"/>
                  </p14:xfrm>
                </p:contentPart>
              </mc:Choice>
              <mc:Fallback xmlns="">
                <p:pic>
                  <p:nvPicPr>
                    <p:cNvPr id="2582" name="Ink 2581">
                      <a:extLst>
                        <a:ext uri="{FF2B5EF4-FFF2-40B4-BE49-F238E27FC236}">
                          <a16:creationId xmlns:a16="http://schemas.microsoft.com/office/drawing/2014/main" id="{066CDE23-9013-CF4C-9A50-9F18D5163B5F}"/>
                        </a:ext>
                      </a:extLst>
                    </p:cNvPr>
                    <p:cNvPicPr/>
                    <p:nvPr/>
                  </p:nvPicPr>
                  <p:blipFill>
                    <a:blip r:embed="rId190"/>
                    <a:stretch>
                      <a:fillRect/>
                    </a:stretch>
                  </p:blipFill>
                  <p:spPr>
                    <a:xfrm>
                      <a:off x="7047363" y="5379350"/>
                      <a:ext cx="33356" cy="35334"/>
                    </a:xfrm>
                    <a:prstGeom prst="rect">
                      <a:avLst/>
                    </a:prstGeom>
                  </p:spPr>
                </p:pic>
              </mc:Fallback>
            </mc:AlternateContent>
            <mc:AlternateContent xmlns:mc="http://schemas.openxmlformats.org/markup-compatibility/2006" xmlns:p14="http://schemas.microsoft.com/office/powerpoint/2010/main">
              <mc:Choice Requires="p14">
                <p:contentPart p14:bwMode="auto" r:id="rId5964">
                  <p14:nvContentPartPr>
                    <p14:cNvPr id="638" name="Ink 637">
                      <a:extLst>
                        <a:ext uri="{FF2B5EF4-FFF2-40B4-BE49-F238E27FC236}">
                          <a16:creationId xmlns:a16="http://schemas.microsoft.com/office/drawing/2014/main" id="{8CFD34BA-E9A5-B942-BF11-0554E12A43B8}"/>
                        </a:ext>
                      </a:extLst>
                    </p14:cNvPr>
                    <p14:cNvContentPartPr/>
                    <p14:nvPr/>
                  </p14:nvContentPartPr>
                  <p14:xfrm>
                    <a:off x="7120181" y="5385490"/>
                    <a:ext cx="19080" cy="27000"/>
                  </p14:xfrm>
                </p:contentPart>
              </mc:Choice>
              <mc:Fallback xmlns="">
                <p:pic>
                  <p:nvPicPr>
                    <p:cNvPr id="2583" name="Ink 2582">
                      <a:extLst>
                        <a:ext uri="{FF2B5EF4-FFF2-40B4-BE49-F238E27FC236}">
                          <a16:creationId xmlns:a16="http://schemas.microsoft.com/office/drawing/2014/main" id="{E82D564B-C49E-054D-AC0A-6923C1CECA45}"/>
                        </a:ext>
                      </a:extLst>
                    </p:cNvPr>
                    <p:cNvPicPr/>
                    <p:nvPr/>
                  </p:nvPicPr>
                  <p:blipFill>
                    <a:blip r:embed="rId192"/>
                    <a:stretch>
                      <a:fillRect/>
                    </a:stretch>
                  </p:blipFill>
                  <p:spPr>
                    <a:xfrm>
                      <a:off x="7112096" y="5376946"/>
                      <a:ext cx="34926" cy="43747"/>
                    </a:xfrm>
                    <a:prstGeom prst="rect">
                      <a:avLst/>
                    </a:prstGeom>
                  </p:spPr>
                </p:pic>
              </mc:Fallback>
            </mc:AlternateContent>
            <mc:AlternateContent xmlns:mc="http://schemas.openxmlformats.org/markup-compatibility/2006" xmlns:p14="http://schemas.microsoft.com/office/powerpoint/2010/main">
              <mc:Choice Requires="p14">
                <p:contentPart p14:bwMode="auto" r:id="rId5965">
                  <p14:nvContentPartPr>
                    <p14:cNvPr id="639" name="Ink 638">
                      <a:extLst>
                        <a:ext uri="{FF2B5EF4-FFF2-40B4-BE49-F238E27FC236}">
                          <a16:creationId xmlns:a16="http://schemas.microsoft.com/office/drawing/2014/main" id="{2DF1E84A-D3D8-8544-B952-7393300FC376}"/>
                        </a:ext>
                      </a:extLst>
                    </p14:cNvPr>
                    <p14:cNvContentPartPr/>
                    <p14:nvPr/>
                  </p14:nvContentPartPr>
                  <p14:xfrm>
                    <a:off x="7177421" y="5371090"/>
                    <a:ext cx="15480" cy="29160"/>
                  </p14:xfrm>
                </p:contentPart>
              </mc:Choice>
              <mc:Fallback xmlns="">
                <p:pic>
                  <p:nvPicPr>
                    <p:cNvPr id="2584" name="Ink 2583">
                      <a:extLst>
                        <a:ext uri="{FF2B5EF4-FFF2-40B4-BE49-F238E27FC236}">
                          <a16:creationId xmlns:a16="http://schemas.microsoft.com/office/drawing/2014/main" id="{01A96F1C-2E6E-9E45-8CB3-F4A9CC034FAB}"/>
                        </a:ext>
                      </a:extLst>
                    </p:cNvPr>
                    <p:cNvPicPr/>
                    <p:nvPr/>
                  </p:nvPicPr>
                  <p:blipFill>
                    <a:blip r:embed="rId194"/>
                    <a:stretch>
                      <a:fillRect/>
                    </a:stretch>
                  </p:blipFill>
                  <p:spPr>
                    <a:xfrm>
                      <a:off x="7169358" y="5362411"/>
                      <a:ext cx="31283" cy="46170"/>
                    </a:xfrm>
                    <a:prstGeom prst="rect">
                      <a:avLst/>
                    </a:prstGeom>
                  </p:spPr>
                </p:pic>
              </mc:Fallback>
            </mc:AlternateContent>
          </p:grpSp>
        </p:grpSp>
        <p:grpSp>
          <p:nvGrpSpPr>
            <p:cNvPr id="5613" name="Group 5612">
              <a:extLst>
                <a:ext uri="{FF2B5EF4-FFF2-40B4-BE49-F238E27FC236}">
                  <a16:creationId xmlns:a16="http://schemas.microsoft.com/office/drawing/2014/main" id="{0DE4B24E-3330-9A4D-A9BA-FB73E9D1BF52}"/>
                </a:ext>
              </a:extLst>
            </p:cNvPr>
            <p:cNvGrpSpPr/>
            <p:nvPr/>
          </p:nvGrpSpPr>
          <p:grpSpPr>
            <a:xfrm>
              <a:off x="2522054" y="4190435"/>
              <a:ext cx="2808756" cy="1922250"/>
              <a:chOff x="2522054" y="4190435"/>
              <a:chExt cx="2808756" cy="1922250"/>
            </a:xfrm>
          </p:grpSpPr>
          <p:grpSp>
            <p:nvGrpSpPr>
              <p:cNvPr id="2580" name="Group 2579">
                <a:extLst>
                  <a:ext uri="{FF2B5EF4-FFF2-40B4-BE49-F238E27FC236}">
                    <a16:creationId xmlns:a16="http://schemas.microsoft.com/office/drawing/2014/main" id="{59E562F4-2079-0641-B757-405002B813E5}"/>
                  </a:ext>
                </a:extLst>
              </p:cNvPr>
              <p:cNvGrpSpPr/>
              <p:nvPr/>
            </p:nvGrpSpPr>
            <p:grpSpPr>
              <a:xfrm>
                <a:off x="3073390" y="4190435"/>
                <a:ext cx="382200" cy="518984"/>
                <a:chOff x="4069070" y="1684336"/>
                <a:chExt cx="2248200" cy="3052801"/>
              </a:xfrm>
            </p:grpSpPr>
            <mc:AlternateContent xmlns:mc="http://schemas.openxmlformats.org/markup-compatibility/2006" xmlns:p14="http://schemas.microsoft.com/office/powerpoint/2010/main">
              <mc:Choice Requires="p14">
                <p:contentPart p14:bwMode="auto" r:id="rId5966">
                  <p14:nvContentPartPr>
                    <p14:cNvPr id="2581" name="Ink 2580">
                      <a:extLst>
                        <a:ext uri="{FF2B5EF4-FFF2-40B4-BE49-F238E27FC236}">
                          <a16:creationId xmlns:a16="http://schemas.microsoft.com/office/drawing/2014/main" id="{FBDEA873-D0CC-B543-825C-FB2F2E9F8343}"/>
                        </a:ext>
                      </a:extLst>
                    </p14:cNvPr>
                    <p14:cNvContentPartPr/>
                    <p14:nvPr/>
                  </p14:nvContentPartPr>
                  <p14:xfrm>
                    <a:off x="4474070" y="1684336"/>
                    <a:ext cx="1343161" cy="1235881"/>
                  </p14:xfrm>
                </p:contentPart>
              </mc:Choice>
              <mc:Fallback xmlns="">
                <p:pic>
                  <p:nvPicPr>
                    <p:cNvPr id="2581" name="Ink 2580">
                      <a:extLst>
                        <a:ext uri="{FF2B5EF4-FFF2-40B4-BE49-F238E27FC236}">
                          <a16:creationId xmlns:a16="http://schemas.microsoft.com/office/drawing/2014/main" id="{FBDEA873-D0CC-B543-825C-FB2F2E9F8343}"/>
                        </a:ext>
                      </a:extLst>
                    </p:cNvPr>
                    <p:cNvPicPr/>
                    <p:nvPr/>
                  </p:nvPicPr>
                  <p:blipFill>
                    <a:blip r:embed="rId6050"/>
                    <a:stretch>
                      <a:fillRect/>
                    </a:stretch>
                  </p:blipFill>
                  <p:spPr>
                    <a:xfrm>
                      <a:off x="4408498" y="1618845"/>
                      <a:ext cx="1472189" cy="1364751"/>
                    </a:xfrm>
                    <a:prstGeom prst="rect">
                      <a:avLst/>
                    </a:prstGeom>
                  </p:spPr>
                </p:pic>
              </mc:Fallback>
            </mc:AlternateContent>
            <p:grpSp>
              <p:nvGrpSpPr>
                <p:cNvPr id="2582" name="Group 2581">
                  <a:extLst>
                    <a:ext uri="{FF2B5EF4-FFF2-40B4-BE49-F238E27FC236}">
                      <a16:creationId xmlns:a16="http://schemas.microsoft.com/office/drawing/2014/main" id="{AD1005FF-E5F5-CD4C-901A-15032AA980FF}"/>
                    </a:ext>
                  </a:extLst>
                </p:cNvPr>
                <p:cNvGrpSpPr/>
                <p:nvPr/>
              </p:nvGrpSpPr>
              <p:grpSpPr>
                <a:xfrm>
                  <a:off x="4603667" y="2932817"/>
                  <a:ext cx="1353602" cy="1804320"/>
                  <a:chOff x="4603670" y="2932816"/>
                  <a:chExt cx="1353600" cy="1804320"/>
                </a:xfrm>
              </p:grpSpPr>
              <mc:AlternateContent xmlns:mc="http://schemas.openxmlformats.org/markup-compatibility/2006" xmlns:p14="http://schemas.microsoft.com/office/powerpoint/2010/main">
                <mc:Choice Requires="p14">
                  <p:contentPart p14:bwMode="auto" r:id="rId6051">
                    <p14:nvContentPartPr>
                      <p14:cNvPr id="2589" name="Ink 2588">
                        <a:extLst>
                          <a:ext uri="{FF2B5EF4-FFF2-40B4-BE49-F238E27FC236}">
                            <a16:creationId xmlns:a16="http://schemas.microsoft.com/office/drawing/2014/main" id="{7F78DE57-F802-C347-833E-2E023D6CE976}"/>
                          </a:ext>
                        </a:extLst>
                      </p14:cNvPr>
                      <p14:cNvContentPartPr/>
                      <p14:nvPr/>
                    </p14:nvContentPartPr>
                    <p14:xfrm>
                      <a:off x="4603670" y="2932816"/>
                      <a:ext cx="670320" cy="1781280"/>
                    </p14:xfrm>
                  </p:contentPart>
                </mc:Choice>
                <mc:Fallback xmlns="">
                  <p:pic>
                    <p:nvPicPr>
                      <p:cNvPr id="2589" name="Ink 2588">
                        <a:extLst>
                          <a:ext uri="{FF2B5EF4-FFF2-40B4-BE49-F238E27FC236}">
                            <a16:creationId xmlns:a16="http://schemas.microsoft.com/office/drawing/2014/main" id="{7F78DE57-F802-C347-833E-2E023D6CE976}"/>
                          </a:ext>
                        </a:extLst>
                      </p:cNvPr>
                      <p:cNvPicPr/>
                      <p:nvPr/>
                    </p:nvPicPr>
                    <p:blipFill>
                      <a:blip r:embed="rId8"/>
                      <a:stretch>
                        <a:fillRect/>
                      </a:stretch>
                    </p:blipFill>
                    <p:spPr>
                      <a:xfrm>
                        <a:off x="4538118" y="2867234"/>
                        <a:ext cx="799309" cy="1910328"/>
                      </a:xfrm>
                      <a:prstGeom prst="rect">
                        <a:avLst/>
                      </a:prstGeom>
                    </p:spPr>
                  </p:pic>
                </mc:Fallback>
              </mc:AlternateContent>
              <mc:AlternateContent xmlns:mc="http://schemas.openxmlformats.org/markup-compatibility/2006" xmlns:p14="http://schemas.microsoft.com/office/powerpoint/2010/main">
                <mc:Choice Requires="p14">
                  <p:contentPart p14:bwMode="auto" r:id="rId6052">
                    <p14:nvContentPartPr>
                      <p14:cNvPr id="2590" name="Ink 2589">
                        <a:extLst>
                          <a:ext uri="{FF2B5EF4-FFF2-40B4-BE49-F238E27FC236}">
                            <a16:creationId xmlns:a16="http://schemas.microsoft.com/office/drawing/2014/main" id="{994809FA-7F0B-244D-BDC9-FF2A0DAE3754}"/>
                          </a:ext>
                        </a:extLst>
                      </p14:cNvPr>
                      <p14:cNvContentPartPr/>
                      <p14:nvPr/>
                    </p14:nvContentPartPr>
                    <p14:xfrm>
                      <a:off x="5272190" y="3898696"/>
                      <a:ext cx="685080" cy="838440"/>
                    </p14:xfrm>
                  </p:contentPart>
                </mc:Choice>
                <mc:Fallback xmlns="">
                  <p:pic>
                    <p:nvPicPr>
                      <p:cNvPr id="2590" name="Ink 2589">
                        <a:extLst>
                          <a:ext uri="{FF2B5EF4-FFF2-40B4-BE49-F238E27FC236}">
                            <a16:creationId xmlns:a16="http://schemas.microsoft.com/office/drawing/2014/main" id="{994809FA-7F0B-244D-BDC9-FF2A0DAE3754}"/>
                          </a:ext>
                        </a:extLst>
                      </p:cNvPr>
                      <p:cNvPicPr/>
                      <p:nvPr/>
                    </p:nvPicPr>
                    <p:blipFill>
                      <a:blip r:embed="rId10"/>
                      <a:stretch>
                        <a:fillRect/>
                      </a:stretch>
                    </p:blipFill>
                    <p:spPr>
                      <a:xfrm>
                        <a:off x="5206642" y="3833226"/>
                        <a:ext cx="814061" cy="96726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053">
                  <p14:nvContentPartPr>
                    <p14:cNvPr id="2583" name="Ink 2582">
                      <a:extLst>
                        <a:ext uri="{FF2B5EF4-FFF2-40B4-BE49-F238E27FC236}">
                          <a16:creationId xmlns:a16="http://schemas.microsoft.com/office/drawing/2014/main" id="{491A5F85-BA64-CE47-B084-3149A20326D4}"/>
                        </a:ext>
                      </a:extLst>
                    </p14:cNvPr>
                    <p14:cNvContentPartPr/>
                    <p14:nvPr/>
                  </p14:nvContentPartPr>
                  <p14:xfrm>
                    <a:off x="4507910" y="2201299"/>
                    <a:ext cx="1361520" cy="41041"/>
                  </p14:xfrm>
                </p:contentPart>
              </mc:Choice>
              <mc:Fallback xmlns="">
                <p:pic>
                  <p:nvPicPr>
                    <p:cNvPr id="2583" name="Ink 2582">
                      <a:extLst>
                        <a:ext uri="{FF2B5EF4-FFF2-40B4-BE49-F238E27FC236}">
                          <a16:creationId xmlns:a16="http://schemas.microsoft.com/office/drawing/2014/main" id="{491A5F85-BA64-CE47-B084-3149A20326D4}"/>
                        </a:ext>
                      </a:extLst>
                    </p:cNvPr>
                    <p:cNvPicPr/>
                    <p:nvPr/>
                  </p:nvPicPr>
                  <p:blipFill>
                    <a:blip r:embed="rId6054"/>
                    <a:stretch>
                      <a:fillRect/>
                    </a:stretch>
                  </p:blipFill>
                  <p:spPr>
                    <a:xfrm>
                      <a:off x="4442371" y="2137685"/>
                      <a:ext cx="1490484" cy="166216"/>
                    </a:xfrm>
                    <a:prstGeom prst="rect">
                      <a:avLst/>
                    </a:prstGeom>
                  </p:spPr>
                </p:pic>
              </mc:Fallback>
            </mc:AlternateContent>
            <mc:AlternateContent xmlns:mc="http://schemas.openxmlformats.org/markup-compatibility/2006" xmlns:p14="http://schemas.microsoft.com/office/powerpoint/2010/main">
              <mc:Choice Requires="p14">
                <p:contentPart p14:bwMode="auto" r:id="rId6055">
                  <p14:nvContentPartPr>
                    <p14:cNvPr id="2584" name="Ink 2583">
                      <a:extLst>
                        <a:ext uri="{FF2B5EF4-FFF2-40B4-BE49-F238E27FC236}">
                          <a16:creationId xmlns:a16="http://schemas.microsoft.com/office/drawing/2014/main" id="{DB0AC58B-20D9-6D4E-94CB-E6B2251A75F5}"/>
                        </a:ext>
                      </a:extLst>
                    </p14:cNvPr>
                    <p14:cNvContentPartPr/>
                    <p14:nvPr/>
                  </p14:nvContentPartPr>
                  <p14:xfrm>
                    <a:off x="4811388" y="2225057"/>
                    <a:ext cx="351359" cy="205203"/>
                  </p14:xfrm>
                </p:contentPart>
              </mc:Choice>
              <mc:Fallback xmlns="">
                <p:pic>
                  <p:nvPicPr>
                    <p:cNvPr id="2584" name="Ink 2583">
                      <a:extLst>
                        <a:ext uri="{FF2B5EF4-FFF2-40B4-BE49-F238E27FC236}">
                          <a16:creationId xmlns:a16="http://schemas.microsoft.com/office/drawing/2014/main" id="{DB0AC58B-20D9-6D4E-94CB-E6B2251A75F5}"/>
                        </a:ext>
                      </a:extLst>
                    </p:cNvPr>
                    <p:cNvPicPr/>
                    <p:nvPr/>
                  </p:nvPicPr>
                  <p:blipFill>
                    <a:blip r:embed="rId6056"/>
                    <a:stretch>
                      <a:fillRect/>
                    </a:stretch>
                  </p:blipFill>
                  <p:spPr>
                    <a:xfrm>
                      <a:off x="4746166" y="2160146"/>
                      <a:ext cx="479700" cy="332931"/>
                    </a:xfrm>
                    <a:prstGeom prst="rect">
                      <a:avLst/>
                    </a:prstGeom>
                  </p:spPr>
                </p:pic>
              </mc:Fallback>
            </mc:AlternateContent>
            <p:grpSp>
              <p:nvGrpSpPr>
                <p:cNvPr id="2585" name="Group 2584">
                  <a:extLst>
                    <a:ext uri="{FF2B5EF4-FFF2-40B4-BE49-F238E27FC236}">
                      <a16:creationId xmlns:a16="http://schemas.microsoft.com/office/drawing/2014/main" id="{CF56389B-6F67-0C48-98E2-B73EB70A30B7}"/>
                    </a:ext>
                  </a:extLst>
                </p:cNvPr>
                <p:cNvGrpSpPr/>
                <p:nvPr/>
              </p:nvGrpSpPr>
              <p:grpSpPr>
                <a:xfrm>
                  <a:off x="4069070" y="2197332"/>
                  <a:ext cx="2248200" cy="1007278"/>
                  <a:chOff x="4069070" y="2197336"/>
                  <a:chExt cx="2248200" cy="1007280"/>
                </a:xfrm>
              </p:grpSpPr>
              <mc:AlternateContent xmlns:mc="http://schemas.openxmlformats.org/markup-compatibility/2006" xmlns:p14="http://schemas.microsoft.com/office/powerpoint/2010/main">
                <mc:Choice Requires="p14">
                  <p:contentPart p14:bwMode="auto" r:id="rId6057">
                    <p14:nvContentPartPr>
                      <p14:cNvPr id="2586" name="Ink 2585">
                        <a:extLst>
                          <a:ext uri="{FF2B5EF4-FFF2-40B4-BE49-F238E27FC236}">
                            <a16:creationId xmlns:a16="http://schemas.microsoft.com/office/drawing/2014/main" id="{4A45FF0A-F6DF-8B4C-BCA7-008DEB493E11}"/>
                          </a:ext>
                        </a:extLst>
                      </p14:cNvPr>
                      <p14:cNvContentPartPr/>
                      <p14:nvPr/>
                    </p14:nvContentPartPr>
                    <p14:xfrm>
                      <a:off x="5287310" y="2591176"/>
                      <a:ext cx="1029960" cy="608400"/>
                    </p14:xfrm>
                  </p:contentPart>
                </mc:Choice>
                <mc:Fallback xmlns="">
                  <p:pic>
                    <p:nvPicPr>
                      <p:cNvPr id="2586" name="Ink 2585">
                        <a:extLst>
                          <a:ext uri="{FF2B5EF4-FFF2-40B4-BE49-F238E27FC236}">
                            <a16:creationId xmlns:a16="http://schemas.microsoft.com/office/drawing/2014/main" id="{4A45FF0A-F6DF-8B4C-BCA7-008DEB493E11}"/>
                          </a:ext>
                        </a:extLst>
                      </p:cNvPr>
                      <p:cNvPicPr/>
                      <p:nvPr/>
                    </p:nvPicPr>
                    <p:blipFill>
                      <a:blip r:embed="rId16"/>
                      <a:stretch>
                        <a:fillRect/>
                      </a:stretch>
                    </p:blipFill>
                    <p:spPr>
                      <a:xfrm>
                        <a:off x="5221748" y="2525688"/>
                        <a:ext cx="1158969" cy="737263"/>
                      </a:xfrm>
                      <a:prstGeom prst="rect">
                        <a:avLst/>
                      </a:prstGeom>
                    </p:spPr>
                  </p:pic>
                </mc:Fallback>
              </mc:AlternateContent>
              <mc:AlternateContent xmlns:mc="http://schemas.openxmlformats.org/markup-compatibility/2006" xmlns:p14="http://schemas.microsoft.com/office/powerpoint/2010/main">
                <mc:Choice Requires="p14">
                  <p:contentPart p14:bwMode="auto" r:id="rId6058">
                    <p14:nvContentPartPr>
                      <p14:cNvPr id="2587" name="Ink 2586">
                        <a:extLst>
                          <a:ext uri="{FF2B5EF4-FFF2-40B4-BE49-F238E27FC236}">
                            <a16:creationId xmlns:a16="http://schemas.microsoft.com/office/drawing/2014/main" id="{0B3801F5-AD9F-BD4E-A820-3BA433FC8E2D}"/>
                          </a:ext>
                        </a:extLst>
                      </p14:cNvPr>
                      <p14:cNvContentPartPr/>
                      <p14:nvPr/>
                    </p14:nvContentPartPr>
                    <p14:xfrm>
                      <a:off x="4069070" y="2582176"/>
                      <a:ext cx="1131840" cy="622440"/>
                    </p14:xfrm>
                  </p:contentPart>
                </mc:Choice>
                <mc:Fallback xmlns="">
                  <p:pic>
                    <p:nvPicPr>
                      <p:cNvPr id="2587" name="Ink 2586">
                        <a:extLst>
                          <a:ext uri="{FF2B5EF4-FFF2-40B4-BE49-F238E27FC236}">
                            <a16:creationId xmlns:a16="http://schemas.microsoft.com/office/drawing/2014/main" id="{0B3801F5-AD9F-BD4E-A820-3BA433FC8E2D}"/>
                          </a:ext>
                        </a:extLst>
                      </p:cNvPr>
                      <p:cNvPicPr/>
                      <p:nvPr/>
                    </p:nvPicPr>
                    <p:blipFill>
                      <a:blip r:embed="rId18"/>
                      <a:stretch>
                        <a:fillRect/>
                      </a:stretch>
                    </p:blipFill>
                    <p:spPr>
                      <a:xfrm>
                        <a:off x="4003487" y="2516767"/>
                        <a:ext cx="1260891" cy="749038"/>
                      </a:xfrm>
                      <a:prstGeom prst="rect">
                        <a:avLst/>
                      </a:prstGeom>
                    </p:spPr>
                  </p:pic>
                </mc:Fallback>
              </mc:AlternateContent>
              <mc:AlternateContent xmlns:mc="http://schemas.openxmlformats.org/markup-compatibility/2006" xmlns:p14="http://schemas.microsoft.com/office/powerpoint/2010/main">
                <mc:Choice Requires="p14">
                  <p:contentPart p14:bwMode="auto" r:id="rId6059">
                    <p14:nvContentPartPr>
                      <p14:cNvPr id="2588" name="Ink 2587">
                        <a:extLst>
                          <a:ext uri="{FF2B5EF4-FFF2-40B4-BE49-F238E27FC236}">
                            <a16:creationId xmlns:a16="http://schemas.microsoft.com/office/drawing/2014/main" id="{F1459257-F3C3-F84A-9D5F-B3180A162F24}"/>
                          </a:ext>
                        </a:extLst>
                      </p14:cNvPr>
                      <p14:cNvContentPartPr/>
                      <p14:nvPr/>
                    </p14:nvContentPartPr>
                    <p14:xfrm>
                      <a:off x="5289830" y="2197336"/>
                      <a:ext cx="341640" cy="210960"/>
                    </p14:xfrm>
                  </p:contentPart>
                </mc:Choice>
                <mc:Fallback xmlns="">
                  <p:pic>
                    <p:nvPicPr>
                      <p:cNvPr id="2588" name="Ink 2587">
                        <a:extLst>
                          <a:ext uri="{FF2B5EF4-FFF2-40B4-BE49-F238E27FC236}">
                            <a16:creationId xmlns:a16="http://schemas.microsoft.com/office/drawing/2014/main" id="{F1459257-F3C3-F84A-9D5F-B3180A162F24}"/>
                          </a:ext>
                        </a:extLst>
                      </p:cNvPr>
                      <p:cNvPicPr/>
                      <p:nvPr/>
                    </p:nvPicPr>
                    <p:blipFill>
                      <a:blip r:embed="rId20"/>
                      <a:stretch>
                        <a:fillRect/>
                      </a:stretch>
                    </p:blipFill>
                    <p:spPr>
                      <a:xfrm>
                        <a:off x="5224454" y="2131938"/>
                        <a:ext cx="470282" cy="339646"/>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6060">
                <p14:nvContentPartPr>
                  <p14:cNvPr id="5617" name="Ink 5616">
                    <a:extLst>
                      <a:ext uri="{FF2B5EF4-FFF2-40B4-BE49-F238E27FC236}">
                        <a16:creationId xmlns:a16="http://schemas.microsoft.com/office/drawing/2014/main" id="{A59347C0-538A-6849-88ED-5C476A9B3DE0}"/>
                      </a:ext>
                    </a:extLst>
                  </p14:cNvPr>
                  <p14:cNvContentPartPr/>
                  <p14:nvPr/>
                </p14:nvContentPartPr>
                <p14:xfrm flipV="1">
                  <a:off x="2749912" y="5367496"/>
                  <a:ext cx="1762190" cy="123064"/>
                </p14:xfrm>
              </p:contentPart>
            </mc:Choice>
            <mc:Fallback xmlns="">
              <p:pic>
                <p:nvPicPr>
                  <p:cNvPr id="5617" name="Ink 5616">
                    <a:extLst>
                      <a:ext uri="{FF2B5EF4-FFF2-40B4-BE49-F238E27FC236}">
                        <a16:creationId xmlns:a16="http://schemas.microsoft.com/office/drawing/2014/main" id="{A59347C0-538A-6849-88ED-5C476A9B3DE0}"/>
                      </a:ext>
                    </a:extLst>
                  </p:cNvPr>
                  <p:cNvPicPr/>
                  <p:nvPr/>
                </p:nvPicPr>
                <p:blipFill>
                  <a:blip r:embed="rId6061"/>
                  <a:stretch>
                    <a:fillRect/>
                  </a:stretch>
                </p:blipFill>
                <p:spPr>
                  <a:xfrm flipV="1">
                    <a:off x="2731912" y="5349504"/>
                    <a:ext cx="1797830" cy="158688"/>
                  </a:xfrm>
                  <a:prstGeom prst="rect">
                    <a:avLst/>
                  </a:prstGeom>
                </p:spPr>
              </p:pic>
            </mc:Fallback>
          </mc:AlternateContent>
          <p:sp>
            <p:nvSpPr>
              <p:cNvPr id="283" name="TextBox 282">
                <a:extLst>
                  <a:ext uri="{FF2B5EF4-FFF2-40B4-BE49-F238E27FC236}">
                    <a16:creationId xmlns:a16="http://schemas.microsoft.com/office/drawing/2014/main" id="{3FCD3DD1-7A95-4D40-A2D3-B1602A059065}"/>
                  </a:ext>
                </a:extLst>
              </p:cNvPr>
              <p:cNvSpPr txBox="1"/>
              <p:nvPr/>
            </p:nvSpPr>
            <p:spPr>
              <a:xfrm>
                <a:off x="4802997" y="5299622"/>
                <a:ext cx="476412" cy="276999"/>
              </a:xfrm>
              <a:prstGeom prst="rect">
                <a:avLst/>
              </a:prstGeom>
              <a:noFill/>
            </p:spPr>
            <p:txBody>
              <a:bodyPr wrap="non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Chalkboard" panose="03050602040202020205" pitchFamily="66" charset="77"/>
                    <a:ea typeface="+mn-ea"/>
                    <a:cs typeface="+mn-cs"/>
                  </a:rPr>
                  <a:t>DEV</a:t>
                </a:r>
              </a:p>
            </p:txBody>
          </p:sp>
          <p:pic>
            <p:nvPicPr>
              <p:cNvPr id="2402" name="Picture 2401">
                <a:extLst>
                  <a:ext uri="{FF2B5EF4-FFF2-40B4-BE49-F238E27FC236}">
                    <a16:creationId xmlns:a16="http://schemas.microsoft.com/office/drawing/2014/main" id="{F3B0408F-E0B6-5148-8EE5-F8FF05D41868}"/>
                  </a:ext>
                </a:extLst>
              </p:cNvPr>
              <p:cNvPicPr>
                <a:picLocks noChangeAspect="1"/>
              </p:cNvPicPr>
              <p:nvPr/>
            </p:nvPicPr>
            <p:blipFill rotWithShape="1">
              <a:blip r:embed="rId3"/>
              <a:srcRect l="80333" t="819" b="-1"/>
              <a:stretch/>
            </p:blipFill>
            <p:spPr>
              <a:xfrm rot="5400000">
                <a:off x="4905409" y="4632114"/>
                <a:ext cx="372158" cy="478645"/>
              </a:xfrm>
              <a:prstGeom prst="rect">
                <a:avLst/>
              </a:prstGeom>
            </p:spPr>
          </p:pic>
          <p:grpSp>
            <p:nvGrpSpPr>
              <p:cNvPr id="2568" name="Group 2567">
                <a:extLst>
                  <a:ext uri="{FF2B5EF4-FFF2-40B4-BE49-F238E27FC236}">
                    <a16:creationId xmlns:a16="http://schemas.microsoft.com/office/drawing/2014/main" id="{9E58CBAF-B58D-C94B-8C52-1C1D9BA65669}"/>
                  </a:ext>
                </a:extLst>
              </p:cNvPr>
              <p:cNvGrpSpPr/>
              <p:nvPr/>
            </p:nvGrpSpPr>
            <p:grpSpPr>
              <a:xfrm>
                <a:off x="2522054" y="4807923"/>
                <a:ext cx="1518472" cy="1304762"/>
                <a:chOff x="5491928" y="3943094"/>
                <a:chExt cx="1681555" cy="1265002"/>
              </a:xfrm>
            </p:grpSpPr>
            <p:sp>
              <p:nvSpPr>
                <p:cNvPr id="2569" name="Rectangle 37">
                  <a:extLst>
                    <a:ext uri="{FF2B5EF4-FFF2-40B4-BE49-F238E27FC236}">
                      <a16:creationId xmlns:a16="http://schemas.microsoft.com/office/drawing/2014/main" id="{A33D052F-2849-1249-AA42-591C32CF9BB1}"/>
                    </a:ext>
                  </a:extLst>
                </p:cNvPr>
                <p:cNvSpPr/>
                <p:nvPr/>
              </p:nvSpPr>
              <p:spPr>
                <a:xfrm>
                  <a:off x="5544937" y="4779995"/>
                  <a:ext cx="1611236" cy="428101"/>
                </a:xfrm>
                <a:custGeom>
                  <a:avLst/>
                  <a:gdLst>
                    <a:gd name="connsiteX0" fmla="*/ 0 w 1611236"/>
                    <a:gd name="connsiteY0" fmla="*/ 237536 h 428101"/>
                    <a:gd name="connsiteX1" fmla="*/ 430426 w 1611236"/>
                    <a:gd name="connsiteY1" fmla="*/ 237536 h 428101"/>
                    <a:gd name="connsiteX2" fmla="*/ 902063 w 1611236"/>
                    <a:gd name="connsiteY2" fmla="*/ 237536 h 428101"/>
                    <a:gd name="connsiteX3" fmla="*/ 1373700 w 1611236"/>
                    <a:gd name="connsiteY3" fmla="*/ 237536 h 428101"/>
                    <a:gd name="connsiteX4" fmla="*/ 1373700 w 1611236"/>
                    <a:gd name="connsiteY4" fmla="*/ 428101 h 428101"/>
                    <a:gd name="connsiteX5" fmla="*/ 929537 w 1611236"/>
                    <a:gd name="connsiteY5" fmla="*/ 428101 h 428101"/>
                    <a:gd name="connsiteX6" fmla="*/ 444163 w 1611236"/>
                    <a:gd name="connsiteY6" fmla="*/ 428101 h 428101"/>
                    <a:gd name="connsiteX7" fmla="*/ 0 w 1611236"/>
                    <a:gd name="connsiteY7" fmla="*/ 428101 h 428101"/>
                    <a:gd name="connsiteX8" fmla="*/ 0 w 1611236"/>
                    <a:gd name="connsiteY8" fmla="*/ 237536 h 428101"/>
                    <a:gd name="connsiteX0" fmla="*/ 1373700 w 1611236"/>
                    <a:gd name="connsiteY0" fmla="*/ 237536 h 428101"/>
                    <a:gd name="connsiteX1" fmla="*/ 1611236 w 1611236"/>
                    <a:gd name="connsiteY1" fmla="*/ 0 h 428101"/>
                    <a:gd name="connsiteX2" fmla="*/ 1611236 w 1611236"/>
                    <a:gd name="connsiteY2" fmla="*/ 190565 h 428101"/>
                    <a:gd name="connsiteX3" fmla="*/ 1373700 w 1611236"/>
                    <a:gd name="connsiteY3" fmla="*/ 428101 h 428101"/>
                    <a:gd name="connsiteX4" fmla="*/ 1373700 w 1611236"/>
                    <a:gd name="connsiteY4" fmla="*/ 237536 h 428101"/>
                    <a:gd name="connsiteX0" fmla="*/ 0 w 1611236"/>
                    <a:gd name="connsiteY0" fmla="*/ 237536 h 428101"/>
                    <a:gd name="connsiteX1" fmla="*/ 237536 w 1611236"/>
                    <a:gd name="connsiteY1" fmla="*/ 0 h 428101"/>
                    <a:gd name="connsiteX2" fmla="*/ 695436 w 1611236"/>
                    <a:gd name="connsiteY2" fmla="*/ 0 h 428101"/>
                    <a:gd name="connsiteX3" fmla="*/ 1112125 w 1611236"/>
                    <a:gd name="connsiteY3" fmla="*/ 0 h 428101"/>
                    <a:gd name="connsiteX4" fmla="*/ 1611236 w 1611236"/>
                    <a:gd name="connsiteY4" fmla="*/ 0 h 428101"/>
                    <a:gd name="connsiteX5" fmla="*/ 1373700 w 1611236"/>
                    <a:gd name="connsiteY5" fmla="*/ 237536 h 428101"/>
                    <a:gd name="connsiteX6" fmla="*/ 888326 w 1611236"/>
                    <a:gd name="connsiteY6" fmla="*/ 237536 h 428101"/>
                    <a:gd name="connsiteX7" fmla="*/ 402952 w 1611236"/>
                    <a:gd name="connsiteY7" fmla="*/ 237536 h 428101"/>
                    <a:gd name="connsiteX8" fmla="*/ 0 w 1611236"/>
                    <a:gd name="connsiteY8" fmla="*/ 237536 h 428101"/>
                    <a:gd name="connsiteX0" fmla="*/ 0 w 1611236"/>
                    <a:gd name="connsiteY0" fmla="*/ 237536 h 428101"/>
                    <a:gd name="connsiteX1" fmla="*/ 237536 w 1611236"/>
                    <a:gd name="connsiteY1" fmla="*/ 0 h 428101"/>
                    <a:gd name="connsiteX2" fmla="*/ 681699 w 1611236"/>
                    <a:gd name="connsiteY2" fmla="*/ 0 h 428101"/>
                    <a:gd name="connsiteX3" fmla="*/ 1125862 w 1611236"/>
                    <a:gd name="connsiteY3" fmla="*/ 0 h 428101"/>
                    <a:gd name="connsiteX4" fmla="*/ 1611236 w 1611236"/>
                    <a:gd name="connsiteY4" fmla="*/ 0 h 428101"/>
                    <a:gd name="connsiteX5" fmla="*/ 1611236 w 1611236"/>
                    <a:gd name="connsiteY5" fmla="*/ 190565 h 428101"/>
                    <a:gd name="connsiteX6" fmla="*/ 1373700 w 1611236"/>
                    <a:gd name="connsiteY6" fmla="*/ 428101 h 428101"/>
                    <a:gd name="connsiteX7" fmla="*/ 888326 w 1611236"/>
                    <a:gd name="connsiteY7" fmla="*/ 428101 h 428101"/>
                    <a:gd name="connsiteX8" fmla="*/ 444163 w 1611236"/>
                    <a:gd name="connsiteY8" fmla="*/ 428101 h 428101"/>
                    <a:gd name="connsiteX9" fmla="*/ 0 w 1611236"/>
                    <a:gd name="connsiteY9" fmla="*/ 428101 h 428101"/>
                    <a:gd name="connsiteX10" fmla="*/ 0 w 1611236"/>
                    <a:gd name="connsiteY10" fmla="*/ 237536 h 428101"/>
                    <a:gd name="connsiteX11" fmla="*/ 0 w 1611236"/>
                    <a:gd name="connsiteY11" fmla="*/ 237536 h 428101"/>
                    <a:gd name="connsiteX12" fmla="*/ 471637 w 1611236"/>
                    <a:gd name="connsiteY12" fmla="*/ 237536 h 428101"/>
                    <a:gd name="connsiteX13" fmla="*/ 888326 w 1611236"/>
                    <a:gd name="connsiteY13" fmla="*/ 237536 h 428101"/>
                    <a:gd name="connsiteX14" fmla="*/ 1373700 w 1611236"/>
                    <a:gd name="connsiteY14" fmla="*/ 237536 h 428101"/>
                    <a:gd name="connsiteX15" fmla="*/ 1611236 w 1611236"/>
                    <a:gd name="connsiteY15" fmla="*/ 0 h 428101"/>
                    <a:gd name="connsiteX16" fmla="*/ 1373700 w 1611236"/>
                    <a:gd name="connsiteY16" fmla="*/ 237536 h 428101"/>
                    <a:gd name="connsiteX17" fmla="*/ 1373700 w 1611236"/>
                    <a:gd name="connsiteY17" fmla="*/ 428101 h 42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11236" h="428101" stroke="0" extrusionOk="0">
                      <a:moveTo>
                        <a:pt x="0" y="237536"/>
                      </a:moveTo>
                      <a:cubicBezTo>
                        <a:pt x="123925" y="186455"/>
                        <a:pt x="281065" y="278327"/>
                        <a:pt x="430426" y="237536"/>
                      </a:cubicBezTo>
                      <a:cubicBezTo>
                        <a:pt x="579787" y="196745"/>
                        <a:pt x="729162" y="263693"/>
                        <a:pt x="902063" y="237536"/>
                      </a:cubicBezTo>
                      <a:cubicBezTo>
                        <a:pt x="1074964" y="211379"/>
                        <a:pt x="1211104" y="237705"/>
                        <a:pt x="1373700" y="237536"/>
                      </a:cubicBezTo>
                      <a:cubicBezTo>
                        <a:pt x="1374484" y="330961"/>
                        <a:pt x="1353592" y="380641"/>
                        <a:pt x="1373700" y="428101"/>
                      </a:cubicBezTo>
                      <a:cubicBezTo>
                        <a:pt x="1210735" y="450616"/>
                        <a:pt x="1076441" y="425953"/>
                        <a:pt x="929537" y="428101"/>
                      </a:cubicBezTo>
                      <a:cubicBezTo>
                        <a:pt x="782633" y="430249"/>
                        <a:pt x="682214" y="420376"/>
                        <a:pt x="444163" y="428101"/>
                      </a:cubicBezTo>
                      <a:cubicBezTo>
                        <a:pt x="206112" y="435826"/>
                        <a:pt x="97814" y="399156"/>
                        <a:pt x="0" y="428101"/>
                      </a:cubicBezTo>
                      <a:cubicBezTo>
                        <a:pt x="-17574" y="358318"/>
                        <a:pt x="20683" y="287792"/>
                        <a:pt x="0" y="237536"/>
                      </a:cubicBezTo>
                      <a:close/>
                    </a:path>
                    <a:path w="1611236" h="428101" fill="darkenLess" stroke="0" extrusionOk="0">
                      <a:moveTo>
                        <a:pt x="1373700" y="237536"/>
                      </a:moveTo>
                      <a:cubicBezTo>
                        <a:pt x="1404848" y="153197"/>
                        <a:pt x="1522327" y="127769"/>
                        <a:pt x="1611236" y="0"/>
                      </a:cubicBezTo>
                      <a:cubicBezTo>
                        <a:pt x="1618266" y="74941"/>
                        <a:pt x="1593678" y="97728"/>
                        <a:pt x="1611236" y="190565"/>
                      </a:cubicBezTo>
                      <a:cubicBezTo>
                        <a:pt x="1579588" y="274737"/>
                        <a:pt x="1425041" y="324185"/>
                        <a:pt x="1373700" y="428101"/>
                      </a:cubicBezTo>
                      <a:cubicBezTo>
                        <a:pt x="1363216" y="352871"/>
                        <a:pt x="1377493" y="330145"/>
                        <a:pt x="1373700" y="237536"/>
                      </a:cubicBezTo>
                      <a:close/>
                    </a:path>
                    <a:path w="1611236" h="428101" fill="lightenLess" stroke="0" extrusionOk="0">
                      <a:moveTo>
                        <a:pt x="0" y="237536"/>
                      </a:moveTo>
                      <a:cubicBezTo>
                        <a:pt x="105007" y="128478"/>
                        <a:pt x="132524" y="114448"/>
                        <a:pt x="237536" y="0"/>
                      </a:cubicBezTo>
                      <a:cubicBezTo>
                        <a:pt x="404889" y="-30171"/>
                        <a:pt x="509487" y="43877"/>
                        <a:pt x="695436" y="0"/>
                      </a:cubicBezTo>
                      <a:cubicBezTo>
                        <a:pt x="881385" y="-43877"/>
                        <a:pt x="1014353" y="18174"/>
                        <a:pt x="1112125" y="0"/>
                      </a:cubicBezTo>
                      <a:cubicBezTo>
                        <a:pt x="1209897" y="-18174"/>
                        <a:pt x="1426589" y="4707"/>
                        <a:pt x="1611236" y="0"/>
                      </a:cubicBezTo>
                      <a:cubicBezTo>
                        <a:pt x="1510575" y="121640"/>
                        <a:pt x="1440662" y="166681"/>
                        <a:pt x="1373700" y="237536"/>
                      </a:cubicBezTo>
                      <a:cubicBezTo>
                        <a:pt x="1211949" y="294965"/>
                        <a:pt x="998020" y="182555"/>
                        <a:pt x="888326" y="237536"/>
                      </a:cubicBezTo>
                      <a:cubicBezTo>
                        <a:pt x="778632" y="292517"/>
                        <a:pt x="520492" y="232159"/>
                        <a:pt x="402952" y="237536"/>
                      </a:cubicBezTo>
                      <a:cubicBezTo>
                        <a:pt x="285412" y="242913"/>
                        <a:pt x="85997" y="214615"/>
                        <a:pt x="0" y="237536"/>
                      </a:cubicBezTo>
                      <a:close/>
                    </a:path>
                    <a:path w="1611236" h="428101" fill="none" extrusionOk="0">
                      <a:moveTo>
                        <a:pt x="0" y="237536"/>
                      </a:moveTo>
                      <a:cubicBezTo>
                        <a:pt x="67239" y="145784"/>
                        <a:pt x="156860" y="120713"/>
                        <a:pt x="237536" y="0"/>
                      </a:cubicBezTo>
                      <a:cubicBezTo>
                        <a:pt x="428181" y="-23499"/>
                        <a:pt x="506871" y="3877"/>
                        <a:pt x="681699" y="0"/>
                      </a:cubicBezTo>
                      <a:cubicBezTo>
                        <a:pt x="856527" y="-3877"/>
                        <a:pt x="986595" y="33629"/>
                        <a:pt x="1125862" y="0"/>
                      </a:cubicBezTo>
                      <a:cubicBezTo>
                        <a:pt x="1265129" y="-33629"/>
                        <a:pt x="1387943" y="11526"/>
                        <a:pt x="1611236" y="0"/>
                      </a:cubicBezTo>
                      <a:cubicBezTo>
                        <a:pt x="1614561" y="84981"/>
                        <a:pt x="1589827" y="144137"/>
                        <a:pt x="1611236" y="190565"/>
                      </a:cubicBezTo>
                      <a:cubicBezTo>
                        <a:pt x="1512103" y="314493"/>
                        <a:pt x="1449210" y="303182"/>
                        <a:pt x="1373700" y="428101"/>
                      </a:cubicBezTo>
                      <a:cubicBezTo>
                        <a:pt x="1189351" y="460344"/>
                        <a:pt x="1075849" y="402327"/>
                        <a:pt x="888326" y="428101"/>
                      </a:cubicBezTo>
                      <a:cubicBezTo>
                        <a:pt x="700803" y="453875"/>
                        <a:pt x="609666" y="397928"/>
                        <a:pt x="444163" y="428101"/>
                      </a:cubicBezTo>
                      <a:cubicBezTo>
                        <a:pt x="278660" y="458274"/>
                        <a:pt x="189396" y="383549"/>
                        <a:pt x="0" y="428101"/>
                      </a:cubicBezTo>
                      <a:cubicBezTo>
                        <a:pt x="-1151" y="387435"/>
                        <a:pt x="7201" y="295246"/>
                        <a:pt x="0" y="237536"/>
                      </a:cubicBezTo>
                      <a:close/>
                      <a:moveTo>
                        <a:pt x="0" y="237536"/>
                      </a:moveTo>
                      <a:cubicBezTo>
                        <a:pt x="176577" y="228461"/>
                        <a:pt x="363535" y="241761"/>
                        <a:pt x="471637" y="237536"/>
                      </a:cubicBezTo>
                      <a:cubicBezTo>
                        <a:pt x="579739" y="233311"/>
                        <a:pt x="791962" y="247559"/>
                        <a:pt x="888326" y="237536"/>
                      </a:cubicBezTo>
                      <a:cubicBezTo>
                        <a:pt x="984690" y="227513"/>
                        <a:pt x="1211915" y="258206"/>
                        <a:pt x="1373700" y="237536"/>
                      </a:cubicBezTo>
                      <a:cubicBezTo>
                        <a:pt x="1427668" y="161307"/>
                        <a:pt x="1542460" y="107678"/>
                        <a:pt x="1611236" y="0"/>
                      </a:cubicBezTo>
                      <a:moveTo>
                        <a:pt x="1373700" y="237536"/>
                      </a:moveTo>
                      <a:cubicBezTo>
                        <a:pt x="1384842" y="277671"/>
                        <a:pt x="1368371" y="371098"/>
                        <a:pt x="1373700" y="428101"/>
                      </a:cubicBezTo>
                    </a:path>
                    <a:path w="1611236" h="428101" fill="none" stroke="0" extrusionOk="0">
                      <a:moveTo>
                        <a:pt x="0" y="237536"/>
                      </a:moveTo>
                      <a:cubicBezTo>
                        <a:pt x="39949" y="142402"/>
                        <a:pt x="133926" y="106114"/>
                        <a:pt x="237536" y="0"/>
                      </a:cubicBezTo>
                      <a:cubicBezTo>
                        <a:pt x="385493" y="-42638"/>
                        <a:pt x="616705" y="31149"/>
                        <a:pt x="722910" y="0"/>
                      </a:cubicBezTo>
                      <a:cubicBezTo>
                        <a:pt x="829115" y="-31149"/>
                        <a:pt x="1056003" y="5398"/>
                        <a:pt x="1194547" y="0"/>
                      </a:cubicBezTo>
                      <a:cubicBezTo>
                        <a:pt x="1333091" y="-5398"/>
                        <a:pt x="1452607" y="46782"/>
                        <a:pt x="1611236" y="0"/>
                      </a:cubicBezTo>
                      <a:cubicBezTo>
                        <a:pt x="1622653" y="65742"/>
                        <a:pt x="1597497" y="105444"/>
                        <a:pt x="1611236" y="190565"/>
                      </a:cubicBezTo>
                      <a:cubicBezTo>
                        <a:pt x="1584437" y="269155"/>
                        <a:pt x="1461577" y="318273"/>
                        <a:pt x="1373700" y="428101"/>
                      </a:cubicBezTo>
                      <a:cubicBezTo>
                        <a:pt x="1265697" y="462070"/>
                        <a:pt x="1124933" y="423579"/>
                        <a:pt x="957011" y="428101"/>
                      </a:cubicBezTo>
                      <a:cubicBezTo>
                        <a:pt x="789089" y="432623"/>
                        <a:pt x="666238" y="418359"/>
                        <a:pt x="512848" y="428101"/>
                      </a:cubicBezTo>
                      <a:cubicBezTo>
                        <a:pt x="359458" y="437843"/>
                        <a:pt x="186727" y="397438"/>
                        <a:pt x="0" y="428101"/>
                      </a:cubicBezTo>
                      <a:cubicBezTo>
                        <a:pt x="-3168" y="334664"/>
                        <a:pt x="8354" y="327608"/>
                        <a:pt x="0" y="237536"/>
                      </a:cubicBezTo>
                      <a:close/>
                      <a:moveTo>
                        <a:pt x="0" y="237536"/>
                      </a:moveTo>
                      <a:cubicBezTo>
                        <a:pt x="223469" y="236508"/>
                        <a:pt x="358368" y="263069"/>
                        <a:pt x="457900" y="237536"/>
                      </a:cubicBezTo>
                      <a:cubicBezTo>
                        <a:pt x="557432" y="212003"/>
                        <a:pt x="713632" y="255534"/>
                        <a:pt x="915800" y="237536"/>
                      </a:cubicBezTo>
                      <a:cubicBezTo>
                        <a:pt x="1117968" y="219538"/>
                        <a:pt x="1255607" y="253980"/>
                        <a:pt x="1373700" y="237536"/>
                      </a:cubicBezTo>
                      <a:cubicBezTo>
                        <a:pt x="1402917" y="156156"/>
                        <a:pt x="1525073" y="137544"/>
                        <a:pt x="1611236" y="0"/>
                      </a:cubicBezTo>
                      <a:moveTo>
                        <a:pt x="1373700" y="237536"/>
                      </a:moveTo>
                      <a:cubicBezTo>
                        <a:pt x="1379164" y="308619"/>
                        <a:pt x="1354977" y="361815"/>
                        <a:pt x="1373700" y="428101"/>
                      </a:cubicBezTo>
                    </a:path>
                  </a:pathLst>
                </a:custGeom>
                <a:solidFill>
                  <a:schemeClr val="bg1"/>
                </a:solidFill>
                <a:ln w="41275">
                  <a:solidFill>
                    <a:schemeClr val="tx1"/>
                  </a:solidFill>
                  <a:extLst>
                    <a:ext uri="{C807C97D-BFC1-408E-A445-0C87EB9F89A2}">
                      <ask:lineSketchStyleProps xmlns:ask="http://schemas.microsoft.com/office/drawing/2018/sketchyshapes" sd="852854689">
                        <a:prstGeom prst="cube">
                          <a:avLst>
                            <a:gd name="adj" fmla="val 5548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65000"/>
                          <a:lumOff val="35000"/>
                        </a:prstClr>
                      </a:solidFill>
                      <a:effectLst/>
                      <a:uLnTx/>
                      <a:uFillTx/>
                      <a:latin typeface="Comic Sans MS" panose="030F0902030302020204" pitchFamily="66" charset="0"/>
                      <a:ea typeface="+mn-ea"/>
                      <a:cs typeface="+mn-cs"/>
                    </a:rPr>
                    <a:t>RUNTIME</a:t>
                  </a:r>
                </a:p>
              </p:txBody>
            </p:sp>
            <p:sp>
              <p:nvSpPr>
                <p:cNvPr id="2570" name="Rectangle 37">
                  <a:extLst>
                    <a:ext uri="{FF2B5EF4-FFF2-40B4-BE49-F238E27FC236}">
                      <a16:creationId xmlns:a16="http://schemas.microsoft.com/office/drawing/2014/main" id="{8116AA54-5602-9C4E-8D5D-0D5F9FE2C098}"/>
                    </a:ext>
                  </a:extLst>
                </p:cNvPr>
                <p:cNvSpPr/>
                <p:nvPr/>
              </p:nvSpPr>
              <p:spPr>
                <a:xfrm>
                  <a:off x="5491929" y="4565656"/>
                  <a:ext cx="1611236" cy="428101"/>
                </a:xfrm>
                <a:custGeom>
                  <a:avLst/>
                  <a:gdLst>
                    <a:gd name="connsiteX0" fmla="*/ 0 w 1611236"/>
                    <a:gd name="connsiteY0" fmla="*/ 237536 h 428101"/>
                    <a:gd name="connsiteX1" fmla="*/ 430426 w 1611236"/>
                    <a:gd name="connsiteY1" fmla="*/ 237536 h 428101"/>
                    <a:gd name="connsiteX2" fmla="*/ 902063 w 1611236"/>
                    <a:gd name="connsiteY2" fmla="*/ 237536 h 428101"/>
                    <a:gd name="connsiteX3" fmla="*/ 1373700 w 1611236"/>
                    <a:gd name="connsiteY3" fmla="*/ 237536 h 428101"/>
                    <a:gd name="connsiteX4" fmla="*/ 1373700 w 1611236"/>
                    <a:gd name="connsiteY4" fmla="*/ 428101 h 428101"/>
                    <a:gd name="connsiteX5" fmla="*/ 929537 w 1611236"/>
                    <a:gd name="connsiteY5" fmla="*/ 428101 h 428101"/>
                    <a:gd name="connsiteX6" fmla="*/ 444163 w 1611236"/>
                    <a:gd name="connsiteY6" fmla="*/ 428101 h 428101"/>
                    <a:gd name="connsiteX7" fmla="*/ 0 w 1611236"/>
                    <a:gd name="connsiteY7" fmla="*/ 428101 h 428101"/>
                    <a:gd name="connsiteX8" fmla="*/ 0 w 1611236"/>
                    <a:gd name="connsiteY8" fmla="*/ 237536 h 428101"/>
                    <a:gd name="connsiteX0" fmla="*/ 1373700 w 1611236"/>
                    <a:gd name="connsiteY0" fmla="*/ 237536 h 428101"/>
                    <a:gd name="connsiteX1" fmla="*/ 1611236 w 1611236"/>
                    <a:gd name="connsiteY1" fmla="*/ 0 h 428101"/>
                    <a:gd name="connsiteX2" fmla="*/ 1611236 w 1611236"/>
                    <a:gd name="connsiteY2" fmla="*/ 190565 h 428101"/>
                    <a:gd name="connsiteX3" fmla="*/ 1373700 w 1611236"/>
                    <a:gd name="connsiteY3" fmla="*/ 428101 h 428101"/>
                    <a:gd name="connsiteX4" fmla="*/ 1373700 w 1611236"/>
                    <a:gd name="connsiteY4" fmla="*/ 237536 h 428101"/>
                    <a:gd name="connsiteX0" fmla="*/ 0 w 1611236"/>
                    <a:gd name="connsiteY0" fmla="*/ 237536 h 428101"/>
                    <a:gd name="connsiteX1" fmla="*/ 237536 w 1611236"/>
                    <a:gd name="connsiteY1" fmla="*/ 0 h 428101"/>
                    <a:gd name="connsiteX2" fmla="*/ 695436 w 1611236"/>
                    <a:gd name="connsiteY2" fmla="*/ 0 h 428101"/>
                    <a:gd name="connsiteX3" fmla="*/ 1112125 w 1611236"/>
                    <a:gd name="connsiteY3" fmla="*/ 0 h 428101"/>
                    <a:gd name="connsiteX4" fmla="*/ 1611236 w 1611236"/>
                    <a:gd name="connsiteY4" fmla="*/ 0 h 428101"/>
                    <a:gd name="connsiteX5" fmla="*/ 1373700 w 1611236"/>
                    <a:gd name="connsiteY5" fmla="*/ 237536 h 428101"/>
                    <a:gd name="connsiteX6" fmla="*/ 888326 w 1611236"/>
                    <a:gd name="connsiteY6" fmla="*/ 237536 h 428101"/>
                    <a:gd name="connsiteX7" fmla="*/ 402952 w 1611236"/>
                    <a:gd name="connsiteY7" fmla="*/ 237536 h 428101"/>
                    <a:gd name="connsiteX8" fmla="*/ 0 w 1611236"/>
                    <a:gd name="connsiteY8" fmla="*/ 237536 h 428101"/>
                    <a:gd name="connsiteX0" fmla="*/ 0 w 1611236"/>
                    <a:gd name="connsiteY0" fmla="*/ 237536 h 428101"/>
                    <a:gd name="connsiteX1" fmla="*/ 237536 w 1611236"/>
                    <a:gd name="connsiteY1" fmla="*/ 0 h 428101"/>
                    <a:gd name="connsiteX2" fmla="*/ 681699 w 1611236"/>
                    <a:gd name="connsiteY2" fmla="*/ 0 h 428101"/>
                    <a:gd name="connsiteX3" fmla="*/ 1125862 w 1611236"/>
                    <a:gd name="connsiteY3" fmla="*/ 0 h 428101"/>
                    <a:gd name="connsiteX4" fmla="*/ 1611236 w 1611236"/>
                    <a:gd name="connsiteY4" fmla="*/ 0 h 428101"/>
                    <a:gd name="connsiteX5" fmla="*/ 1611236 w 1611236"/>
                    <a:gd name="connsiteY5" fmla="*/ 190565 h 428101"/>
                    <a:gd name="connsiteX6" fmla="*/ 1373700 w 1611236"/>
                    <a:gd name="connsiteY6" fmla="*/ 428101 h 428101"/>
                    <a:gd name="connsiteX7" fmla="*/ 888326 w 1611236"/>
                    <a:gd name="connsiteY7" fmla="*/ 428101 h 428101"/>
                    <a:gd name="connsiteX8" fmla="*/ 444163 w 1611236"/>
                    <a:gd name="connsiteY8" fmla="*/ 428101 h 428101"/>
                    <a:gd name="connsiteX9" fmla="*/ 0 w 1611236"/>
                    <a:gd name="connsiteY9" fmla="*/ 428101 h 428101"/>
                    <a:gd name="connsiteX10" fmla="*/ 0 w 1611236"/>
                    <a:gd name="connsiteY10" fmla="*/ 237536 h 428101"/>
                    <a:gd name="connsiteX11" fmla="*/ 0 w 1611236"/>
                    <a:gd name="connsiteY11" fmla="*/ 237536 h 428101"/>
                    <a:gd name="connsiteX12" fmla="*/ 471637 w 1611236"/>
                    <a:gd name="connsiteY12" fmla="*/ 237536 h 428101"/>
                    <a:gd name="connsiteX13" fmla="*/ 888326 w 1611236"/>
                    <a:gd name="connsiteY13" fmla="*/ 237536 h 428101"/>
                    <a:gd name="connsiteX14" fmla="*/ 1373700 w 1611236"/>
                    <a:gd name="connsiteY14" fmla="*/ 237536 h 428101"/>
                    <a:gd name="connsiteX15" fmla="*/ 1611236 w 1611236"/>
                    <a:gd name="connsiteY15" fmla="*/ 0 h 428101"/>
                    <a:gd name="connsiteX16" fmla="*/ 1373700 w 1611236"/>
                    <a:gd name="connsiteY16" fmla="*/ 237536 h 428101"/>
                    <a:gd name="connsiteX17" fmla="*/ 1373700 w 1611236"/>
                    <a:gd name="connsiteY17" fmla="*/ 428101 h 42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11236" h="428101" stroke="0" extrusionOk="0">
                      <a:moveTo>
                        <a:pt x="0" y="237536"/>
                      </a:moveTo>
                      <a:cubicBezTo>
                        <a:pt x="123925" y="186455"/>
                        <a:pt x="281065" y="278327"/>
                        <a:pt x="430426" y="237536"/>
                      </a:cubicBezTo>
                      <a:cubicBezTo>
                        <a:pt x="579787" y="196745"/>
                        <a:pt x="729162" y="263693"/>
                        <a:pt x="902063" y="237536"/>
                      </a:cubicBezTo>
                      <a:cubicBezTo>
                        <a:pt x="1074964" y="211379"/>
                        <a:pt x="1211104" y="237705"/>
                        <a:pt x="1373700" y="237536"/>
                      </a:cubicBezTo>
                      <a:cubicBezTo>
                        <a:pt x="1374484" y="330961"/>
                        <a:pt x="1353592" y="380641"/>
                        <a:pt x="1373700" y="428101"/>
                      </a:cubicBezTo>
                      <a:cubicBezTo>
                        <a:pt x="1210735" y="450616"/>
                        <a:pt x="1076441" y="425953"/>
                        <a:pt x="929537" y="428101"/>
                      </a:cubicBezTo>
                      <a:cubicBezTo>
                        <a:pt x="782633" y="430249"/>
                        <a:pt x="682214" y="420376"/>
                        <a:pt x="444163" y="428101"/>
                      </a:cubicBezTo>
                      <a:cubicBezTo>
                        <a:pt x="206112" y="435826"/>
                        <a:pt x="97814" y="399156"/>
                        <a:pt x="0" y="428101"/>
                      </a:cubicBezTo>
                      <a:cubicBezTo>
                        <a:pt x="-17574" y="358318"/>
                        <a:pt x="20683" y="287792"/>
                        <a:pt x="0" y="237536"/>
                      </a:cubicBezTo>
                      <a:close/>
                    </a:path>
                    <a:path w="1611236" h="428101" fill="darkenLess" stroke="0" extrusionOk="0">
                      <a:moveTo>
                        <a:pt x="1373700" y="237536"/>
                      </a:moveTo>
                      <a:cubicBezTo>
                        <a:pt x="1404848" y="153197"/>
                        <a:pt x="1522327" y="127769"/>
                        <a:pt x="1611236" y="0"/>
                      </a:cubicBezTo>
                      <a:cubicBezTo>
                        <a:pt x="1618266" y="74941"/>
                        <a:pt x="1593678" y="97728"/>
                        <a:pt x="1611236" y="190565"/>
                      </a:cubicBezTo>
                      <a:cubicBezTo>
                        <a:pt x="1579588" y="274737"/>
                        <a:pt x="1425041" y="324185"/>
                        <a:pt x="1373700" y="428101"/>
                      </a:cubicBezTo>
                      <a:cubicBezTo>
                        <a:pt x="1363216" y="352871"/>
                        <a:pt x="1377493" y="330145"/>
                        <a:pt x="1373700" y="237536"/>
                      </a:cubicBezTo>
                      <a:close/>
                    </a:path>
                    <a:path w="1611236" h="428101" fill="lightenLess" stroke="0" extrusionOk="0">
                      <a:moveTo>
                        <a:pt x="0" y="237536"/>
                      </a:moveTo>
                      <a:cubicBezTo>
                        <a:pt x="105007" y="128478"/>
                        <a:pt x="132524" y="114448"/>
                        <a:pt x="237536" y="0"/>
                      </a:cubicBezTo>
                      <a:cubicBezTo>
                        <a:pt x="404889" y="-30171"/>
                        <a:pt x="509487" y="43877"/>
                        <a:pt x="695436" y="0"/>
                      </a:cubicBezTo>
                      <a:cubicBezTo>
                        <a:pt x="881385" y="-43877"/>
                        <a:pt x="1014353" y="18174"/>
                        <a:pt x="1112125" y="0"/>
                      </a:cubicBezTo>
                      <a:cubicBezTo>
                        <a:pt x="1209897" y="-18174"/>
                        <a:pt x="1426589" y="4707"/>
                        <a:pt x="1611236" y="0"/>
                      </a:cubicBezTo>
                      <a:cubicBezTo>
                        <a:pt x="1510575" y="121640"/>
                        <a:pt x="1440662" y="166681"/>
                        <a:pt x="1373700" y="237536"/>
                      </a:cubicBezTo>
                      <a:cubicBezTo>
                        <a:pt x="1211949" y="294965"/>
                        <a:pt x="998020" y="182555"/>
                        <a:pt x="888326" y="237536"/>
                      </a:cubicBezTo>
                      <a:cubicBezTo>
                        <a:pt x="778632" y="292517"/>
                        <a:pt x="520492" y="232159"/>
                        <a:pt x="402952" y="237536"/>
                      </a:cubicBezTo>
                      <a:cubicBezTo>
                        <a:pt x="285412" y="242913"/>
                        <a:pt x="85997" y="214615"/>
                        <a:pt x="0" y="237536"/>
                      </a:cubicBezTo>
                      <a:close/>
                    </a:path>
                    <a:path w="1611236" h="428101" fill="none" extrusionOk="0">
                      <a:moveTo>
                        <a:pt x="0" y="237536"/>
                      </a:moveTo>
                      <a:cubicBezTo>
                        <a:pt x="67239" y="145784"/>
                        <a:pt x="156860" y="120713"/>
                        <a:pt x="237536" y="0"/>
                      </a:cubicBezTo>
                      <a:cubicBezTo>
                        <a:pt x="428181" y="-23499"/>
                        <a:pt x="506871" y="3877"/>
                        <a:pt x="681699" y="0"/>
                      </a:cubicBezTo>
                      <a:cubicBezTo>
                        <a:pt x="856527" y="-3877"/>
                        <a:pt x="986595" y="33629"/>
                        <a:pt x="1125862" y="0"/>
                      </a:cubicBezTo>
                      <a:cubicBezTo>
                        <a:pt x="1265129" y="-33629"/>
                        <a:pt x="1387943" y="11526"/>
                        <a:pt x="1611236" y="0"/>
                      </a:cubicBezTo>
                      <a:cubicBezTo>
                        <a:pt x="1614561" y="84981"/>
                        <a:pt x="1589827" y="144137"/>
                        <a:pt x="1611236" y="190565"/>
                      </a:cubicBezTo>
                      <a:cubicBezTo>
                        <a:pt x="1512103" y="314493"/>
                        <a:pt x="1449210" y="303182"/>
                        <a:pt x="1373700" y="428101"/>
                      </a:cubicBezTo>
                      <a:cubicBezTo>
                        <a:pt x="1189351" y="460344"/>
                        <a:pt x="1075849" y="402327"/>
                        <a:pt x="888326" y="428101"/>
                      </a:cubicBezTo>
                      <a:cubicBezTo>
                        <a:pt x="700803" y="453875"/>
                        <a:pt x="609666" y="397928"/>
                        <a:pt x="444163" y="428101"/>
                      </a:cubicBezTo>
                      <a:cubicBezTo>
                        <a:pt x="278660" y="458274"/>
                        <a:pt x="189396" y="383549"/>
                        <a:pt x="0" y="428101"/>
                      </a:cubicBezTo>
                      <a:cubicBezTo>
                        <a:pt x="-1151" y="387435"/>
                        <a:pt x="7201" y="295246"/>
                        <a:pt x="0" y="237536"/>
                      </a:cubicBezTo>
                      <a:close/>
                      <a:moveTo>
                        <a:pt x="0" y="237536"/>
                      </a:moveTo>
                      <a:cubicBezTo>
                        <a:pt x="176577" y="228461"/>
                        <a:pt x="363535" y="241761"/>
                        <a:pt x="471637" y="237536"/>
                      </a:cubicBezTo>
                      <a:cubicBezTo>
                        <a:pt x="579739" y="233311"/>
                        <a:pt x="791962" y="247559"/>
                        <a:pt x="888326" y="237536"/>
                      </a:cubicBezTo>
                      <a:cubicBezTo>
                        <a:pt x="984690" y="227513"/>
                        <a:pt x="1211915" y="258206"/>
                        <a:pt x="1373700" y="237536"/>
                      </a:cubicBezTo>
                      <a:cubicBezTo>
                        <a:pt x="1427668" y="161307"/>
                        <a:pt x="1542460" y="107678"/>
                        <a:pt x="1611236" y="0"/>
                      </a:cubicBezTo>
                      <a:moveTo>
                        <a:pt x="1373700" y="237536"/>
                      </a:moveTo>
                      <a:cubicBezTo>
                        <a:pt x="1384842" y="277671"/>
                        <a:pt x="1368371" y="371098"/>
                        <a:pt x="1373700" y="428101"/>
                      </a:cubicBezTo>
                    </a:path>
                    <a:path w="1611236" h="428101" fill="none" stroke="0" extrusionOk="0">
                      <a:moveTo>
                        <a:pt x="0" y="237536"/>
                      </a:moveTo>
                      <a:cubicBezTo>
                        <a:pt x="39949" y="142402"/>
                        <a:pt x="133926" y="106114"/>
                        <a:pt x="237536" y="0"/>
                      </a:cubicBezTo>
                      <a:cubicBezTo>
                        <a:pt x="385493" y="-42638"/>
                        <a:pt x="616705" y="31149"/>
                        <a:pt x="722910" y="0"/>
                      </a:cubicBezTo>
                      <a:cubicBezTo>
                        <a:pt x="829115" y="-31149"/>
                        <a:pt x="1056003" y="5398"/>
                        <a:pt x="1194547" y="0"/>
                      </a:cubicBezTo>
                      <a:cubicBezTo>
                        <a:pt x="1333091" y="-5398"/>
                        <a:pt x="1452607" y="46782"/>
                        <a:pt x="1611236" y="0"/>
                      </a:cubicBezTo>
                      <a:cubicBezTo>
                        <a:pt x="1622653" y="65742"/>
                        <a:pt x="1597497" y="105444"/>
                        <a:pt x="1611236" y="190565"/>
                      </a:cubicBezTo>
                      <a:cubicBezTo>
                        <a:pt x="1584437" y="269155"/>
                        <a:pt x="1461577" y="318273"/>
                        <a:pt x="1373700" y="428101"/>
                      </a:cubicBezTo>
                      <a:cubicBezTo>
                        <a:pt x="1265697" y="462070"/>
                        <a:pt x="1124933" y="423579"/>
                        <a:pt x="957011" y="428101"/>
                      </a:cubicBezTo>
                      <a:cubicBezTo>
                        <a:pt x="789089" y="432623"/>
                        <a:pt x="666238" y="418359"/>
                        <a:pt x="512848" y="428101"/>
                      </a:cubicBezTo>
                      <a:cubicBezTo>
                        <a:pt x="359458" y="437843"/>
                        <a:pt x="186727" y="397438"/>
                        <a:pt x="0" y="428101"/>
                      </a:cubicBezTo>
                      <a:cubicBezTo>
                        <a:pt x="-3168" y="334664"/>
                        <a:pt x="8354" y="327608"/>
                        <a:pt x="0" y="237536"/>
                      </a:cubicBezTo>
                      <a:close/>
                      <a:moveTo>
                        <a:pt x="0" y="237536"/>
                      </a:moveTo>
                      <a:cubicBezTo>
                        <a:pt x="223469" y="236508"/>
                        <a:pt x="358368" y="263069"/>
                        <a:pt x="457900" y="237536"/>
                      </a:cubicBezTo>
                      <a:cubicBezTo>
                        <a:pt x="557432" y="212003"/>
                        <a:pt x="713632" y="255534"/>
                        <a:pt x="915800" y="237536"/>
                      </a:cubicBezTo>
                      <a:cubicBezTo>
                        <a:pt x="1117968" y="219538"/>
                        <a:pt x="1255607" y="253980"/>
                        <a:pt x="1373700" y="237536"/>
                      </a:cubicBezTo>
                      <a:cubicBezTo>
                        <a:pt x="1402917" y="156156"/>
                        <a:pt x="1525073" y="137544"/>
                        <a:pt x="1611236" y="0"/>
                      </a:cubicBezTo>
                      <a:moveTo>
                        <a:pt x="1373700" y="237536"/>
                      </a:moveTo>
                      <a:cubicBezTo>
                        <a:pt x="1379164" y="308619"/>
                        <a:pt x="1354977" y="361815"/>
                        <a:pt x="1373700" y="428101"/>
                      </a:cubicBezTo>
                    </a:path>
                  </a:pathLst>
                </a:custGeom>
                <a:solidFill>
                  <a:schemeClr val="bg1"/>
                </a:solidFill>
                <a:ln w="41275">
                  <a:solidFill>
                    <a:schemeClr val="tx1"/>
                  </a:solidFill>
                  <a:extLst>
                    <a:ext uri="{C807C97D-BFC1-408E-A445-0C87EB9F89A2}">
                      <ask:lineSketchStyleProps xmlns:ask="http://schemas.microsoft.com/office/drawing/2018/sketchyshapes" sd="852854689">
                        <a:prstGeom prst="cube">
                          <a:avLst>
                            <a:gd name="adj" fmla="val 5548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65000"/>
                          <a:lumOff val="35000"/>
                        </a:prstClr>
                      </a:solidFill>
                      <a:effectLst/>
                      <a:uLnTx/>
                      <a:uFillTx/>
                      <a:latin typeface="Comic Sans MS" panose="030F0902030302020204" pitchFamily="66" charset="0"/>
                      <a:ea typeface="+mn-ea"/>
                      <a:cs typeface="+mn-cs"/>
                    </a:rPr>
                    <a:t>APP SERVER</a:t>
                  </a:r>
                </a:p>
              </p:txBody>
            </p:sp>
            <p:sp>
              <p:nvSpPr>
                <p:cNvPr id="2571" name="Rectangle 37">
                  <a:extLst>
                    <a:ext uri="{FF2B5EF4-FFF2-40B4-BE49-F238E27FC236}">
                      <a16:creationId xmlns:a16="http://schemas.microsoft.com/office/drawing/2014/main" id="{5525C859-54A4-AE46-A1F2-117AC7300D15}"/>
                    </a:ext>
                  </a:extLst>
                </p:cNvPr>
                <p:cNvSpPr/>
                <p:nvPr/>
              </p:nvSpPr>
              <p:spPr>
                <a:xfrm>
                  <a:off x="5531685" y="4351607"/>
                  <a:ext cx="1611236" cy="428101"/>
                </a:xfrm>
                <a:custGeom>
                  <a:avLst/>
                  <a:gdLst>
                    <a:gd name="connsiteX0" fmla="*/ 0 w 1611236"/>
                    <a:gd name="connsiteY0" fmla="*/ 237536 h 428101"/>
                    <a:gd name="connsiteX1" fmla="*/ 430426 w 1611236"/>
                    <a:gd name="connsiteY1" fmla="*/ 237536 h 428101"/>
                    <a:gd name="connsiteX2" fmla="*/ 902063 w 1611236"/>
                    <a:gd name="connsiteY2" fmla="*/ 237536 h 428101"/>
                    <a:gd name="connsiteX3" fmla="*/ 1373700 w 1611236"/>
                    <a:gd name="connsiteY3" fmla="*/ 237536 h 428101"/>
                    <a:gd name="connsiteX4" fmla="*/ 1373700 w 1611236"/>
                    <a:gd name="connsiteY4" fmla="*/ 428101 h 428101"/>
                    <a:gd name="connsiteX5" fmla="*/ 929537 w 1611236"/>
                    <a:gd name="connsiteY5" fmla="*/ 428101 h 428101"/>
                    <a:gd name="connsiteX6" fmla="*/ 444163 w 1611236"/>
                    <a:gd name="connsiteY6" fmla="*/ 428101 h 428101"/>
                    <a:gd name="connsiteX7" fmla="*/ 0 w 1611236"/>
                    <a:gd name="connsiteY7" fmla="*/ 428101 h 428101"/>
                    <a:gd name="connsiteX8" fmla="*/ 0 w 1611236"/>
                    <a:gd name="connsiteY8" fmla="*/ 237536 h 428101"/>
                    <a:gd name="connsiteX0" fmla="*/ 1373700 w 1611236"/>
                    <a:gd name="connsiteY0" fmla="*/ 237536 h 428101"/>
                    <a:gd name="connsiteX1" fmla="*/ 1611236 w 1611236"/>
                    <a:gd name="connsiteY1" fmla="*/ 0 h 428101"/>
                    <a:gd name="connsiteX2" fmla="*/ 1611236 w 1611236"/>
                    <a:gd name="connsiteY2" fmla="*/ 190565 h 428101"/>
                    <a:gd name="connsiteX3" fmla="*/ 1373700 w 1611236"/>
                    <a:gd name="connsiteY3" fmla="*/ 428101 h 428101"/>
                    <a:gd name="connsiteX4" fmla="*/ 1373700 w 1611236"/>
                    <a:gd name="connsiteY4" fmla="*/ 237536 h 428101"/>
                    <a:gd name="connsiteX0" fmla="*/ 0 w 1611236"/>
                    <a:gd name="connsiteY0" fmla="*/ 237536 h 428101"/>
                    <a:gd name="connsiteX1" fmla="*/ 237536 w 1611236"/>
                    <a:gd name="connsiteY1" fmla="*/ 0 h 428101"/>
                    <a:gd name="connsiteX2" fmla="*/ 695436 w 1611236"/>
                    <a:gd name="connsiteY2" fmla="*/ 0 h 428101"/>
                    <a:gd name="connsiteX3" fmla="*/ 1112125 w 1611236"/>
                    <a:gd name="connsiteY3" fmla="*/ 0 h 428101"/>
                    <a:gd name="connsiteX4" fmla="*/ 1611236 w 1611236"/>
                    <a:gd name="connsiteY4" fmla="*/ 0 h 428101"/>
                    <a:gd name="connsiteX5" fmla="*/ 1373700 w 1611236"/>
                    <a:gd name="connsiteY5" fmla="*/ 237536 h 428101"/>
                    <a:gd name="connsiteX6" fmla="*/ 888326 w 1611236"/>
                    <a:gd name="connsiteY6" fmla="*/ 237536 h 428101"/>
                    <a:gd name="connsiteX7" fmla="*/ 402952 w 1611236"/>
                    <a:gd name="connsiteY7" fmla="*/ 237536 h 428101"/>
                    <a:gd name="connsiteX8" fmla="*/ 0 w 1611236"/>
                    <a:gd name="connsiteY8" fmla="*/ 237536 h 428101"/>
                    <a:gd name="connsiteX0" fmla="*/ 0 w 1611236"/>
                    <a:gd name="connsiteY0" fmla="*/ 237536 h 428101"/>
                    <a:gd name="connsiteX1" fmla="*/ 237536 w 1611236"/>
                    <a:gd name="connsiteY1" fmla="*/ 0 h 428101"/>
                    <a:gd name="connsiteX2" fmla="*/ 681699 w 1611236"/>
                    <a:gd name="connsiteY2" fmla="*/ 0 h 428101"/>
                    <a:gd name="connsiteX3" fmla="*/ 1125862 w 1611236"/>
                    <a:gd name="connsiteY3" fmla="*/ 0 h 428101"/>
                    <a:gd name="connsiteX4" fmla="*/ 1611236 w 1611236"/>
                    <a:gd name="connsiteY4" fmla="*/ 0 h 428101"/>
                    <a:gd name="connsiteX5" fmla="*/ 1611236 w 1611236"/>
                    <a:gd name="connsiteY5" fmla="*/ 190565 h 428101"/>
                    <a:gd name="connsiteX6" fmla="*/ 1373700 w 1611236"/>
                    <a:gd name="connsiteY6" fmla="*/ 428101 h 428101"/>
                    <a:gd name="connsiteX7" fmla="*/ 888326 w 1611236"/>
                    <a:gd name="connsiteY7" fmla="*/ 428101 h 428101"/>
                    <a:gd name="connsiteX8" fmla="*/ 444163 w 1611236"/>
                    <a:gd name="connsiteY8" fmla="*/ 428101 h 428101"/>
                    <a:gd name="connsiteX9" fmla="*/ 0 w 1611236"/>
                    <a:gd name="connsiteY9" fmla="*/ 428101 h 428101"/>
                    <a:gd name="connsiteX10" fmla="*/ 0 w 1611236"/>
                    <a:gd name="connsiteY10" fmla="*/ 237536 h 428101"/>
                    <a:gd name="connsiteX11" fmla="*/ 0 w 1611236"/>
                    <a:gd name="connsiteY11" fmla="*/ 237536 h 428101"/>
                    <a:gd name="connsiteX12" fmla="*/ 471637 w 1611236"/>
                    <a:gd name="connsiteY12" fmla="*/ 237536 h 428101"/>
                    <a:gd name="connsiteX13" fmla="*/ 888326 w 1611236"/>
                    <a:gd name="connsiteY13" fmla="*/ 237536 h 428101"/>
                    <a:gd name="connsiteX14" fmla="*/ 1373700 w 1611236"/>
                    <a:gd name="connsiteY14" fmla="*/ 237536 h 428101"/>
                    <a:gd name="connsiteX15" fmla="*/ 1611236 w 1611236"/>
                    <a:gd name="connsiteY15" fmla="*/ 0 h 428101"/>
                    <a:gd name="connsiteX16" fmla="*/ 1373700 w 1611236"/>
                    <a:gd name="connsiteY16" fmla="*/ 237536 h 428101"/>
                    <a:gd name="connsiteX17" fmla="*/ 1373700 w 1611236"/>
                    <a:gd name="connsiteY17" fmla="*/ 428101 h 42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11236" h="428101" stroke="0" extrusionOk="0">
                      <a:moveTo>
                        <a:pt x="0" y="237536"/>
                      </a:moveTo>
                      <a:cubicBezTo>
                        <a:pt x="123925" y="186455"/>
                        <a:pt x="281065" y="278327"/>
                        <a:pt x="430426" y="237536"/>
                      </a:cubicBezTo>
                      <a:cubicBezTo>
                        <a:pt x="579787" y="196745"/>
                        <a:pt x="729162" y="263693"/>
                        <a:pt x="902063" y="237536"/>
                      </a:cubicBezTo>
                      <a:cubicBezTo>
                        <a:pt x="1074964" y="211379"/>
                        <a:pt x="1211104" y="237705"/>
                        <a:pt x="1373700" y="237536"/>
                      </a:cubicBezTo>
                      <a:cubicBezTo>
                        <a:pt x="1374484" y="330961"/>
                        <a:pt x="1353592" y="380641"/>
                        <a:pt x="1373700" y="428101"/>
                      </a:cubicBezTo>
                      <a:cubicBezTo>
                        <a:pt x="1210735" y="450616"/>
                        <a:pt x="1076441" y="425953"/>
                        <a:pt x="929537" y="428101"/>
                      </a:cubicBezTo>
                      <a:cubicBezTo>
                        <a:pt x="782633" y="430249"/>
                        <a:pt x="682214" y="420376"/>
                        <a:pt x="444163" y="428101"/>
                      </a:cubicBezTo>
                      <a:cubicBezTo>
                        <a:pt x="206112" y="435826"/>
                        <a:pt x="97814" y="399156"/>
                        <a:pt x="0" y="428101"/>
                      </a:cubicBezTo>
                      <a:cubicBezTo>
                        <a:pt x="-17574" y="358318"/>
                        <a:pt x="20683" y="287792"/>
                        <a:pt x="0" y="237536"/>
                      </a:cubicBezTo>
                      <a:close/>
                    </a:path>
                    <a:path w="1611236" h="428101" fill="darkenLess" stroke="0" extrusionOk="0">
                      <a:moveTo>
                        <a:pt x="1373700" y="237536"/>
                      </a:moveTo>
                      <a:cubicBezTo>
                        <a:pt x="1404848" y="153197"/>
                        <a:pt x="1522327" y="127769"/>
                        <a:pt x="1611236" y="0"/>
                      </a:cubicBezTo>
                      <a:cubicBezTo>
                        <a:pt x="1618266" y="74941"/>
                        <a:pt x="1593678" y="97728"/>
                        <a:pt x="1611236" y="190565"/>
                      </a:cubicBezTo>
                      <a:cubicBezTo>
                        <a:pt x="1579588" y="274737"/>
                        <a:pt x="1425041" y="324185"/>
                        <a:pt x="1373700" y="428101"/>
                      </a:cubicBezTo>
                      <a:cubicBezTo>
                        <a:pt x="1363216" y="352871"/>
                        <a:pt x="1377493" y="330145"/>
                        <a:pt x="1373700" y="237536"/>
                      </a:cubicBezTo>
                      <a:close/>
                    </a:path>
                    <a:path w="1611236" h="428101" fill="lightenLess" stroke="0" extrusionOk="0">
                      <a:moveTo>
                        <a:pt x="0" y="237536"/>
                      </a:moveTo>
                      <a:cubicBezTo>
                        <a:pt x="105007" y="128478"/>
                        <a:pt x="132524" y="114448"/>
                        <a:pt x="237536" y="0"/>
                      </a:cubicBezTo>
                      <a:cubicBezTo>
                        <a:pt x="404889" y="-30171"/>
                        <a:pt x="509487" y="43877"/>
                        <a:pt x="695436" y="0"/>
                      </a:cubicBezTo>
                      <a:cubicBezTo>
                        <a:pt x="881385" y="-43877"/>
                        <a:pt x="1014353" y="18174"/>
                        <a:pt x="1112125" y="0"/>
                      </a:cubicBezTo>
                      <a:cubicBezTo>
                        <a:pt x="1209897" y="-18174"/>
                        <a:pt x="1426589" y="4707"/>
                        <a:pt x="1611236" y="0"/>
                      </a:cubicBezTo>
                      <a:cubicBezTo>
                        <a:pt x="1510575" y="121640"/>
                        <a:pt x="1440662" y="166681"/>
                        <a:pt x="1373700" y="237536"/>
                      </a:cubicBezTo>
                      <a:cubicBezTo>
                        <a:pt x="1211949" y="294965"/>
                        <a:pt x="998020" y="182555"/>
                        <a:pt x="888326" y="237536"/>
                      </a:cubicBezTo>
                      <a:cubicBezTo>
                        <a:pt x="778632" y="292517"/>
                        <a:pt x="520492" y="232159"/>
                        <a:pt x="402952" y="237536"/>
                      </a:cubicBezTo>
                      <a:cubicBezTo>
                        <a:pt x="285412" y="242913"/>
                        <a:pt x="85997" y="214615"/>
                        <a:pt x="0" y="237536"/>
                      </a:cubicBezTo>
                      <a:close/>
                    </a:path>
                    <a:path w="1611236" h="428101" fill="none" extrusionOk="0">
                      <a:moveTo>
                        <a:pt x="0" y="237536"/>
                      </a:moveTo>
                      <a:cubicBezTo>
                        <a:pt x="67239" y="145784"/>
                        <a:pt x="156860" y="120713"/>
                        <a:pt x="237536" y="0"/>
                      </a:cubicBezTo>
                      <a:cubicBezTo>
                        <a:pt x="428181" y="-23499"/>
                        <a:pt x="506871" y="3877"/>
                        <a:pt x="681699" y="0"/>
                      </a:cubicBezTo>
                      <a:cubicBezTo>
                        <a:pt x="856527" y="-3877"/>
                        <a:pt x="986595" y="33629"/>
                        <a:pt x="1125862" y="0"/>
                      </a:cubicBezTo>
                      <a:cubicBezTo>
                        <a:pt x="1265129" y="-33629"/>
                        <a:pt x="1387943" y="11526"/>
                        <a:pt x="1611236" y="0"/>
                      </a:cubicBezTo>
                      <a:cubicBezTo>
                        <a:pt x="1614561" y="84981"/>
                        <a:pt x="1589827" y="144137"/>
                        <a:pt x="1611236" y="190565"/>
                      </a:cubicBezTo>
                      <a:cubicBezTo>
                        <a:pt x="1512103" y="314493"/>
                        <a:pt x="1449210" y="303182"/>
                        <a:pt x="1373700" y="428101"/>
                      </a:cubicBezTo>
                      <a:cubicBezTo>
                        <a:pt x="1189351" y="460344"/>
                        <a:pt x="1075849" y="402327"/>
                        <a:pt x="888326" y="428101"/>
                      </a:cubicBezTo>
                      <a:cubicBezTo>
                        <a:pt x="700803" y="453875"/>
                        <a:pt x="609666" y="397928"/>
                        <a:pt x="444163" y="428101"/>
                      </a:cubicBezTo>
                      <a:cubicBezTo>
                        <a:pt x="278660" y="458274"/>
                        <a:pt x="189396" y="383549"/>
                        <a:pt x="0" y="428101"/>
                      </a:cubicBezTo>
                      <a:cubicBezTo>
                        <a:pt x="-1151" y="387435"/>
                        <a:pt x="7201" y="295246"/>
                        <a:pt x="0" y="237536"/>
                      </a:cubicBezTo>
                      <a:close/>
                      <a:moveTo>
                        <a:pt x="0" y="237536"/>
                      </a:moveTo>
                      <a:cubicBezTo>
                        <a:pt x="176577" y="228461"/>
                        <a:pt x="363535" y="241761"/>
                        <a:pt x="471637" y="237536"/>
                      </a:cubicBezTo>
                      <a:cubicBezTo>
                        <a:pt x="579739" y="233311"/>
                        <a:pt x="791962" y="247559"/>
                        <a:pt x="888326" y="237536"/>
                      </a:cubicBezTo>
                      <a:cubicBezTo>
                        <a:pt x="984690" y="227513"/>
                        <a:pt x="1211915" y="258206"/>
                        <a:pt x="1373700" y="237536"/>
                      </a:cubicBezTo>
                      <a:cubicBezTo>
                        <a:pt x="1427668" y="161307"/>
                        <a:pt x="1542460" y="107678"/>
                        <a:pt x="1611236" y="0"/>
                      </a:cubicBezTo>
                      <a:moveTo>
                        <a:pt x="1373700" y="237536"/>
                      </a:moveTo>
                      <a:cubicBezTo>
                        <a:pt x="1384842" y="277671"/>
                        <a:pt x="1368371" y="371098"/>
                        <a:pt x="1373700" y="428101"/>
                      </a:cubicBezTo>
                    </a:path>
                    <a:path w="1611236" h="428101" fill="none" stroke="0" extrusionOk="0">
                      <a:moveTo>
                        <a:pt x="0" y="237536"/>
                      </a:moveTo>
                      <a:cubicBezTo>
                        <a:pt x="39949" y="142402"/>
                        <a:pt x="133926" y="106114"/>
                        <a:pt x="237536" y="0"/>
                      </a:cubicBezTo>
                      <a:cubicBezTo>
                        <a:pt x="385493" y="-42638"/>
                        <a:pt x="616705" y="31149"/>
                        <a:pt x="722910" y="0"/>
                      </a:cubicBezTo>
                      <a:cubicBezTo>
                        <a:pt x="829115" y="-31149"/>
                        <a:pt x="1056003" y="5398"/>
                        <a:pt x="1194547" y="0"/>
                      </a:cubicBezTo>
                      <a:cubicBezTo>
                        <a:pt x="1333091" y="-5398"/>
                        <a:pt x="1452607" y="46782"/>
                        <a:pt x="1611236" y="0"/>
                      </a:cubicBezTo>
                      <a:cubicBezTo>
                        <a:pt x="1622653" y="65742"/>
                        <a:pt x="1597497" y="105444"/>
                        <a:pt x="1611236" y="190565"/>
                      </a:cubicBezTo>
                      <a:cubicBezTo>
                        <a:pt x="1584437" y="269155"/>
                        <a:pt x="1461577" y="318273"/>
                        <a:pt x="1373700" y="428101"/>
                      </a:cubicBezTo>
                      <a:cubicBezTo>
                        <a:pt x="1265697" y="462070"/>
                        <a:pt x="1124933" y="423579"/>
                        <a:pt x="957011" y="428101"/>
                      </a:cubicBezTo>
                      <a:cubicBezTo>
                        <a:pt x="789089" y="432623"/>
                        <a:pt x="666238" y="418359"/>
                        <a:pt x="512848" y="428101"/>
                      </a:cubicBezTo>
                      <a:cubicBezTo>
                        <a:pt x="359458" y="437843"/>
                        <a:pt x="186727" y="397438"/>
                        <a:pt x="0" y="428101"/>
                      </a:cubicBezTo>
                      <a:cubicBezTo>
                        <a:pt x="-3168" y="334664"/>
                        <a:pt x="8354" y="327608"/>
                        <a:pt x="0" y="237536"/>
                      </a:cubicBezTo>
                      <a:close/>
                      <a:moveTo>
                        <a:pt x="0" y="237536"/>
                      </a:moveTo>
                      <a:cubicBezTo>
                        <a:pt x="223469" y="236508"/>
                        <a:pt x="358368" y="263069"/>
                        <a:pt x="457900" y="237536"/>
                      </a:cubicBezTo>
                      <a:cubicBezTo>
                        <a:pt x="557432" y="212003"/>
                        <a:pt x="713632" y="255534"/>
                        <a:pt x="915800" y="237536"/>
                      </a:cubicBezTo>
                      <a:cubicBezTo>
                        <a:pt x="1117968" y="219538"/>
                        <a:pt x="1255607" y="253980"/>
                        <a:pt x="1373700" y="237536"/>
                      </a:cubicBezTo>
                      <a:cubicBezTo>
                        <a:pt x="1402917" y="156156"/>
                        <a:pt x="1525073" y="137544"/>
                        <a:pt x="1611236" y="0"/>
                      </a:cubicBezTo>
                      <a:moveTo>
                        <a:pt x="1373700" y="237536"/>
                      </a:moveTo>
                      <a:cubicBezTo>
                        <a:pt x="1379164" y="308619"/>
                        <a:pt x="1354977" y="361815"/>
                        <a:pt x="1373700" y="428101"/>
                      </a:cubicBezTo>
                    </a:path>
                  </a:pathLst>
                </a:custGeom>
                <a:solidFill>
                  <a:schemeClr val="bg1"/>
                </a:solidFill>
                <a:ln w="41275">
                  <a:solidFill>
                    <a:schemeClr val="tx1"/>
                  </a:solidFill>
                  <a:extLst>
                    <a:ext uri="{C807C97D-BFC1-408E-A445-0C87EB9F89A2}">
                      <ask:lineSketchStyleProps xmlns:ask="http://schemas.microsoft.com/office/drawing/2018/sketchyshapes" sd="852854689">
                        <a:prstGeom prst="cube">
                          <a:avLst>
                            <a:gd name="adj" fmla="val 5548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65000"/>
                          <a:lumOff val="35000"/>
                        </a:prstClr>
                      </a:solidFill>
                      <a:effectLst/>
                      <a:uLnTx/>
                      <a:uFillTx/>
                      <a:latin typeface="Comic Sans MS" panose="030F0902030302020204" pitchFamily="66" charset="0"/>
                      <a:ea typeface="+mn-ea"/>
                      <a:cs typeface="+mn-cs"/>
                    </a:rPr>
                    <a:t>FRAMEWORKS</a:t>
                  </a:r>
                </a:p>
              </p:txBody>
            </p:sp>
            <p:sp>
              <p:nvSpPr>
                <p:cNvPr id="2572" name="Rectangle 37">
                  <a:extLst>
                    <a:ext uri="{FF2B5EF4-FFF2-40B4-BE49-F238E27FC236}">
                      <a16:creationId xmlns:a16="http://schemas.microsoft.com/office/drawing/2014/main" id="{D799375F-DEB6-DA46-B55A-47FCD736A256}"/>
                    </a:ext>
                  </a:extLst>
                </p:cNvPr>
                <p:cNvSpPr/>
                <p:nvPr/>
              </p:nvSpPr>
              <p:spPr>
                <a:xfrm>
                  <a:off x="5491928" y="4137268"/>
                  <a:ext cx="1611236" cy="428101"/>
                </a:xfrm>
                <a:custGeom>
                  <a:avLst/>
                  <a:gdLst>
                    <a:gd name="connsiteX0" fmla="*/ 0 w 1611236"/>
                    <a:gd name="connsiteY0" fmla="*/ 237536 h 428101"/>
                    <a:gd name="connsiteX1" fmla="*/ 430426 w 1611236"/>
                    <a:gd name="connsiteY1" fmla="*/ 237536 h 428101"/>
                    <a:gd name="connsiteX2" fmla="*/ 902063 w 1611236"/>
                    <a:gd name="connsiteY2" fmla="*/ 237536 h 428101"/>
                    <a:gd name="connsiteX3" fmla="*/ 1373700 w 1611236"/>
                    <a:gd name="connsiteY3" fmla="*/ 237536 h 428101"/>
                    <a:gd name="connsiteX4" fmla="*/ 1373700 w 1611236"/>
                    <a:gd name="connsiteY4" fmla="*/ 428101 h 428101"/>
                    <a:gd name="connsiteX5" fmla="*/ 929537 w 1611236"/>
                    <a:gd name="connsiteY5" fmla="*/ 428101 h 428101"/>
                    <a:gd name="connsiteX6" fmla="*/ 444163 w 1611236"/>
                    <a:gd name="connsiteY6" fmla="*/ 428101 h 428101"/>
                    <a:gd name="connsiteX7" fmla="*/ 0 w 1611236"/>
                    <a:gd name="connsiteY7" fmla="*/ 428101 h 428101"/>
                    <a:gd name="connsiteX8" fmla="*/ 0 w 1611236"/>
                    <a:gd name="connsiteY8" fmla="*/ 237536 h 428101"/>
                    <a:gd name="connsiteX0" fmla="*/ 1373700 w 1611236"/>
                    <a:gd name="connsiteY0" fmla="*/ 237536 h 428101"/>
                    <a:gd name="connsiteX1" fmla="*/ 1611236 w 1611236"/>
                    <a:gd name="connsiteY1" fmla="*/ 0 h 428101"/>
                    <a:gd name="connsiteX2" fmla="*/ 1611236 w 1611236"/>
                    <a:gd name="connsiteY2" fmla="*/ 190565 h 428101"/>
                    <a:gd name="connsiteX3" fmla="*/ 1373700 w 1611236"/>
                    <a:gd name="connsiteY3" fmla="*/ 428101 h 428101"/>
                    <a:gd name="connsiteX4" fmla="*/ 1373700 w 1611236"/>
                    <a:gd name="connsiteY4" fmla="*/ 237536 h 428101"/>
                    <a:gd name="connsiteX0" fmla="*/ 0 w 1611236"/>
                    <a:gd name="connsiteY0" fmla="*/ 237536 h 428101"/>
                    <a:gd name="connsiteX1" fmla="*/ 237536 w 1611236"/>
                    <a:gd name="connsiteY1" fmla="*/ 0 h 428101"/>
                    <a:gd name="connsiteX2" fmla="*/ 695436 w 1611236"/>
                    <a:gd name="connsiteY2" fmla="*/ 0 h 428101"/>
                    <a:gd name="connsiteX3" fmla="*/ 1112125 w 1611236"/>
                    <a:gd name="connsiteY3" fmla="*/ 0 h 428101"/>
                    <a:gd name="connsiteX4" fmla="*/ 1611236 w 1611236"/>
                    <a:gd name="connsiteY4" fmla="*/ 0 h 428101"/>
                    <a:gd name="connsiteX5" fmla="*/ 1373700 w 1611236"/>
                    <a:gd name="connsiteY5" fmla="*/ 237536 h 428101"/>
                    <a:gd name="connsiteX6" fmla="*/ 888326 w 1611236"/>
                    <a:gd name="connsiteY6" fmla="*/ 237536 h 428101"/>
                    <a:gd name="connsiteX7" fmla="*/ 402952 w 1611236"/>
                    <a:gd name="connsiteY7" fmla="*/ 237536 h 428101"/>
                    <a:gd name="connsiteX8" fmla="*/ 0 w 1611236"/>
                    <a:gd name="connsiteY8" fmla="*/ 237536 h 428101"/>
                    <a:gd name="connsiteX0" fmla="*/ 0 w 1611236"/>
                    <a:gd name="connsiteY0" fmla="*/ 237536 h 428101"/>
                    <a:gd name="connsiteX1" fmla="*/ 237536 w 1611236"/>
                    <a:gd name="connsiteY1" fmla="*/ 0 h 428101"/>
                    <a:gd name="connsiteX2" fmla="*/ 681699 w 1611236"/>
                    <a:gd name="connsiteY2" fmla="*/ 0 h 428101"/>
                    <a:gd name="connsiteX3" fmla="*/ 1125862 w 1611236"/>
                    <a:gd name="connsiteY3" fmla="*/ 0 h 428101"/>
                    <a:gd name="connsiteX4" fmla="*/ 1611236 w 1611236"/>
                    <a:gd name="connsiteY4" fmla="*/ 0 h 428101"/>
                    <a:gd name="connsiteX5" fmla="*/ 1611236 w 1611236"/>
                    <a:gd name="connsiteY5" fmla="*/ 190565 h 428101"/>
                    <a:gd name="connsiteX6" fmla="*/ 1373700 w 1611236"/>
                    <a:gd name="connsiteY6" fmla="*/ 428101 h 428101"/>
                    <a:gd name="connsiteX7" fmla="*/ 888326 w 1611236"/>
                    <a:gd name="connsiteY7" fmla="*/ 428101 h 428101"/>
                    <a:gd name="connsiteX8" fmla="*/ 444163 w 1611236"/>
                    <a:gd name="connsiteY8" fmla="*/ 428101 h 428101"/>
                    <a:gd name="connsiteX9" fmla="*/ 0 w 1611236"/>
                    <a:gd name="connsiteY9" fmla="*/ 428101 h 428101"/>
                    <a:gd name="connsiteX10" fmla="*/ 0 w 1611236"/>
                    <a:gd name="connsiteY10" fmla="*/ 237536 h 428101"/>
                    <a:gd name="connsiteX11" fmla="*/ 0 w 1611236"/>
                    <a:gd name="connsiteY11" fmla="*/ 237536 h 428101"/>
                    <a:gd name="connsiteX12" fmla="*/ 471637 w 1611236"/>
                    <a:gd name="connsiteY12" fmla="*/ 237536 h 428101"/>
                    <a:gd name="connsiteX13" fmla="*/ 888326 w 1611236"/>
                    <a:gd name="connsiteY13" fmla="*/ 237536 h 428101"/>
                    <a:gd name="connsiteX14" fmla="*/ 1373700 w 1611236"/>
                    <a:gd name="connsiteY14" fmla="*/ 237536 h 428101"/>
                    <a:gd name="connsiteX15" fmla="*/ 1611236 w 1611236"/>
                    <a:gd name="connsiteY15" fmla="*/ 0 h 428101"/>
                    <a:gd name="connsiteX16" fmla="*/ 1373700 w 1611236"/>
                    <a:gd name="connsiteY16" fmla="*/ 237536 h 428101"/>
                    <a:gd name="connsiteX17" fmla="*/ 1373700 w 1611236"/>
                    <a:gd name="connsiteY17" fmla="*/ 428101 h 42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11236" h="428101" stroke="0" extrusionOk="0">
                      <a:moveTo>
                        <a:pt x="0" y="237536"/>
                      </a:moveTo>
                      <a:cubicBezTo>
                        <a:pt x="123925" y="186455"/>
                        <a:pt x="281065" y="278327"/>
                        <a:pt x="430426" y="237536"/>
                      </a:cubicBezTo>
                      <a:cubicBezTo>
                        <a:pt x="579787" y="196745"/>
                        <a:pt x="729162" y="263693"/>
                        <a:pt x="902063" y="237536"/>
                      </a:cubicBezTo>
                      <a:cubicBezTo>
                        <a:pt x="1074964" y="211379"/>
                        <a:pt x="1211104" y="237705"/>
                        <a:pt x="1373700" y="237536"/>
                      </a:cubicBezTo>
                      <a:cubicBezTo>
                        <a:pt x="1374484" y="330961"/>
                        <a:pt x="1353592" y="380641"/>
                        <a:pt x="1373700" y="428101"/>
                      </a:cubicBezTo>
                      <a:cubicBezTo>
                        <a:pt x="1210735" y="450616"/>
                        <a:pt x="1076441" y="425953"/>
                        <a:pt x="929537" y="428101"/>
                      </a:cubicBezTo>
                      <a:cubicBezTo>
                        <a:pt x="782633" y="430249"/>
                        <a:pt x="682214" y="420376"/>
                        <a:pt x="444163" y="428101"/>
                      </a:cubicBezTo>
                      <a:cubicBezTo>
                        <a:pt x="206112" y="435826"/>
                        <a:pt x="97814" y="399156"/>
                        <a:pt x="0" y="428101"/>
                      </a:cubicBezTo>
                      <a:cubicBezTo>
                        <a:pt x="-17574" y="358318"/>
                        <a:pt x="20683" y="287792"/>
                        <a:pt x="0" y="237536"/>
                      </a:cubicBezTo>
                      <a:close/>
                    </a:path>
                    <a:path w="1611236" h="428101" fill="darkenLess" stroke="0" extrusionOk="0">
                      <a:moveTo>
                        <a:pt x="1373700" y="237536"/>
                      </a:moveTo>
                      <a:cubicBezTo>
                        <a:pt x="1404848" y="153197"/>
                        <a:pt x="1522327" y="127769"/>
                        <a:pt x="1611236" y="0"/>
                      </a:cubicBezTo>
                      <a:cubicBezTo>
                        <a:pt x="1618266" y="74941"/>
                        <a:pt x="1593678" y="97728"/>
                        <a:pt x="1611236" y="190565"/>
                      </a:cubicBezTo>
                      <a:cubicBezTo>
                        <a:pt x="1579588" y="274737"/>
                        <a:pt x="1425041" y="324185"/>
                        <a:pt x="1373700" y="428101"/>
                      </a:cubicBezTo>
                      <a:cubicBezTo>
                        <a:pt x="1363216" y="352871"/>
                        <a:pt x="1377493" y="330145"/>
                        <a:pt x="1373700" y="237536"/>
                      </a:cubicBezTo>
                      <a:close/>
                    </a:path>
                    <a:path w="1611236" h="428101" fill="lightenLess" stroke="0" extrusionOk="0">
                      <a:moveTo>
                        <a:pt x="0" y="237536"/>
                      </a:moveTo>
                      <a:cubicBezTo>
                        <a:pt x="105007" y="128478"/>
                        <a:pt x="132524" y="114448"/>
                        <a:pt x="237536" y="0"/>
                      </a:cubicBezTo>
                      <a:cubicBezTo>
                        <a:pt x="404889" y="-30171"/>
                        <a:pt x="509487" y="43877"/>
                        <a:pt x="695436" y="0"/>
                      </a:cubicBezTo>
                      <a:cubicBezTo>
                        <a:pt x="881385" y="-43877"/>
                        <a:pt x="1014353" y="18174"/>
                        <a:pt x="1112125" y="0"/>
                      </a:cubicBezTo>
                      <a:cubicBezTo>
                        <a:pt x="1209897" y="-18174"/>
                        <a:pt x="1426589" y="4707"/>
                        <a:pt x="1611236" y="0"/>
                      </a:cubicBezTo>
                      <a:cubicBezTo>
                        <a:pt x="1510575" y="121640"/>
                        <a:pt x="1440662" y="166681"/>
                        <a:pt x="1373700" y="237536"/>
                      </a:cubicBezTo>
                      <a:cubicBezTo>
                        <a:pt x="1211949" y="294965"/>
                        <a:pt x="998020" y="182555"/>
                        <a:pt x="888326" y="237536"/>
                      </a:cubicBezTo>
                      <a:cubicBezTo>
                        <a:pt x="778632" y="292517"/>
                        <a:pt x="520492" y="232159"/>
                        <a:pt x="402952" y="237536"/>
                      </a:cubicBezTo>
                      <a:cubicBezTo>
                        <a:pt x="285412" y="242913"/>
                        <a:pt x="85997" y="214615"/>
                        <a:pt x="0" y="237536"/>
                      </a:cubicBezTo>
                      <a:close/>
                    </a:path>
                    <a:path w="1611236" h="428101" fill="none" extrusionOk="0">
                      <a:moveTo>
                        <a:pt x="0" y="237536"/>
                      </a:moveTo>
                      <a:cubicBezTo>
                        <a:pt x="67239" y="145784"/>
                        <a:pt x="156860" y="120713"/>
                        <a:pt x="237536" y="0"/>
                      </a:cubicBezTo>
                      <a:cubicBezTo>
                        <a:pt x="428181" y="-23499"/>
                        <a:pt x="506871" y="3877"/>
                        <a:pt x="681699" y="0"/>
                      </a:cubicBezTo>
                      <a:cubicBezTo>
                        <a:pt x="856527" y="-3877"/>
                        <a:pt x="986595" y="33629"/>
                        <a:pt x="1125862" y="0"/>
                      </a:cubicBezTo>
                      <a:cubicBezTo>
                        <a:pt x="1265129" y="-33629"/>
                        <a:pt x="1387943" y="11526"/>
                        <a:pt x="1611236" y="0"/>
                      </a:cubicBezTo>
                      <a:cubicBezTo>
                        <a:pt x="1614561" y="84981"/>
                        <a:pt x="1589827" y="144137"/>
                        <a:pt x="1611236" y="190565"/>
                      </a:cubicBezTo>
                      <a:cubicBezTo>
                        <a:pt x="1512103" y="314493"/>
                        <a:pt x="1449210" y="303182"/>
                        <a:pt x="1373700" y="428101"/>
                      </a:cubicBezTo>
                      <a:cubicBezTo>
                        <a:pt x="1189351" y="460344"/>
                        <a:pt x="1075849" y="402327"/>
                        <a:pt x="888326" y="428101"/>
                      </a:cubicBezTo>
                      <a:cubicBezTo>
                        <a:pt x="700803" y="453875"/>
                        <a:pt x="609666" y="397928"/>
                        <a:pt x="444163" y="428101"/>
                      </a:cubicBezTo>
                      <a:cubicBezTo>
                        <a:pt x="278660" y="458274"/>
                        <a:pt x="189396" y="383549"/>
                        <a:pt x="0" y="428101"/>
                      </a:cubicBezTo>
                      <a:cubicBezTo>
                        <a:pt x="-1151" y="387435"/>
                        <a:pt x="7201" y="295246"/>
                        <a:pt x="0" y="237536"/>
                      </a:cubicBezTo>
                      <a:close/>
                      <a:moveTo>
                        <a:pt x="0" y="237536"/>
                      </a:moveTo>
                      <a:cubicBezTo>
                        <a:pt x="176577" y="228461"/>
                        <a:pt x="363535" y="241761"/>
                        <a:pt x="471637" y="237536"/>
                      </a:cubicBezTo>
                      <a:cubicBezTo>
                        <a:pt x="579739" y="233311"/>
                        <a:pt x="791962" y="247559"/>
                        <a:pt x="888326" y="237536"/>
                      </a:cubicBezTo>
                      <a:cubicBezTo>
                        <a:pt x="984690" y="227513"/>
                        <a:pt x="1211915" y="258206"/>
                        <a:pt x="1373700" y="237536"/>
                      </a:cubicBezTo>
                      <a:cubicBezTo>
                        <a:pt x="1427668" y="161307"/>
                        <a:pt x="1542460" y="107678"/>
                        <a:pt x="1611236" y="0"/>
                      </a:cubicBezTo>
                      <a:moveTo>
                        <a:pt x="1373700" y="237536"/>
                      </a:moveTo>
                      <a:cubicBezTo>
                        <a:pt x="1384842" y="277671"/>
                        <a:pt x="1368371" y="371098"/>
                        <a:pt x="1373700" y="428101"/>
                      </a:cubicBezTo>
                    </a:path>
                    <a:path w="1611236" h="428101" fill="none" stroke="0" extrusionOk="0">
                      <a:moveTo>
                        <a:pt x="0" y="237536"/>
                      </a:moveTo>
                      <a:cubicBezTo>
                        <a:pt x="39949" y="142402"/>
                        <a:pt x="133926" y="106114"/>
                        <a:pt x="237536" y="0"/>
                      </a:cubicBezTo>
                      <a:cubicBezTo>
                        <a:pt x="385493" y="-42638"/>
                        <a:pt x="616705" y="31149"/>
                        <a:pt x="722910" y="0"/>
                      </a:cubicBezTo>
                      <a:cubicBezTo>
                        <a:pt x="829115" y="-31149"/>
                        <a:pt x="1056003" y="5398"/>
                        <a:pt x="1194547" y="0"/>
                      </a:cubicBezTo>
                      <a:cubicBezTo>
                        <a:pt x="1333091" y="-5398"/>
                        <a:pt x="1452607" y="46782"/>
                        <a:pt x="1611236" y="0"/>
                      </a:cubicBezTo>
                      <a:cubicBezTo>
                        <a:pt x="1622653" y="65742"/>
                        <a:pt x="1597497" y="105444"/>
                        <a:pt x="1611236" y="190565"/>
                      </a:cubicBezTo>
                      <a:cubicBezTo>
                        <a:pt x="1584437" y="269155"/>
                        <a:pt x="1461577" y="318273"/>
                        <a:pt x="1373700" y="428101"/>
                      </a:cubicBezTo>
                      <a:cubicBezTo>
                        <a:pt x="1265697" y="462070"/>
                        <a:pt x="1124933" y="423579"/>
                        <a:pt x="957011" y="428101"/>
                      </a:cubicBezTo>
                      <a:cubicBezTo>
                        <a:pt x="789089" y="432623"/>
                        <a:pt x="666238" y="418359"/>
                        <a:pt x="512848" y="428101"/>
                      </a:cubicBezTo>
                      <a:cubicBezTo>
                        <a:pt x="359458" y="437843"/>
                        <a:pt x="186727" y="397438"/>
                        <a:pt x="0" y="428101"/>
                      </a:cubicBezTo>
                      <a:cubicBezTo>
                        <a:pt x="-3168" y="334664"/>
                        <a:pt x="8354" y="327608"/>
                        <a:pt x="0" y="237536"/>
                      </a:cubicBezTo>
                      <a:close/>
                      <a:moveTo>
                        <a:pt x="0" y="237536"/>
                      </a:moveTo>
                      <a:cubicBezTo>
                        <a:pt x="223469" y="236508"/>
                        <a:pt x="358368" y="263069"/>
                        <a:pt x="457900" y="237536"/>
                      </a:cubicBezTo>
                      <a:cubicBezTo>
                        <a:pt x="557432" y="212003"/>
                        <a:pt x="713632" y="255534"/>
                        <a:pt x="915800" y="237536"/>
                      </a:cubicBezTo>
                      <a:cubicBezTo>
                        <a:pt x="1117968" y="219538"/>
                        <a:pt x="1255607" y="253980"/>
                        <a:pt x="1373700" y="237536"/>
                      </a:cubicBezTo>
                      <a:cubicBezTo>
                        <a:pt x="1402917" y="156156"/>
                        <a:pt x="1525073" y="137544"/>
                        <a:pt x="1611236" y="0"/>
                      </a:cubicBezTo>
                      <a:moveTo>
                        <a:pt x="1373700" y="237536"/>
                      </a:moveTo>
                      <a:cubicBezTo>
                        <a:pt x="1379164" y="308619"/>
                        <a:pt x="1354977" y="361815"/>
                        <a:pt x="1373700" y="428101"/>
                      </a:cubicBezTo>
                    </a:path>
                  </a:pathLst>
                </a:custGeom>
                <a:solidFill>
                  <a:schemeClr val="bg1"/>
                </a:solidFill>
                <a:ln w="41275">
                  <a:solidFill>
                    <a:schemeClr val="tx1"/>
                  </a:solidFill>
                  <a:extLst>
                    <a:ext uri="{C807C97D-BFC1-408E-A445-0C87EB9F89A2}">
                      <ask:lineSketchStyleProps xmlns:ask="http://schemas.microsoft.com/office/drawing/2018/sketchyshapes" sd="852854689">
                        <a:prstGeom prst="cube">
                          <a:avLst>
                            <a:gd name="adj" fmla="val 5548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65000"/>
                          <a:lumOff val="35000"/>
                        </a:prstClr>
                      </a:solidFill>
                      <a:effectLst/>
                      <a:uLnTx/>
                      <a:uFillTx/>
                      <a:latin typeface="Comic Sans MS" panose="030F0902030302020204" pitchFamily="66" charset="0"/>
                      <a:ea typeface="+mn-ea"/>
                      <a:cs typeface="+mn-cs"/>
                    </a:rPr>
                    <a:t>LIBRARIES</a:t>
                  </a:r>
                </a:p>
              </p:txBody>
            </p:sp>
            <p:sp>
              <p:nvSpPr>
                <p:cNvPr id="2573" name="Rectangle 37">
                  <a:extLst>
                    <a:ext uri="{FF2B5EF4-FFF2-40B4-BE49-F238E27FC236}">
                      <a16:creationId xmlns:a16="http://schemas.microsoft.com/office/drawing/2014/main" id="{CF5F5353-9E97-8D46-9342-B329046D67D3}"/>
                    </a:ext>
                  </a:extLst>
                </p:cNvPr>
                <p:cNvSpPr/>
                <p:nvPr/>
              </p:nvSpPr>
              <p:spPr>
                <a:xfrm>
                  <a:off x="5562247" y="3943094"/>
                  <a:ext cx="1611236" cy="428101"/>
                </a:xfrm>
                <a:custGeom>
                  <a:avLst/>
                  <a:gdLst>
                    <a:gd name="connsiteX0" fmla="*/ 0 w 1611236"/>
                    <a:gd name="connsiteY0" fmla="*/ 237536 h 428101"/>
                    <a:gd name="connsiteX1" fmla="*/ 430426 w 1611236"/>
                    <a:gd name="connsiteY1" fmla="*/ 237536 h 428101"/>
                    <a:gd name="connsiteX2" fmla="*/ 902063 w 1611236"/>
                    <a:gd name="connsiteY2" fmla="*/ 237536 h 428101"/>
                    <a:gd name="connsiteX3" fmla="*/ 1373700 w 1611236"/>
                    <a:gd name="connsiteY3" fmla="*/ 237536 h 428101"/>
                    <a:gd name="connsiteX4" fmla="*/ 1373700 w 1611236"/>
                    <a:gd name="connsiteY4" fmla="*/ 428101 h 428101"/>
                    <a:gd name="connsiteX5" fmla="*/ 929537 w 1611236"/>
                    <a:gd name="connsiteY5" fmla="*/ 428101 h 428101"/>
                    <a:gd name="connsiteX6" fmla="*/ 444163 w 1611236"/>
                    <a:gd name="connsiteY6" fmla="*/ 428101 h 428101"/>
                    <a:gd name="connsiteX7" fmla="*/ 0 w 1611236"/>
                    <a:gd name="connsiteY7" fmla="*/ 428101 h 428101"/>
                    <a:gd name="connsiteX8" fmla="*/ 0 w 1611236"/>
                    <a:gd name="connsiteY8" fmla="*/ 237536 h 428101"/>
                    <a:gd name="connsiteX0" fmla="*/ 1373700 w 1611236"/>
                    <a:gd name="connsiteY0" fmla="*/ 237536 h 428101"/>
                    <a:gd name="connsiteX1" fmla="*/ 1611236 w 1611236"/>
                    <a:gd name="connsiteY1" fmla="*/ 0 h 428101"/>
                    <a:gd name="connsiteX2" fmla="*/ 1611236 w 1611236"/>
                    <a:gd name="connsiteY2" fmla="*/ 190565 h 428101"/>
                    <a:gd name="connsiteX3" fmla="*/ 1373700 w 1611236"/>
                    <a:gd name="connsiteY3" fmla="*/ 428101 h 428101"/>
                    <a:gd name="connsiteX4" fmla="*/ 1373700 w 1611236"/>
                    <a:gd name="connsiteY4" fmla="*/ 237536 h 428101"/>
                    <a:gd name="connsiteX0" fmla="*/ 0 w 1611236"/>
                    <a:gd name="connsiteY0" fmla="*/ 237536 h 428101"/>
                    <a:gd name="connsiteX1" fmla="*/ 237536 w 1611236"/>
                    <a:gd name="connsiteY1" fmla="*/ 0 h 428101"/>
                    <a:gd name="connsiteX2" fmla="*/ 695436 w 1611236"/>
                    <a:gd name="connsiteY2" fmla="*/ 0 h 428101"/>
                    <a:gd name="connsiteX3" fmla="*/ 1112125 w 1611236"/>
                    <a:gd name="connsiteY3" fmla="*/ 0 h 428101"/>
                    <a:gd name="connsiteX4" fmla="*/ 1611236 w 1611236"/>
                    <a:gd name="connsiteY4" fmla="*/ 0 h 428101"/>
                    <a:gd name="connsiteX5" fmla="*/ 1373700 w 1611236"/>
                    <a:gd name="connsiteY5" fmla="*/ 237536 h 428101"/>
                    <a:gd name="connsiteX6" fmla="*/ 888326 w 1611236"/>
                    <a:gd name="connsiteY6" fmla="*/ 237536 h 428101"/>
                    <a:gd name="connsiteX7" fmla="*/ 402952 w 1611236"/>
                    <a:gd name="connsiteY7" fmla="*/ 237536 h 428101"/>
                    <a:gd name="connsiteX8" fmla="*/ 0 w 1611236"/>
                    <a:gd name="connsiteY8" fmla="*/ 237536 h 428101"/>
                    <a:gd name="connsiteX0" fmla="*/ 0 w 1611236"/>
                    <a:gd name="connsiteY0" fmla="*/ 237536 h 428101"/>
                    <a:gd name="connsiteX1" fmla="*/ 237536 w 1611236"/>
                    <a:gd name="connsiteY1" fmla="*/ 0 h 428101"/>
                    <a:gd name="connsiteX2" fmla="*/ 681699 w 1611236"/>
                    <a:gd name="connsiteY2" fmla="*/ 0 h 428101"/>
                    <a:gd name="connsiteX3" fmla="*/ 1125862 w 1611236"/>
                    <a:gd name="connsiteY3" fmla="*/ 0 h 428101"/>
                    <a:gd name="connsiteX4" fmla="*/ 1611236 w 1611236"/>
                    <a:gd name="connsiteY4" fmla="*/ 0 h 428101"/>
                    <a:gd name="connsiteX5" fmla="*/ 1611236 w 1611236"/>
                    <a:gd name="connsiteY5" fmla="*/ 190565 h 428101"/>
                    <a:gd name="connsiteX6" fmla="*/ 1373700 w 1611236"/>
                    <a:gd name="connsiteY6" fmla="*/ 428101 h 428101"/>
                    <a:gd name="connsiteX7" fmla="*/ 888326 w 1611236"/>
                    <a:gd name="connsiteY7" fmla="*/ 428101 h 428101"/>
                    <a:gd name="connsiteX8" fmla="*/ 444163 w 1611236"/>
                    <a:gd name="connsiteY8" fmla="*/ 428101 h 428101"/>
                    <a:gd name="connsiteX9" fmla="*/ 0 w 1611236"/>
                    <a:gd name="connsiteY9" fmla="*/ 428101 h 428101"/>
                    <a:gd name="connsiteX10" fmla="*/ 0 w 1611236"/>
                    <a:gd name="connsiteY10" fmla="*/ 237536 h 428101"/>
                    <a:gd name="connsiteX11" fmla="*/ 0 w 1611236"/>
                    <a:gd name="connsiteY11" fmla="*/ 237536 h 428101"/>
                    <a:gd name="connsiteX12" fmla="*/ 471637 w 1611236"/>
                    <a:gd name="connsiteY12" fmla="*/ 237536 h 428101"/>
                    <a:gd name="connsiteX13" fmla="*/ 888326 w 1611236"/>
                    <a:gd name="connsiteY13" fmla="*/ 237536 h 428101"/>
                    <a:gd name="connsiteX14" fmla="*/ 1373700 w 1611236"/>
                    <a:gd name="connsiteY14" fmla="*/ 237536 h 428101"/>
                    <a:gd name="connsiteX15" fmla="*/ 1611236 w 1611236"/>
                    <a:gd name="connsiteY15" fmla="*/ 0 h 428101"/>
                    <a:gd name="connsiteX16" fmla="*/ 1373700 w 1611236"/>
                    <a:gd name="connsiteY16" fmla="*/ 237536 h 428101"/>
                    <a:gd name="connsiteX17" fmla="*/ 1373700 w 1611236"/>
                    <a:gd name="connsiteY17" fmla="*/ 428101 h 42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11236" h="428101" stroke="0" extrusionOk="0">
                      <a:moveTo>
                        <a:pt x="0" y="237536"/>
                      </a:moveTo>
                      <a:cubicBezTo>
                        <a:pt x="123925" y="186455"/>
                        <a:pt x="281065" y="278327"/>
                        <a:pt x="430426" y="237536"/>
                      </a:cubicBezTo>
                      <a:cubicBezTo>
                        <a:pt x="579787" y="196745"/>
                        <a:pt x="729162" y="263693"/>
                        <a:pt x="902063" y="237536"/>
                      </a:cubicBezTo>
                      <a:cubicBezTo>
                        <a:pt x="1074964" y="211379"/>
                        <a:pt x="1211104" y="237705"/>
                        <a:pt x="1373700" y="237536"/>
                      </a:cubicBezTo>
                      <a:cubicBezTo>
                        <a:pt x="1374484" y="330961"/>
                        <a:pt x="1353592" y="380641"/>
                        <a:pt x="1373700" y="428101"/>
                      </a:cubicBezTo>
                      <a:cubicBezTo>
                        <a:pt x="1210735" y="450616"/>
                        <a:pt x="1076441" y="425953"/>
                        <a:pt x="929537" y="428101"/>
                      </a:cubicBezTo>
                      <a:cubicBezTo>
                        <a:pt x="782633" y="430249"/>
                        <a:pt x="682214" y="420376"/>
                        <a:pt x="444163" y="428101"/>
                      </a:cubicBezTo>
                      <a:cubicBezTo>
                        <a:pt x="206112" y="435826"/>
                        <a:pt x="97814" y="399156"/>
                        <a:pt x="0" y="428101"/>
                      </a:cubicBezTo>
                      <a:cubicBezTo>
                        <a:pt x="-17574" y="358318"/>
                        <a:pt x="20683" y="287792"/>
                        <a:pt x="0" y="237536"/>
                      </a:cubicBezTo>
                      <a:close/>
                    </a:path>
                    <a:path w="1611236" h="428101" fill="darkenLess" stroke="0" extrusionOk="0">
                      <a:moveTo>
                        <a:pt x="1373700" y="237536"/>
                      </a:moveTo>
                      <a:cubicBezTo>
                        <a:pt x="1404848" y="153197"/>
                        <a:pt x="1522327" y="127769"/>
                        <a:pt x="1611236" y="0"/>
                      </a:cubicBezTo>
                      <a:cubicBezTo>
                        <a:pt x="1618266" y="74941"/>
                        <a:pt x="1593678" y="97728"/>
                        <a:pt x="1611236" y="190565"/>
                      </a:cubicBezTo>
                      <a:cubicBezTo>
                        <a:pt x="1579588" y="274737"/>
                        <a:pt x="1425041" y="324185"/>
                        <a:pt x="1373700" y="428101"/>
                      </a:cubicBezTo>
                      <a:cubicBezTo>
                        <a:pt x="1363216" y="352871"/>
                        <a:pt x="1377493" y="330145"/>
                        <a:pt x="1373700" y="237536"/>
                      </a:cubicBezTo>
                      <a:close/>
                    </a:path>
                    <a:path w="1611236" h="428101" fill="lightenLess" stroke="0" extrusionOk="0">
                      <a:moveTo>
                        <a:pt x="0" y="237536"/>
                      </a:moveTo>
                      <a:cubicBezTo>
                        <a:pt x="105007" y="128478"/>
                        <a:pt x="132524" y="114448"/>
                        <a:pt x="237536" y="0"/>
                      </a:cubicBezTo>
                      <a:cubicBezTo>
                        <a:pt x="404889" y="-30171"/>
                        <a:pt x="509487" y="43877"/>
                        <a:pt x="695436" y="0"/>
                      </a:cubicBezTo>
                      <a:cubicBezTo>
                        <a:pt x="881385" y="-43877"/>
                        <a:pt x="1014353" y="18174"/>
                        <a:pt x="1112125" y="0"/>
                      </a:cubicBezTo>
                      <a:cubicBezTo>
                        <a:pt x="1209897" y="-18174"/>
                        <a:pt x="1426589" y="4707"/>
                        <a:pt x="1611236" y="0"/>
                      </a:cubicBezTo>
                      <a:cubicBezTo>
                        <a:pt x="1510575" y="121640"/>
                        <a:pt x="1440662" y="166681"/>
                        <a:pt x="1373700" y="237536"/>
                      </a:cubicBezTo>
                      <a:cubicBezTo>
                        <a:pt x="1211949" y="294965"/>
                        <a:pt x="998020" y="182555"/>
                        <a:pt x="888326" y="237536"/>
                      </a:cubicBezTo>
                      <a:cubicBezTo>
                        <a:pt x="778632" y="292517"/>
                        <a:pt x="520492" y="232159"/>
                        <a:pt x="402952" y="237536"/>
                      </a:cubicBezTo>
                      <a:cubicBezTo>
                        <a:pt x="285412" y="242913"/>
                        <a:pt x="85997" y="214615"/>
                        <a:pt x="0" y="237536"/>
                      </a:cubicBezTo>
                      <a:close/>
                    </a:path>
                    <a:path w="1611236" h="428101" fill="none" extrusionOk="0">
                      <a:moveTo>
                        <a:pt x="0" y="237536"/>
                      </a:moveTo>
                      <a:cubicBezTo>
                        <a:pt x="67239" y="145784"/>
                        <a:pt x="156860" y="120713"/>
                        <a:pt x="237536" y="0"/>
                      </a:cubicBezTo>
                      <a:cubicBezTo>
                        <a:pt x="428181" y="-23499"/>
                        <a:pt x="506871" y="3877"/>
                        <a:pt x="681699" y="0"/>
                      </a:cubicBezTo>
                      <a:cubicBezTo>
                        <a:pt x="856527" y="-3877"/>
                        <a:pt x="986595" y="33629"/>
                        <a:pt x="1125862" y="0"/>
                      </a:cubicBezTo>
                      <a:cubicBezTo>
                        <a:pt x="1265129" y="-33629"/>
                        <a:pt x="1387943" y="11526"/>
                        <a:pt x="1611236" y="0"/>
                      </a:cubicBezTo>
                      <a:cubicBezTo>
                        <a:pt x="1614561" y="84981"/>
                        <a:pt x="1589827" y="144137"/>
                        <a:pt x="1611236" y="190565"/>
                      </a:cubicBezTo>
                      <a:cubicBezTo>
                        <a:pt x="1512103" y="314493"/>
                        <a:pt x="1449210" y="303182"/>
                        <a:pt x="1373700" y="428101"/>
                      </a:cubicBezTo>
                      <a:cubicBezTo>
                        <a:pt x="1189351" y="460344"/>
                        <a:pt x="1075849" y="402327"/>
                        <a:pt x="888326" y="428101"/>
                      </a:cubicBezTo>
                      <a:cubicBezTo>
                        <a:pt x="700803" y="453875"/>
                        <a:pt x="609666" y="397928"/>
                        <a:pt x="444163" y="428101"/>
                      </a:cubicBezTo>
                      <a:cubicBezTo>
                        <a:pt x="278660" y="458274"/>
                        <a:pt x="189396" y="383549"/>
                        <a:pt x="0" y="428101"/>
                      </a:cubicBezTo>
                      <a:cubicBezTo>
                        <a:pt x="-1151" y="387435"/>
                        <a:pt x="7201" y="295246"/>
                        <a:pt x="0" y="237536"/>
                      </a:cubicBezTo>
                      <a:close/>
                      <a:moveTo>
                        <a:pt x="0" y="237536"/>
                      </a:moveTo>
                      <a:cubicBezTo>
                        <a:pt x="176577" y="228461"/>
                        <a:pt x="363535" y="241761"/>
                        <a:pt x="471637" y="237536"/>
                      </a:cubicBezTo>
                      <a:cubicBezTo>
                        <a:pt x="579739" y="233311"/>
                        <a:pt x="791962" y="247559"/>
                        <a:pt x="888326" y="237536"/>
                      </a:cubicBezTo>
                      <a:cubicBezTo>
                        <a:pt x="984690" y="227513"/>
                        <a:pt x="1211915" y="258206"/>
                        <a:pt x="1373700" y="237536"/>
                      </a:cubicBezTo>
                      <a:cubicBezTo>
                        <a:pt x="1427668" y="161307"/>
                        <a:pt x="1542460" y="107678"/>
                        <a:pt x="1611236" y="0"/>
                      </a:cubicBezTo>
                      <a:moveTo>
                        <a:pt x="1373700" y="237536"/>
                      </a:moveTo>
                      <a:cubicBezTo>
                        <a:pt x="1384842" y="277671"/>
                        <a:pt x="1368371" y="371098"/>
                        <a:pt x="1373700" y="428101"/>
                      </a:cubicBezTo>
                    </a:path>
                    <a:path w="1611236" h="428101" fill="none" stroke="0" extrusionOk="0">
                      <a:moveTo>
                        <a:pt x="0" y="237536"/>
                      </a:moveTo>
                      <a:cubicBezTo>
                        <a:pt x="39949" y="142402"/>
                        <a:pt x="133926" y="106114"/>
                        <a:pt x="237536" y="0"/>
                      </a:cubicBezTo>
                      <a:cubicBezTo>
                        <a:pt x="385493" y="-42638"/>
                        <a:pt x="616705" y="31149"/>
                        <a:pt x="722910" y="0"/>
                      </a:cubicBezTo>
                      <a:cubicBezTo>
                        <a:pt x="829115" y="-31149"/>
                        <a:pt x="1056003" y="5398"/>
                        <a:pt x="1194547" y="0"/>
                      </a:cubicBezTo>
                      <a:cubicBezTo>
                        <a:pt x="1333091" y="-5398"/>
                        <a:pt x="1452607" y="46782"/>
                        <a:pt x="1611236" y="0"/>
                      </a:cubicBezTo>
                      <a:cubicBezTo>
                        <a:pt x="1622653" y="65742"/>
                        <a:pt x="1597497" y="105444"/>
                        <a:pt x="1611236" y="190565"/>
                      </a:cubicBezTo>
                      <a:cubicBezTo>
                        <a:pt x="1584437" y="269155"/>
                        <a:pt x="1461577" y="318273"/>
                        <a:pt x="1373700" y="428101"/>
                      </a:cubicBezTo>
                      <a:cubicBezTo>
                        <a:pt x="1265697" y="462070"/>
                        <a:pt x="1124933" y="423579"/>
                        <a:pt x="957011" y="428101"/>
                      </a:cubicBezTo>
                      <a:cubicBezTo>
                        <a:pt x="789089" y="432623"/>
                        <a:pt x="666238" y="418359"/>
                        <a:pt x="512848" y="428101"/>
                      </a:cubicBezTo>
                      <a:cubicBezTo>
                        <a:pt x="359458" y="437843"/>
                        <a:pt x="186727" y="397438"/>
                        <a:pt x="0" y="428101"/>
                      </a:cubicBezTo>
                      <a:cubicBezTo>
                        <a:pt x="-3168" y="334664"/>
                        <a:pt x="8354" y="327608"/>
                        <a:pt x="0" y="237536"/>
                      </a:cubicBezTo>
                      <a:close/>
                      <a:moveTo>
                        <a:pt x="0" y="237536"/>
                      </a:moveTo>
                      <a:cubicBezTo>
                        <a:pt x="223469" y="236508"/>
                        <a:pt x="358368" y="263069"/>
                        <a:pt x="457900" y="237536"/>
                      </a:cubicBezTo>
                      <a:cubicBezTo>
                        <a:pt x="557432" y="212003"/>
                        <a:pt x="713632" y="255534"/>
                        <a:pt x="915800" y="237536"/>
                      </a:cubicBezTo>
                      <a:cubicBezTo>
                        <a:pt x="1117968" y="219538"/>
                        <a:pt x="1255607" y="253980"/>
                        <a:pt x="1373700" y="237536"/>
                      </a:cubicBezTo>
                      <a:cubicBezTo>
                        <a:pt x="1402917" y="156156"/>
                        <a:pt x="1525073" y="137544"/>
                        <a:pt x="1611236" y="0"/>
                      </a:cubicBezTo>
                      <a:moveTo>
                        <a:pt x="1373700" y="237536"/>
                      </a:moveTo>
                      <a:cubicBezTo>
                        <a:pt x="1379164" y="308619"/>
                        <a:pt x="1354977" y="361815"/>
                        <a:pt x="1373700" y="428101"/>
                      </a:cubicBezTo>
                    </a:path>
                  </a:pathLst>
                </a:custGeom>
                <a:solidFill>
                  <a:schemeClr val="bg1"/>
                </a:solidFill>
                <a:ln w="41275">
                  <a:solidFill>
                    <a:schemeClr val="tx1"/>
                  </a:solidFill>
                  <a:extLst>
                    <a:ext uri="{C807C97D-BFC1-408E-A445-0C87EB9F89A2}">
                      <ask:lineSketchStyleProps xmlns:ask="http://schemas.microsoft.com/office/drawing/2018/sketchyshapes" sd="852854689">
                        <a:prstGeom prst="cube">
                          <a:avLst>
                            <a:gd name="adj" fmla="val 5548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65000"/>
                          <a:lumOff val="35000"/>
                        </a:prstClr>
                      </a:solidFill>
                      <a:effectLst/>
                      <a:uLnTx/>
                      <a:uFillTx/>
                      <a:latin typeface="Comic Sans MS" panose="030F0902030302020204" pitchFamily="66" charset="0"/>
                      <a:ea typeface="+mn-ea"/>
                      <a:cs typeface="+mn-cs"/>
                    </a:rPr>
                    <a:t>CUSTOM CODE</a:t>
                  </a:r>
                </a:p>
              </p:txBody>
            </p:sp>
          </p:grpSp>
          <mc:AlternateContent xmlns:mc="http://schemas.openxmlformats.org/markup-compatibility/2006" xmlns:p14="http://schemas.microsoft.com/office/powerpoint/2010/main">
            <mc:Choice Requires="p14">
              <p:contentPart p14:bwMode="auto" r:id="rId6062">
                <p14:nvContentPartPr>
                  <p14:cNvPr id="3168" name="Ink 3167">
                    <a:extLst>
                      <a:ext uri="{FF2B5EF4-FFF2-40B4-BE49-F238E27FC236}">
                        <a16:creationId xmlns:a16="http://schemas.microsoft.com/office/drawing/2014/main" id="{F4C64244-9375-BB4F-ACE9-C624F0EDD5D0}"/>
                      </a:ext>
                    </a:extLst>
                  </p14:cNvPr>
                  <p14:cNvContentPartPr/>
                  <p14:nvPr/>
                </p14:nvContentPartPr>
                <p14:xfrm rot="10800000" flipV="1">
                  <a:off x="3493813" y="4535480"/>
                  <a:ext cx="1762190" cy="123064"/>
                </p14:xfrm>
              </p:contentPart>
            </mc:Choice>
            <mc:Fallback xmlns="">
              <p:pic>
                <p:nvPicPr>
                  <p:cNvPr id="3168" name="Ink 3167">
                    <a:extLst>
                      <a:ext uri="{FF2B5EF4-FFF2-40B4-BE49-F238E27FC236}">
                        <a16:creationId xmlns:a16="http://schemas.microsoft.com/office/drawing/2014/main" id="{F4C64244-9375-BB4F-ACE9-C624F0EDD5D0}"/>
                      </a:ext>
                    </a:extLst>
                  </p:cNvPr>
                  <p:cNvPicPr/>
                  <p:nvPr/>
                </p:nvPicPr>
                <p:blipFill>
                  <a:blip r:embed="rId6061"/>
                  <a:stretch>
                    <a:fillRect/>
                  </a:stretch>
                </p:blipFill>
                <p:spPr>
                  <a:xfrm rot="10800000" flipV="1">
                    <a:off x="3475813" y="4517488"/>
                    <a:ext cx="1797830" cy="158688"/>
                  </a:xfrm>
                  <a:prstGeom prst="rect">
                    <a:avLst/>
                  </a:prstGeom>
                </p:spPr>
              </p:pic>
            </mc:Fallback>
          </mc:AlternateContent>
        </p:grpSp>
      </p:grpSp>
      <p:grpSp>
        <p:nvGrpSpPr>
          <p:cNvPr id="5614" name="Group 5613">
            <a:extLst>
              <a:ext uri="{FF2B5EF4-FFF2-40B4-BE49-F238E27FC236}">
                <a16:creationId xmlns:a16="http://schemas.microsoft.com/office/drawing/2014/main" id="{2520FF0B-10C0-E342-976A-CEECB9EEBD08}"/>
              </a:ext>
            </a:extLst>
          </p:cNvPr>
          <p:cNvGrpSpPr/>
          <p:nvPr/>
        </p:nvGrpSpPr>
        <p:grpSpPr>
          <a:xfrm>
            <a:off x="-88428" y="2880502"/>
            <a:ext cx="5678611" cy="3125181"/>
            <a:chOff x="68385" y="3818520"/>
            <a:chExt cx="5680090" cy="3125995"/>
          </a:xfrm>
        </p:grpSpPr>
        <mc:AlternateContent xmlns:mc="http://schemas.openxmlformats.org/markup-compatibility/2006" xmlns:p14="http://schemas.microsoft.com/office/powerpoint/2010/main">
          <mc:Choice Requires="p14">
            <p:contentPart p14:bwMode="auto" r:id="rId6063">
              <p14:nvContentPartPr>
                <p14:cNvPr id="2446" name="Ink 2445">
                  <a:extLst>
                    <a:ext uri="{FF2B5EF4-FFF2-40B4-BE49-F238E27FC236}">
                      <a16:creationId xmlns:a16="http://schemas.microsoft.com/office/drawing/2014/main" id="{262EF9E3-05DC-F04B-9F43-32E6B226702F}"/>
                    </a:ext>
                  </a:extLst>
                </p14:cNvPr>
                <p14:cNvContentPartPr/>
                <p14:nvPr/>
              </p14:nvContentPartPr>
              <p14:xfrm rot="367706">
                <a:off x="2649618" y="6138959"/>
                <a:ext cx="151962" cy="166167"/>
              </p14:xfrm>
            </p:contentPart>
          </mc:Choice>
          <mc:Fallback xmlns="">
            <p:pic>
              <p:nvPicPr>
                <p:cNvPr id="2446" name="Ink 2445">
                  <a:extLst>
                    <a:ext uri="{FF2B5EF4-FFF2-40B4-BE49-F238E27FC236}">
                      <a16:creationId xmlns:a16="http://schemas.microsoft.com/office/drawing/2014/main" id="{262EF9E3-05DC-F04B-9F43-32E6B226702F}"/>
                    </a:ext>
                  </a:extLst>
                </p:cNvPr>
                <p:cNvPicPr/>
                <p:nvPr/>
              </p:nvPicPr>
              <p:blipFill>
                <a:blip r:embed="rId6064"/>
                <a:stretch>
                  <a:fillRect/>
                </a:stretch>
              </p:blipFill>
              <p:spPr>
                <a:xfrm rot="367706">
                  <a:off x="2631613" y="6120976"/>
                  <a:ext cx="187612" cy="201774"/>
                </a:xfrm>
                <a:prstGeom prst="rect">
                  <a:avLst/>
                </a:prstGeom>
              </p:spPr>
            </p:pic>
          </mc:Fallback>
        </mc:AlternateContent>
        <p:sp>
          <p:nvSpPr>
            <p:cNvPr id="2447" name="TextBox 2446">
              <a:extLst>
                <a:ext uri="{FF2B5EF4-FFF2-40B4-BE49-F238E27FC236}">
                  <a16:creationId xmlns:a16="http://schemas.microsoft.com/office/drawing/2014/main" id="{270E94E0-8941-8749-AA56-ADB219378599}"/>
                </a:ext>
              </a:extLst>
            </p:cNvPr>
            <p:cNvSpPr txBox="1"/>
            <p:nvPr/>
          </p:nvSpPr>
          <p:spPr>
            <a:xfrm rot="367706">
              <a:off x="1916529" y="6421295"/>
              <a:ext cx="1311904"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halkboard" panose="03050602040202020205" pitchFamily="66" charset="77"/>
                  <a:ea typeface="+mn-ea"/>
                  <a:cs typeface="+mn-cs"/>
                </a:rPr>
                <a:t>Self-</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halkboard" panose="03050602040202020205" pitchFamily="66" charset="77"/>
                  <a:ea typeface="+mn-ea"/>
                  <a:cs typeface="+mn-cs"/>
                </a:rPr>
                <a:t>Testing</a:t>
              </a:r>
            </a:p>
          </p:txBody>
        </p:sp>
        <mc:AlternateContent xmlns:mc="http://schemas.openxmlformats.org/markup-compatibility/2006" xmlns:p14="http://schemas.microsoft.com/office/powerpoint/2010/main">
          <mc:Choice Requires="p14">
            <p:contentPart p14:bwMode="auto" r:id="rId6065">
              <p14:nvContentPartPr>
                <p14:cNvPr id="2449" name="Ink 2448">
                  <a:extLst>
                    <a:ext uri="{FF2B5EF4-FFF2-40B4-BE49-F238E27FC236}">
                      <a16:creationId xmlns:a16="http://schemas.microsoft.com/office/drawing/2014/main" id="{1048D22B-4AB0-2A4B-8832-B9E2AA212132}"/>
                    </a:ext>
                  </a:extLst>
                </p14:cNvPr>
                <p14:cNvContentPartPr/>
                <p14:nvPr/>
              </p14:nvContentPartPr>
              <p14:xfrm rot="19572774">
                <a:off x="3511773" y="6159860"/>
                <a:ext cx="151962" cy="166167"/>
              </p14:xfrm>
            </p:contentPart>
          </mc:Choice>
          <mc:Fallback xmlns="">
            <p:pic>
              <p:nvPicPr>
                <p:cNvPr id="2449" name="Ink 2448">
                  <a:extLst>
                    <a:ext uri="{FF2B5EF4-FFF2-40B4-BE49-F238E27FC236}">
                      <a16:creationId xmlns:a16="http://schemas.microsoft.com/office/drawing/2014/main" id="{1048D22B-4AB0-2A4B-8832-B9E2AA212132}"/>
                    </a:ext>
                  </a:extLst>
                </p:cNvPr>
                <p:cNvPicPr/>
                <p:nvPr/>
              </p:nvPicPr>
              <p:blipFill>
                <a:blip r:embed="rId6064"/>
                <a:stretch>
                  <a:fillRect/>
                </a:stretch>
              </p:blipFill>
              <p:spPr>
                <a:xfrm rot="19572774">
                  <a:off x="3493768" y="6141877"/>
                  <a:ext cx="187612" cy="201774"/>
                </a:xfrm>
                <a:prstGeom prst="rect">
                  <a:avLst/>
                </a:prstGeom>
              </p:spPr>
            </p:pic>
          </mc:Fallback>
        </mc:AlternateContent>
        <p:sp>
          <p:nvSpPr>
            <p:cNvPr id="2450" name="TextBox 2449">
              <a:extLst>
                <a:ext uri="{FF2B5EF4-FFF2-40B4-BE49-F238E27FC236}">
                  <a16:creationId xmlns:a16="http://schemas.microsoft.com/office/drawing/2014/main" id="{3B4FA128-3441-3C47-B5F1-32312747BC7D}"/>
                </a:ext>
              </a:extLst>
            </p:cNvPr>
            <p:cNvSpPr txBox="1"/>
            <p:nvPr/>
          </p:nvSpPr>
          <p:spPr>
            <a:xfrm rot="21343283">
              <a:off x="3129251" y="6381505"/>
              <a:ext cx="1311904"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halkboard" panose="03050602040202020205" pitchFamily="66" charset="77"/>
                  <a:ea typeface="+mn-ea"/>
                  <a:cs typeface="+mn-cs"/>
                </a:rPr>
                <a:t>Self-Protecting</a:t>
              </a:r>
            </a:p>
          </p:txBody>
        </p:sp>
        <mc:AlternateContent xmlns:mc="http://schemas.openxmlformats.org/markup-compatibility/2006" xmlns:p14="http://schemas.microsoft.com/office/powerpoint/2010/main">
          <mc:Choice Requires="p14">
            <p:contentPart p14:bwMode="auto" r:id="rId6066">
              <p14:nvContentPartPr>
                <p14:cNvPr id="2784" name="Ink 2783">
                  <a:extLst>
                    <a:ext uri="{FF2B5EF4-FFF2-40B4-BE49-F238E27FC236}">
                      <a16:creationId xmlns:a16="http://schemas.microsoft.com/office/drawing/2014/main" id="{67AB9775-B916-544B-9FDE-1B317C0FCED9}"/>
                    </a:ext>
                  </a:extLst>
                </p14:cNvPr>
                <p14:cNvContentPartPr/>
                <p14:nvPr/>
              </p14:nvContentPartPr>
              <p14:xfrm>
                <a:off x="2215636" y="3818520"/>
                <a:ext cx="360" cy="360"/>
              </p14:xfrm>
            </p:contentPart>
          </mc:Choice>
          <mc:Fallback xmlns="">
            <p:pic>
              <p:nvPicPr>
                <p:cNvPr id="2784" name="Ink 2783">
                  <a:extLst>
                    <a:ext uri="{FF2B5EF4-FFF2-40B4-BE49-F238E27FC236}">
                      <a16:creationId xmlns:a16="http://schemas.microsoft.com/office/drawing/2014/main" id="{67AB9775-B916-544B-9FDE-1B317C0FCED9}"/>
                    </a:ext>
                  </a:extLst>
                </p:cNvPr>
                <p:cNvPicPr/>
                <p:nvPr/>
              </p:nvPicPr>
              <p:blipFill>
                <a:blip r:embed="rId6067"/>
                <a:stretch>
                  <a:fillRect/>
                </a:stretch>
              </p:blipFill>
              <p:spPr>
                <a:xfrm>
                  <a:off x="2206636" y="3809520"/>
                  <a:ext cx="18000" cy="18000"/>
                </a:xfrm>
                <a:prstGeom prst="rect">
                  <a:avLst/>
                </a:prstGeom>
              </p:spPr>
            </p:pic>
          </mc:Fallback>
        </mc:AlternateContent>
        <p:sp>
          <p:nvSpPr>
            <p:cNvPr id="2594" name="Rectangle 2593">
              <a:extLst>
                <a:ext uri="{FF2B5EF4-FFF2-40B4-BE49-F238E27FC236}">
                  <a16:creationId xmlns:a16="http://schemas.microsoft.com/office/drawing/2014/main" id="{9310B3BC-5C4B-E443-BBC7-7755AC599080}"/>
                </a:ext>
              </a:extLst>
            </p:cNvPr>
            <p:cNvSpPr/>
            <p:nvPr/>
          </p:nvSpPr>
          <p:spPr>
            <a:xfrm>
              <a:off x="4451533" y="4431146"/>
              <a:ext cx="1296942" cy="331304"/>
            </a:xfrm>
            <a:custGeom>
              <a:avLst/>
              <a:gdLst>
                <a:gd name="connsiteX0" fmla="*/ 0 w 1296942"/>
                <a:gd name="connsiteY0" fmla="*/ 0 h 331304"/>
                <a:gd name="connsiteX1" fmla="*/ 406375 w 1296942"/>
                <a:gd name="connsiteY1" fmla="*/ 0 h 331304"/>
                <a:gd name="connsiteX2" fmla="*/ 825720 w 1296942"/>
                <a:gd name="connsiteY2" fmla="*/ 0 h 331304"/>
                <a:gd name="connsiteX3" fmla="*/ 1296942 w 1296942"/>
                <a:gd name="connsiteY3" fmla="*/ 0 h 331304"/>
                <a:gd name="connsiteX4" fmla="*/ 1296942 w 1296942"/>
                <a:gd name="connsiteY4" fmla="*/ 331304 h 331304"/>
                <a:gd name="connsiteX5" fmla="*/ 890567 w 1296942"/>
                <a:gd name="connsiteY5" fmla="*/ 331304 h 331304"/>
                <a:gd name="connsiteX6" fmla="*/ 445283 w 1296942"/>
                <a:gd name="connsiteY6" fmla="*/ 331304 h 331304"/>
                <a:gd name="connsiteX7" fmla="*/ 0 w 1296942"/>
                <a:gd name="connsiteY7" fmla="*/ 331304 h 331304"/>
                <a:gd name="connsiteX8" fmla="*/ 0 w 1296942"/>
                <a:gd name="connsiteY8" fmla="*/ 0 h 33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6942" h="331304" fill="none" extrusionOk="0">
                  <a:moveTo>
                    <a:pt x="0" y="0"/>
                  </a:moveTo>
                  <a:cubicBezTo>
                    <a:pt x="130710" y="-23041"/>
                    <a:pt x="305347" y="6629"/>
                    <a:pt x="406375" y="0"/>
                  </a:cubicBezTo>
                  <a:cubicBezTo>
                    <a:pt x="507404" y="-6629"/>
                    <a:pt x="716455" y="46218"/>
                    <a:pt x="825720" y="0"/>
                  </a:cubicBezTo>
                  <a:cubicBezTo>
                    <a:pt x="934985" y="-46218"/>
                    <a:pt x="1109786" y="53494"/>
                    <a:pt x="1296942" y="0"/>
                  </a:cubicBezTo>
                  <a:cubicBezTo>
                    <a:pt x="1333318" y="86175"/>
                    <a:pt x="1259772" y="263432"/>
                    <a:pt x="1296942" y="331304"/>
                  </a:cubicBezTo>
                  <a:cubicBezTo>
                    <a:pt x="1184632" y="343771"/>
                    <a:pt x="1080764" y="297045"/>
                    <a:pt x="890567" y="331304"/>
                  </a:cubicBezTo>
                  <a:cubicBezTo>
                    <a:pt x="700371" y="365563"/>
                    <a:pt x="593574" y="282118"/>
                    <a:pt x="445283" y="331304"/>
                  </a:cubicBezTo>
                  <a:cubicBezTo>
                    <a:pt x="296992" y="380490"/>
                    <a:pt x="192163" y="328346"/>
                    <a:pt x="0" y="331304"/>
                  </a:cubicBezTo>
                  <a:cubicBezTo>
                    <a:pt x="-15320" y="187595"/>
                    <a:pt x="33356" y="69060"/>
                    <a:pt x="0" y="0"/>
                  </a:cubicBezTo>
                  <a:close/>
                </a:path>
                <a:path w="1296942" h="331304" stroke="0" extrusionOk="0">
                  <a:moveTo>
                    <a:pt x="0" y="0"/>
                  </a:moveTo>
                  <a:cubicBezTo>
                    <a:pt x="202593" y="-10241"/>
                    <a:pt x="282368" y="38171"/>
                    <a:pt x="458253" y="0"/>
                  </a:cubicBezTo>
                  <a:cubicBezTo>
                    <a:pt x="634138" y="-38171"/>
                    <a:pt x="669310" y="13161"/>
                    <a:pt x="851659" y="0"/>
                  </a:cubicBezTo>
                  <a:cubicBezTo>
                    <a:pt x="1034008" y="-13161"/>
                    <a:pt x="1202360" y="15604"/>
                    <a:pt x="1296942" y="0"/>
                  </a:cubicBezTo>
                  <a:cubicBezTo>
                    <a:pt x="1334569" y="90007"/>
                    <a:pt x="1270433" y="229711"/>
                    <a:pt x="1296942" y="331304"/>
                  </a:cubicBezTo>
                  <a:cubicBezTo>
                    <a:pt x="1158316" y="354950"/>
                    <a:pt x="1069883" y="284867"/>
                    <a:pt x="903536" y="331304"/>
                  </a:cubicBezTo>
                  <a:cubicBezTo>
                    <a:pt x="737189" y="377741"/>
                    <a:pt x="627964" y="281753"/>
                    <a:pt x="445283" y="331304"/>
                  </a:cubicBezTo>
                  <a:cubicBezTo>
                    <a:pt x="262602" y="380855"/>
                    <a:pt x="141518" y="284358"/>
                    <a:pt x="0" y="331304"/>
                  </a:cubicBezTo>
                  <a:cubicBezTo>
                    <a:pt x="-1661" y="246620"/>
                    <a:pt x="37683" y="95671"/>
                    <a:pt x="0" y="0"/>
                  </a:cubicBezTo>
                  <a:close/>
                </a:path>
              </a:pathLst>
            </a:custGeom>
            <a:solidFill>
              <a:schemeClr val="accent4">
                <a:lumMod val="40000"/>
                <a:lumOff val="60000"/>
              </a:schemeClr>
            </a:solidFill>
            <a:ln w="25400">
              <a:extLst>
                <a:ext uri="{C807C97D-BFC1-408E-A445-0C87EB9F89A2}">
                  <ask:lineSketchStyleProps xmlns:ask="http://schemas.microsoft.com/office/drawing/2018/sketchyshapes" sd="379407152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mic Sans MS" panose="030F0902030302020204" pitchFamily="66" charset="0"/>
                  <a:ea typeface="+mn-ea"/>
                  <a:cs typeface="+mn-cs"/>
                </a:rPr>
                <a:t>Vulnerabilities</a:t>
              </a:r>
            </a:p>
          </p:txBody>
        </p:sp>
        <p:grpSp>
          <p:nvGrpSpPr>
            <p:cNvPr id="15" name="Group 14">
              <a:extLst>
                <a:ext uri="{FF2B5EF4-FFF2-40B4-BE49-F238E27FC236}">
                  <a16:creationId xmlns:a16="http://schemas.microsoft.com/office/drawing/2014/main" id="{CD23A797-A302-DA49-931E-35DCC906E6B3}"/>
                </a:ext>
              </a:extLst>
            </p:cNvPr>
            <p:cNvGrpSpPr/>
            <p:nvPr/>
          </p:nvGrpSpPr>
          <p:grpSpPr>
            <a:xfrm>
              <a:off x="1587392" y="3873527"/>
              <a:ext cx="805881" cy="1658173"/>
              <a:chOff x="1622046" y="3623012"/>
              <a:chExt cx="805881" cy="1658173"/>
            </a:xfrm>
          </p:grpSpPr>
          <p:grpSp>
            <p:nvGrpSpPr>
              <p:cNvPr id="252" name="Group 251">
                <a:extLst>
                  <a:ext uri="{FF2B5EF4-FFF2-40B4-BE49-F238E27FC236}">
                    <a16:creationId xmlns:a16="http://schemas.microsoft.com/office/drawing/2014/main" id="{CB8B604E-E312-3D49-8C62-5147A63CB0A2}"/>
                  </a:ext>
                </a:extLst>
              </p:cNvPr>
              <p:cNvGrpSpPr/>
              <p:nvPr/>
            </p:nvGrpSpPr>
            <p:grpSpPr>
              <a:xfrm rot="19603770">
                <a:off x="1622046" y="3623012"/>
                <a:ext cx="805881" cy="1658173"/>
                <a:chOff x="9415129" y="2395863"/>
                <a:chExt cx="1125611" cy="1985250"/>
              </a:xfrm>
            </p:grpSpPr>
            <mc:AlternateContent xmlns:mc="http://schemas.openxmlformats.org/markup-compatibility/2006" xmlns:p14="http://schemas.microsoft.com/office/powerpoint/2010/main">
              <mc:Choice Requires="p14">
                <p:contentPart p14:bwMode="auto" r:id="rId6068">
                  <p14:nvContentPartPr>
                    <p14:cNvPr id="250" name="Ink 249">
                      <a:extLst>
                        <a:ext uri="{FF2B5EF4-FFF2-40B4-BE49-F238E27FC236}">
                          <a16:creationId xmlns:a16="http://schemas.microsoft.com/office/drawing/2014/main" id="{B37B15DB-C0A2-9445-876B-E87E2D05AFAF}"/>
                        </a:ext>
                      </a:extLst>
                    </p14:cNvPr>
                    <p14:cNvContentPartPr/>
                    <p14:nvPr/>
                  </p14:nvContentPartPr>
                  <p14:xfrm rot="931934">
                    <a:off x="9744385" y="3455489"/>
                    <a:ext cx="583276" cy="455203"/>
                  </p14:xfrm>
                </p:contentPart>
              </mc:Choice>
              <mc:Fallback xmlns="">
                <p:pic>
                  <p:nvPicPr>
                    <p:cNvPr id="250" name="Ink 249">
                      <a:extLst>
                        <a:ext uri="{FF2B5EF4-FFF2-40B4-BE49-F238E27FC236}">
                          <a16:creationId xmlns:a16="http://schemas.microsoft.com/office/drawing/2014/main" id="{B37B15DB-C0A2-9445-876B-E87E2D05AFAF}"/>
                        </a:ext>
                      </a:extLst>
                    </p:cNvPr>
                    <p:cNvPicPr/>
                    <p:nvPr/>
                  </p:nvPicPr>
                  <p:blipFill>
                    <a:blip r:embed="rId6069"/>
                    <a:stretch>
                      <a:fillRect/>
                    </a:stretch>
                  </p:blipFill>
                  <p:spPr>
                    <a:xfrm rot="931934">
                      <a:off x="9694146" y="3369358"/>
                      <a:ext cx="683252" cy="627035"/>
                    </a:xfrm>
                    <a:prstGeom prst="rect">
                      <a:avLst/>
                    </a:prstGeom>
                  </p:spPr>
                </p:pic>
              </mc:Fallback>
            </mc:AlternateContent>
            <p:grpSp>
              <p:nvGrpSpPr>
                <p:cNvPr id="223" name="Group 222">
                  <a:extLst>
                    <a:ext uri="{FF2B5EF4-FFF2-40B4-BE49-F238E27FC236}">
                      <a16:creationId xmlns:a16="http://schemas.microsoft.com/office/drawing/2014/main" id="{E4E42930-1A1E-F945-8614-01AB649536D2}"/>
                    </a:ext>
                  </a:extLst>
                </p:cNvPr>
                <p:cNvGrpSpPr/>
                <p:nvPr/>
              </p:nvGrpSpPr>
              <p:grpSpPr>
                <a:xfrm rot="976628">
                  <a:off x="9415129" y="2395863"/>
                  <a:ext cx="1125611" cy="1985250"/>
                  <a:chOff x="1571520" y="582366"/>
                  <a:chExt cx="1235236" cy="2578010"/>
                </a:xfrm>
              </p:grpSpPr>
              <p:grpSp>
                <p:nvGrpSpPr>
                  <p:cNvPr id="224" name="Group 223">
                    <a:extLst>
                      <a:ext uri="{FF2B5EF4-FFF2-40B4-BE49-F238E27FC236}">
                        <a16:creationId xmlns:a16="http://schemas.microsoft.com/office/drawing/2014/main" id="{DE1AC5E3-303D-8C40-BF0E-554E354E97D3}"/>
                      </a:ext>
                    </a:extLst>
                  </p:cNvPr>
                  <p:cNvGrpSpPr/>
                  <p:nvPr/>
                </p:nvGrpSpPr>
                <p:grpSpPr>
                  <a:xfrm rot="19871050">
                    <a:off x="1571520" y="582366"/>
                    <a:ext cx="865104" cy="2393596"/>
                    <a:chOff x="7753580" y="1602969"/>
                    <a:chExt cx="719101" cy="2014355"/>
                  </a:xfrm>
                </p:grpSpPr>
                <mc:AlternateContent xmlns:mc="http://schemas.openxmlformats.org/markup-compatibility/2006" xmlns:p14="http://schemas.microsoft.com/office/powerpoint/2010/main">
                  <mc:Choice Requires="p14">
                    <p:contentPart p14:bwMode="auto" r:id="rId6070">
                      <p14:nvContentPartPr>
                        <p14:cNvPr id="226" name="Ink 225">
                          <a:extLst>
                            <a:ext uri="{FF2B5EF4-FFF2-40B4-BE49-F238E27FC236}">
                              <a16:creationId xmlns:a16="http://schemas.microsoft.com/office/drawing/2014/main" id="{9F6CAB15-327E-E943-B620-7D6B6EF62C24}"/>
                            </a:ext>
                          </a:extLst>
                        </p14:cNvPr>
                        <p14:cNvContentPartPr/>
                        <p14:nvPr/>
                      </p14:nvContentPartPr>
                      <p14:xfrm>
                        <a:off x="7848942" y="2036204"/>
                        <a:ext cx="34920" cy="1369440"/>
                      </p14:xfrm>
                    </p:contentPart>
                  </mc:Choice>
                  <mc:Fallback xmlns="">
                    <p:pic>
                      <p:nvPicPr>
                        <p:cNvPr id="82" name="Ink 81">
                          <a:extLst>
                            <a:ext uri="{FF2B5EF4-FFF2-40B4-BE49-F238E27FC236}">
                              <a16:creationId xmlns:a16="http://schemas.microsoft.com/office/drawing/2014/main" id="{A318A9FD-7B3D-9949-80CC-4A8FAFA08A17}"/>
                            </a:ext>
                          </a:extLst>
                        </p:cNvPr>
                        <p:cNvPicPr/>
                        <p:nvPr/>
                      </p:nvPicPr>
                      <p:blipFill>
                        <a:blip r:embed="rId1682"/>
                        <a:stretch>
                          <a:fillRect/>
                        </a:stretch>
                      </p:blipFill>
                      <p:spPr>
                        <a:xfrm>
                          <a:off x="7834019" y="2021358"/>
                          <a:ext cx="64468" cy="1399434"/>
                        </a:xfrm>
                        <a:prstGeom prst="rect">
                          <a:avLst/>
                        </a:prstGeom>
                      </p:spPr>
                    </p:pic>
                  </mc:Fallback>
                </mc:AlternateContent>
                <mc:AlternateContent xmlns:mc="http://schemas.openxmlformats.org/markup-compatibility/2006" xmlns:p14="http://schemas.microsoft.com/office/powerpoint/2010/main">
                  <mc:Choice Requires="p14">
                    <p:contentPart p14:bwMode="auto" r:id="rId6071">
                      <p14:nvContentPartPr>
                        <p14:cNvPr id="227" name="Ink 226">
                          <a:extLst>
                            <a:ext uri="{FF2B5EF4-FFF2-40B4-BE49-F238E27FC236}">
                              <a16:creationId xmlns:a16="http://schemas.microsoft.com/office/drawing/2014/main" id="{2F00E28B-BA82-A34B-9F9C-6B7EC93E8F5D}"/>
                            </a:ext>
                          </a:extLst>
                        </p14:cNvPr>
                        <p14:cNvContentPartPr/>
                        <p14:nvPr/>
                      </p14:nvContentPartPr>
                      <p14:xfrm>
                        <a:off x="8432142" y="2015324"/>
                        <a:ext cx="38520" cy="1389600"/>
                      </p14:xfrm>
                    </p:contentPart>
                  </mc:Choice>
                  <mc:Fallback xmlns="">
                    <p:pic>
                      <p:nvPicPr>
                        <p:cNvPr id="227" name="Ink 226">
                          <a:extLst>
                            <a:ext uri="{FF2B5EF4-FFF2-40B4-BE49-F238E27FC236}">
                              <a16:creationId xmlns:a16="http://schemas.microsoft.com/office/drawing/2014/main" id="{2F00E28B-BA82-A34B-9F9C-6B7EC93E8F5D}"/>
                            </a:ext>
                          </a:extLst>
                        </p:cNvPr>
                        <p:cNvPicPr/>
                        <p:nvPr/>
                      </p:nvPicPr>
                      <p:blipFill>
                        <a:blip r:embed="rId2446"/>
                        <a:stretch>
                          <a:fillRect/>
                        </a:stretch>
                      </p:blipFill>
                      <p:spPr>
                        <a:xfrm>
                          <a:off x="8416994" y="1999655"/>
                          <a:ext cx="68817" cy="1420490"/>
                        </a:xfrm>
                        <a:prstGeom prst="rect">
                          <a:avLst/>
                        </a:prstGeom>
                      </p:spPr>
                    </p:pic>
                  </mc:Fallback>
                </mc:AlternateContent>
                <mc:AlternateContent xmlns:mc="http://schemas.openxmlformats.org/markup-compatibility/2006" xmlns:p14="http://schemas.microsoft.com/office/powerpoint/2010/main">
                  <mc:Choice Requires="p14">
                    <p:contentPart p14:bwMode="auto" r:id="rId6072">
                      <p14:nvContentPartPr>
                        <p14:cNvPr id="228" name="Ink 227">
                          <a:extLst>
                            <a:ext uri="{FF2B5EF4-FFF2-40B4-BE49-F238E27FC236}">
                              <a16:creationId xmlns:a16="http://schemas.microsoft.com/office/drawing/2014/main" id="{F2F127A6-275A-C342-8166-A37B9F3EE359}"/>
                            </a:ext>
                          </a:extLst>
                        </p14:cNvPr>
                        <p14:cNvContentPartPr/>
                        <p14:nvPr/>
                      </p14:nvContentPartPr>
                      <p14:xfrm>
                        <a:off x="7892862" y="3426524"/>
                        <a:ext cx="531000" cy="3240"/>
                      </p14:xfrm>
                    </p:contentPart>
                  </mc:Choice>
                  <mc:Fallback xmlns="">
                    <p:pic>
                      <p:nvPicPr>
                        <p:cNvPr id="84" name="Ink 83">
                          <a:extLst>
                            <a:ext uri="{FF2B5EF4-FFF2-40B4-BE49-F238E27FC236}">
                              <a16:creationId xmlns:a16="http://schemas.microsoft.com/office/drawing/2014/main" id="{6136835D-A1FE-FE46-A6EA-E053348C7F37}"/>
                            </a:ext>
                          </a:extLst>
                        </p:cNvPr>
                        <p:cNvPicPr/>
                        <p:nvPr/>
                      </p:nvPicPr>
                      <p:blipFill>
                        <a:blip r:embed="rId1686"/>
                        <a:stretch>
                          <a:fillRect/>
                        </a:stretch>
                      </p:blipFill>
                      <p:spPr>
                        <a:xfrm>
                          <a:off x="7878195" y="3410648"/>
                          <a:ext cx="560633" cy="35316"/>
                        </a:xfrm>
                        <a:prstGeom prst="rect">
                          <a:avLst/>
                        </a:prstGeom>
                      </p:spPr>
                    </p:pic>
                  </mc:Fallback>
                </mc:AlternateContent>
                <mc:AlternateContent xmlns:mc="http://schemas.openxmlformats.org/markup-compatibility/2006" xmlns:p14="http://schemas.microsoft.com/office/powerpoint/2010/main">
                  <mc:Choice Requires="p14">
                    <p:contentPart p14:bwMode="auto" r:id="rId6073">
                      <p14:nvContentPartPr>
                        <p14:cNvPr id="229" name="Ink 228">
                          <a:extLst>
                            <a:ext uri="{FF2B5EF4-FFF2-40B4-BE49-F238E27FC236}">
                              <a16:creationId xmlns:a16="http://schemas.microsoft.com/office/drawing/2014/main" id="{0A5D4F2C-5A12-9B43-9251-71444F54E99A}"/>
                            </a:ext>
                          </a:extLst>
                        </p14:cNvPr>
                        <p14:cNvContentPartPr/>
                        <p14:nvPr/>
                      </p14:nvContentPartPr>
                      <p14:xfrm>
                        <a:off x="7863342" y="2012444"/>
                        <a:ext cx="567720" cy="2880"/>
                      </p14:xfrm>
                    </p:contentPart>
                  </mc:Choice>
                  <mc:Fallback xmlns="">
                    <p:pic>
                      <p:nvPicPr>
                        <p:cNvPr id="85" name="Ink 84">
                          <a:extLst>
                            <a:ext uri="{FF2B5EF4-FFF2-40B4-BE49-F238E27FC236}">
                              <a16:creationId xmlns:a16="http://schemas.microsoft.com/office/drawing/2014/main" id="{68A88176-90CE-3746-BF94-3C5B2EF7B0F2}"/>
                            </a:ext>
                          </a:extLst>
                        </p:cNvPr>
                        <p:cNvPicPr/>
                        <p:nvPr/>
                      </p:nvPicPr>
                      <p:blipFill>
                        <a:blip r:embed="rId1688"/>
                        <a:stretch>
                          <a:fillRect/>
                        </a:stretch>
                      </p:blipFill>
                      <p:spPr>
                        <a:xfrm>
                          <a:off x="7848678" y="1998332"/>
                          <a:ext cx="597348" cy="31392"/>
                        </a:xfrm>
                        <a:prstGeom prst="rect">
                          <a:avLst/>
                        </a:prstGeom>
                      </p:spPr>
                    </p:pic>
                  </mc:Fallback>
                </mc:AlternateContent>
                <mc:AlternateContent xmlns:mc="http://schemas.openxmlformats.org/markup-compatibility/2006" xmlns:p14="http://schemas.microsoft.com/office/powerpoint/2010/main">
                  <mc:Choice Requires="p14">
                    <p:contentPart p14:bwMode="auto" r:id="rId6074">
                      <p14:nvContentPartPr>
                        <p14:cNvPr id="230" name="Ink 229">
                          <a:extLst>
                            <a:ext uri="{FF2B5EF4-FFF2-40B4-BE49-F238E27FC236}">
                              <a16:creationId xmlns:a16="http://schemas.microsoft.com/office/drawing/2014/main" id="{7AF7FF6F-C8FF-B84C-A9DF-FEE7B5D014FC}"/>
                            </a:ext>
                          </a:extLst>
                        </p14:cNvPr>
                        <p14:cNvContentPartPr/>
                        <p14:nvPr/>
                      </p14:nvContentPartPr>
                      <p14:xfrm>
                        <a:off x="8059730" y="1776392"/>
                        <a:ext cx="40320" cy="537480"/>
                      </p14:xfrm>
                    </p:contentPart>
                  </mc:Choice>
                  <mc:Fallback xmlns="">
                    <p:pic>
                      <p:nvPicPr>
                        <p:cNvPr id="230" name="Ink 229">
                          <a:extLst>
                            <a:ext uri="{FF2B5EF4-FFF2-40B4-BE49-F238E27FC236}">
                              <a16:creationId xmlns:a16="http://schemas.microsoft.com/office/drawing/2014/main" id="{7AF7FF6F-C8FF-B84C-A9DF-FEE7B5D014FC}"/>
                            </a:ext>
                          </a:extLst>
                        </p:cNvPr>
                        <p:cNvPicPr/>
                        <p:nvPr/>
                      </p:nvPicPr>
                      <p:blipFill>
                        <a:blip r:embed="rId6075"/>
                        <a:stretch>
                          <a:fillRect/>
                        </a:stretch>
                      </p:blipFill>
                      <p:spPr>
                        <a:xfrm>
                          <a:off x="8044556" y="1760715"/>
                          <a:ext cx="70668" cy="568833"/>
                        </a:xfrm>
                        <a:prstGeom prst="rect">
                          <a:avLst/>
                        </a:prstGeom>
                      </p:spPr>
                    </p:pic>
                  </mc:Fallback>
                </mc:AlternateContent>
                <mc:AlternateContent xmlns:mc="http://schemas.openxmlformats.org/markup-compatibility/2006" xmlns:p14="http://schemas.microsoft.com/office/powerpoint/2010/main">
                  <mc:Choice Requires="p14">
                    <p:contentPart p14:bwMode="auto" r:id="rId6076">
                      <p14:nvContentPartPr>
                        <p14:cNvPr id="231" name="Ink 230">
                          <a:extLst>
                            <a:ext uri="{FF2B5EF4-FFF2-40B4-BE49-F238E27FC236}">
                              <a16:creationId xmlns:a16="http://schemas.microsoft.com/office/drawing/2014/main" id="{47AB6C4C-54D7-8741-966E-8E9CE34CEF0E}"/>
                            </a:ext>
                          </a:extLst>
                        </p14:cNvPr>
                        <p14:cNvContentPartPr/>
                        <p14:nvPr/>
                      </p14:nvContentPartPr>
                      <p14:xfrm>
                        <a:off x="8231090" y="1778191"/>
                        <a:ext cx="5760" cy="535680"/>
                      </p14:xfrm>
                    </p:contentPart>
                  </mc:Choice>
                  <mc:Fallback xmlns="">
                    <p:pic>
                      <p:nvPicPr>
                        <p:cNvPr id="231" name="Ink 230">
                          <a:extLst>
                            <a:ext uri="{FF2B5EF4-FFF2-40B4-BE49-F238E27FC236}">
                              <a16:creationId xmlns:a16="http://schemas.microsoft.com/office/drawing/2014/main" id="{47AB6C4C-54D7-8741-966E-8E9CE34CEF0E}"/>
                            </a:ext>
                          </a:extLst>
                        </p:cNvPr>
                        <p:cNvPicPr/>
                        <p:nvPr/>
                      </p:nvPicPr>
                      <p:blipFill>
                        <a:blip r:embed="rId6077"/>
                        <a:stretch>
                          <a:fillRect/>
                        </a:stretch>
                      </p:blipFill>
                      <p:spPr>
                        <a:xfrm>
                          <a:off x="8216025" y="1762528"/>
                          <a:ext cx="36775" cy="567006"/>
                        </a:xfrm>
                        <a:prstGeom prst="rect">
                          <a:avLst/>
                        </a:prstGeom>
                      </p:spPr>
                    </p:pic>
                  </mc:Fallback>
                </mc:AlternateContent>
                <p:grpSp>
                  <p:nvGrpSpPr>
                    <p:cNvPr id="232" name="Group 231">
                      <a:extLst>
                        <a:ext uri="{FF2B5EF4-FFF2-40B4-BE49-F238E27FC236}">
                          <a16:creationId xmlns:a16="http://schemas.microsoft.com/office/drawing/2014/main" id="{14C4A3A7-5353-8E43-B0A7-C5B29C61AFBF}"/>
                        </a:ext>
                      </a:extLst>
                    </p:cNvPr>
                    <p:cNvGrpSpPr/>
                    <p:nvPr/>
                  </p:nvGrpSpPr>
                  <p:grpSpPr>
                    <a:xfrm>
                      <a:off x="7753580" y="1602969"/>
                      <a:ext cx="719101" cy="158169"/>
                      <a:chOff x="7753580" y="1602969"/>
                      <a:chExt cx="719101" cy="158169"/>
                    </a:xfrm>
                  </p:grpSpPr>
                  <mc:AlternateContent xmlns:mc="http://schemas.openxmlformats.org/markup-compatibility/2006" xmlns:p14="http://schemas.microsoft.com/office/powerpoint/2010/main">
                    <mc:Choice Requires="p14">
                      <p:contentPart p14:bwMode="auto" r:id="rId6078">
                        <p14:nvContentPartPr>
                          <p14:cNvPr id="247" name="Ink 246">
                            <a:extLst>
                              <a:ext uri="{FF2B5EF4-FFF2-40B4-BE49-F238E27FC236}">
                                <a16:creationId xmlns:a16="http://schemas.microsoft.com/office/drawing/2014/main" id="{118A6EE7-2983-BA41-BCB1-BCE6637DB6F3}"/>
                              </a:ext>
                            </a:extLst>
                          </p14:cNvPr>
                          <p14:cNvContentPartPr/>
                          <p14:nvPr/>
                        </p14:nvContentPartPr>
                        <p14:xfrm>
                          <a:off x="7766711" y="1746017"/>
                          <a:ext cx="631082" cy="15121"/>
                        </p14:xfrm>
                      </p:contentPart>
                    </mc:Choice>
                    <mc:Fallback xmlns="">
                      <p:pic>
                        <p:nvPicPr>
                          <p:cNvPr id="247" name="Ink 246">
                            <a:extLst>
                              <a:ext uri="{FF2B5EF4-FFF2-40B4-BE49-F238E27FC236}">
                                <a16:creationId xmlns:a16="http://schemas.microsoft.com/office/drawing/2014/main" id="{118A6EE7-2983-BA41-BCB1-BCE6637DB6F3}"/>
                              </a:ext>
                            </a:extLst>
                          </p:cNvPr>
                          <p:cNvPicPr/>
                          <p:nvPr/>
                        </p:nvPicPr>
                        <p:blipFill>
                          <a:blip r:embed="rId6079"/>
                          <a:stretch>
                            <a:fillRect/>
                          </a:stretch>
                        </p:blipFill>
                        <p:spPr>
                          <a:xfrm>
                            <a:off x="7751446" y="1730896"/>
                            <a:ext cx="661611" cy="46252"/>
                          </a:xfrm>
                          <a:prstGeom prst="rect">
                            <a:avLst/>
                          </a:prstGeom>
                        </p:spPr>
                      </p:pic>
                    </mc:Fallback>
                  </mc:AlternateContent>
                  <mc:AlternateContent xmlns:mc="http://schemas.openxmlformats.org/markup-compatibility/2006" xmlns:p14="http://schemas.microsoft.com/office/powerpoint/2010/main">
                    <mc:Choice Requires="p14">
                      <p:contentPart p14:bwMode="auto" r:id="rId6080">
                        <p14:nvContentPartPr>
                          <p14:cNvPr id="248" name="Ink 247">
                            <a:extLst>
                              <a:ext uri="{FF2B5EF4-FFF2-40B4-BE49-F238E27FC236}">
                                <a16:creationId xmlns:a16="http://schemas.microsoft.com/office/drawing/2014/main" id="{FEACA9F9-B9CA-4C48-B553-CFBD694F2A92}"/>
                              </a:ext>
                            </a:extLst>
                          </p14:cNvPr>
                          <p14:cNvContentPartPr/>
                          <p14:nvPr/>
                        </p14:nvContentPartPr>
                        <p14:xfrm>
                          <a:off x="7753580" y="1604240"/>
                          <a:ext cx="6120" cy="128880"/>
                        </p14:xfrm>
                      </p:contentPart>
                    </mc:Choice>
                    <mc:Fallback xmlns="">
                      <p:pic>
                        <p:nvPicPr>
                          <p:cNvPr id="248" name="Ink 247">
                            <a:extLst>
                              <a:ext uri="{FF2B5EF4-FFF2-40B4-BE49-F238E27FC236}">
                                <a16:creationId xmlns:a16="http://schemas.microsoft.com/office/drawing/2014/main" id="{FEACA9F9-B9CA-4C48-B553-CFBD694F2A92}"/>
                              </a:ext>
                            </a:extLst>
                          </p:cNvPr>
                          <p:cNvPicPr/>
                          <p:nvPr/>
                        </p:nvPicPr>
                        <p:blipFill>
                          <a:blip r:embed="rId6081"/>
                          <a:stretch>
                            <a:fillRect/>
                          </a:stretch>
                        </p:blipFill>
                        <p:spPr>
                          <a:xfrm>
                            <a:off x="7737574" y="1588577"/>
                            <a:ext cx="39074" cy="160205"/>
                          </a:xfrm>
                          <a:prstGeom prst="rect">
                            <a:avLst/>
                          </a:prstGeom>
                        </p:spPr>
                      </p:pic>
                    </mc:Fallback>
                  </mc:AlternateContent>
                  <mc:AlternateContent xmlns:mc="http://schemas.openxmlformats.org/markup-compatibility/2006" xmlns:p14="http://schemas.microsoft.com/office/powerpoint/2010/main">
                    <mc:Choice Requires="p14">
                      <p:contentPart p14:bwMode="auto" r:id="rId6082">
                        <p14:nvContentPartPr>
                          <p14:cNvPr id="249" name="Ink 248">
                            <a:extLst>
                              <a:ext uri="{FF2B5EF4-FFF2-40B4-BE49-F238E27FC236}">
                                <a16:creationId xmlns:a16="http://schemas.microsoft.com/office/drawing/2014/main" id="{A7A52D4A-E5CD-9645-9ED4-1AFECCDEA558}"/>
                              </a:ext>
                            </a:extLst>
                          </p14:cNvPr>
                          <p14:cNvContentPartPr/>
                          <p14:nvPr/>
                        </p14:nvContentPartPr>
                        <p14:xfrm>
                          <a:off x="7800921" y="1602969"/>
                          <a:ext cx="671760" cy="151559"/>
                        </p14:xfrm>
                      </p:contentPart>
                    </mc:Choice>
                    <mc:Fallback xmlns="">
                      <p:pic>
                        <p:nvPicPr>
                          <p:cNvPr id="249" name="Ink 248">
                            <a:extLst>
                              <a:ext uri="{FF2B5EF4-FFF2-40B4-BE49-F238E27FC236}">
                                <a16:creationId xmlns:a16="http://schemas.microsoft.com/office/drawing/2014/main" id="{A7A52D4A-E5CD-9645-9ED4-1AFECCDEA558}"/>
                              </a:ext>
                            </a:extLst>
                          </p:cNvPr>
                          <p:cNvPicPr/>
                          <p:nvPr/>
                        </p:nvPicPr>
                        <p:blipFill>
                          <a:blip r:embed="rId6083"/>
                          <a:stretch>
                            <a:fillRect/>
                          </a:stretch>
                        </p:blipFill>
                        <p:spPr>
                          <a:xfrm>
                            <a:off x="7786100" y="1587275"/>
                            <a:ext cx="702275" cy="182947"/>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084">
                      <p14:nvContentPartPr>
                        <p14:cNvPr id="233" name="Ink 232">
                          <a:extLst>
                            <a:ext uri="{FF2B5EF4-FFF2-40B4-BE49-F238E27FC236}">
                              <a16:creationId xmlns:a16="http://schemas.microsoft.com/office/drawing/2014/main" id="{E897FFAE-0336-6D4B-A691-1432175C5F05}"/>
                            </a:ext>
                          </a:extLst>
                        </p14:cNvPr>
                        <p14:cNvContentPartPr/>
                        <p14:nvPr/>
                      </p14:nvContentPartPr>
                      <p14:xfrm>
                        <a:off x="7995462" y="3442364"/>
                        <a:ext cx="343440" cy="174960"/>
                      </p14:xfrm>
                    </p:contentPart>
                  </mc:Choice>
                  <mc:Fallback xmlns="">
                    <p:pic>
                      <p:nvPicPr>
                        <p:cNvPr id="89" name="Ink 88">
                          <a:extLst>
                            <a:ext uri="{FF2B5EF4-FFF2-40B4-BE49-F238E27FC236}">
                              <a16:creationId xmlns:a16="http://schemas.microsoft.com/office/drawing/2014/main" id="{3C1B22CC-5C96-D34A-8CD6-D9D3EE7F1170}"/>
                            </a:ext>
                          </a:extLst>
                        </p:cNvPr>
                        <p:cNvPicPr/>
                        <p:nvPr/>
                      </p:nvPicPr>
                      <p:blipFill>
                        <a:blip r:embed="rId1700"/>
                        <a:stretch>
                          <a:fillRect/>
                        </a:stretch>
                      </p:blipFill>
                      <p:spPr>
                        <a:xfrm>
                          <a:off x="7980504" y="3427203"/>
                          <a:ext cx="373057" cy="204979"/>
                        </a:xfrm>
                        <a:prstGeom prst="rect">
                          <a:avLst/>
                        </a:prstGeom>
                      </p:spPr>
                    </p:pic>
                  </mc:Fallback>
                </mc:AlternateContent>
                <mc:AlternateContent xmlns:mc="http://schemas.openxmlformats.org/markup-compatibility/2006" xmlns:p14="http://schemas.microsoft.com/office/powerpoint/2010/main">
                  <mc:Choice Requires="p14">
                    <p:contentPart p14:bwMode="auto" r:id="rId6085">
                      <p14:nvContentPartPr>
                        <p14:cNvPr id="234" name="Ink 233">
                          <a:extLst>
                            <a:ext uri="{FF2B5EF4-FFF2-40B4-BE49-F238E27FC236}">
                              <a16:creationId xmlns:a16="http://schemas.microsoft.com/office/drawing/2014/main" id="{71763845-1B91-DF4D-8B25-8E151C690931}"/>
                            </a:ext>
                          </a:extLst>
                        </p14:cNvPr>
                        <p14:cNvContentPartPr/>
                        <p14:nvPr/>
                      </p14:nvContentPartPr>
                      <p14:xfrm>
                        <a:off x="7874862" y="2149244"/>
                        <a:ext cx="154440" cy="9000"/>
                      </p14:xfrm>
                    </p:contentPart>
                  </mc:Choice>
                  <mc:Fallback xmlns="">
                    <p:pic>
                      <p:nvPicPr>
                        <p:cNvPr id="90" name="Ink 89">
                          <a:extLst>
                            <a:ext uri="{FF2B5EF4-FFF2-40B4-BE49-F238E27FC236}">
                              <a16:creationId xmlns:a16="http://schemas.microsoft.com/office/drawing/2014/main" id="{0FB257C6-F8BD-4E44-8D04-663FD5F9180D}"/>
                            </a:ext>
                          </a:extLst>
                        </p:cNvPr>
                        <p:cNvPicPr/>
                        <p:nvPr/>
                      </p:nvPicPr>
                      <p:blipFill>
                        <a:blip r:embed="rId1702"/>
                        <a:stretch>
                          <a:fillRect/>
                        </a:stretch>
                      </p:blipFill>
                      <p:spPr>
                        <a:xfrm>
                          <a:off x="7859897" y="2134544"/>
                          <a:ext cx="184071" cy="38700"/>
                        </a:xfrm>
                        <a:prstGeom prst="rect">
                          <a:avLst/>
                        </a:prstGeom>
                      </p:spPr>
                    </p:pic>
                  </mc:Fallback>
                </mc:AlternateContent>
                <p:grpSp>
                  <p:nvGrpSpPr>
                    <p:cNvPr id="235" name="Group 234">
                      <a:extLst>
                        <a:ext uri="{FF2B5EF4-FFF2-40B4-BE49-F238E27FC236}">
                          <a16:creationId xmlns:a16="http://schemas.microsoft.com/office/drawing/2014/main" id="{D869199F-A6D3-9340-8B47-9F441BF212E1}"/>
                        </a:ext>
                      </a:extLst>
                    </p:cNvPr>
                    <p:cNvGrpSpPr/>
                    <p:nvPr/>
                  </p:nvGrpSpPr>
                  <p:grpSpPr>
                    <a:xfrm>
                      <a:off x="7892142" y="2272364"/>
                      <a:ext cx="157680" cy="274320"/>
                      <a:chOff x="7892142" y="2272364"/>
                      <a:chExt cx="157680" cy="274320"/>
                    </a:xfrm>
                  </p:grpSpPr>
                  <mc:AlternateContent xmlns:mc="http://schemas.openxmlformats.org/markup-compatibility/2006" xmlns:p14="http://schemas.microsoft.com/office/powerpoint/2010/main">
                    <mc:Choice Requires="p14">
                      <p:contentPart p14:bwMode="auto" r:id="rId6086">
                        <p14:nvContentPartPr>
                          <p14:cNvPr id="244" name="Ink 243">
                            <a:extLst>
                              <a:ext uri="{FF2B5EF4-FFF2-40B4-BE49-F238E27FC236}">
                                <a16:creationId xmlns:a16="http://schemas.microsoft.com/office/drawing/2014/main" id="{FC89AC31-BB15-504B-A486-77B36CA93B97}"/>
                              </a:ext>
                            </a:extLst>
                          </p14:cNvPr>
                          <p14:cNvContentPartPr/>
                          <p14:nvPr/>
                        </p14:nvContentPartPr>
                        <p14:xfrm>
                          <a:off x="7892142" y="2272364"/>
                          <a:ext cx="61920" cy="3240"/>
                        </p14:xfrm>
                      </p:contentPart>
                    </mc:Choice>
                    <mc:Fallback xmlns="">
                      <p:pic>
                        <p:nvPicPr>
                          <p:cNvPr id="100" name="Ink 99">
                            <a:extLst>
                              <a:ext uri="{FF2B5EF4-FFF2-40B4-BE49-F238E27FC236}">
                                <a16:creationId xmlns:a16="http://schemas.microsoft.com/office/drawing/2014/main" id="{7E2B07D3-5AE7-F241-8170-C4AFADDF64A9}"/>
                              </a:ext>
                            </a:extLst>
                          </p:cNvPr>
                          <p:cNvPicPr/>
                          <p:nvPr/>
                        </p:nvPicPr>
                        <p:blipFill>
                          <a:blip r:embed="rId1704"/>
                          <a:stretch>
                            <a:fillRect/>
                          </a:stretch>
                        </p:blipFill>
                        <p:spPr>
                          <a:xfrm>
                            <a:off x="7877485" y="2256488"/>
                            <a:ext cx="91534" cy="35316"/>
                          </a:xfrm>
                          <a:prstGeom prst="rect">
                            <a:avLst/>
                          </a:prstGeom>
                        </p:spPr>
                      </p:pic>
                    </mc:Fallback>
                  </mc:AlternateContent>
                  <mc:AlternateContent xmlns:mc="http://schemas.openxmlformats.org/markup-compatibility/2006" xmlns:p14="http://schemas.microsoft.com/office/powerpoint/2010/main">
                    <mc:Choice Requires="p14">
                      <p:contentPart p14:bwMode="auto" r:id="rId6087">
                        <p14:nvContentPartPr>
                          <p14:cNvPr id="245" name="Ink 244">
                            <a:extLst>
                              <a:ext uri="{FF2B5EF4-FFF2-40B4-BE49-F238E27FC236}">
                                <a16:creationId xmlns:a16="http://schemas.microsoft.com/office/drawing/2014/main" id="{B4706700-72B0-0B4E-9B44-88DCF5617F29}"/>
                              </a:ext>
                            </a:extLst>
                          </p14:cNvPr>
                          <p14:cNvContentPartPr/>
                          <p14:nvPr/>
                        </p14:nvContentPartPr>
                        <p14:xfrm>
                          <a:off x="7918782" y="2402324"/>
                          <a:ext cx="131040" cy="6120"/>
                        </p14:xfrm>
                      </p:contentPart>
                    </mc:Choice>
                    <mc:Fallback xmlns="">
                      <p:pic>
                        <p:nvPicPr>
                          <p:cNvPr id="101" name="Ink 100">
                            <a:extLst>
                              <a:ext uri="{FF2B5EF4-FFF2-40B4-BE49-F238E27FC236}">
                                <a16:creationId xmlns:a16="http://schemas.microsoft.com/office/drawing/2014/main" id="{8E5BBD52-6C3F-AE4A-B371-ECFA46069308}"/>
                              </a:ext>
                            </a:extLst>
                          </p:cNvPr>
                          <p:cNvPicPr/>
                          <p:nvPr/>
                        </p:nvPicPr>
                        <p:blipFill>
                          <a:blip r:embed="rId1706"/>
                          <a:stretch>
                            <a:fillRect/>
                          </a:stretch>
                        </p:blipFill>
                        <p:spPr>
                          <a:xfrm>
                            <a:off x="7903823" y="2387330"/>
                            <a:ext cx="160659" cy="36414"/>
                          </a:xfrm>
                          <a:prstGeom prst="rect">
                            <a:avLst/>
                          </a:prstGeom>
                        </p:spPr>
                      </p:pic>
                    </mc:Fallback>
                  </mc:AlternateContent>
                  <mc:AlternateContent xmlns:mc="http://schemas.openxmlformats.org/markup-compatibility/2006" xmlns:p14="http://schemas.microsoft.com/office/powerpoint/2010/main">
                    <mc:Choice Requires="p14">
                      <p:contentPart p14:bwMode="auto" r:id="rId6088">
                        <p14:nvContentPartPr>
                          <p14:cNvPr id="246" name="Ink 245">
                            <a:extLst>
                              <a:ext uri="{FF2B5EF4-FFF2-40B4-BE49-F238E27FC236}">
                                <a16:creationId xmlns:a16="http://schemas.microsoft.com/office/drawing/2014/main" id="{4E899FD8-FF1A-3640-A579-200E423A90C7}"/>
                              </a:ext>
                            </a:extLst>
                          </p14:cNvPr>
                          <p14:cNvContentPartPr/>
                          <p14:nvPr/>
                        </p14:nvContentPartPr>
                        <p14:xfrm>
                          <a:off x="7918782" y="2535164"/>
                          <a:ext cx="65880" cy="11520"/>
                        </p14:xfrm>
                      </p:contentPart>
                    </mc:Choice>
                    <mc:Fallback xmlns="">
                      <p:pic>
                        <p:nvPicPr>
                          <p:cNvPr id="102" name="Ink 101">
                            <a:extLst>
                              <a:ext uri="{FF2B5EF4-FFF2-40B4-BE49-F238E27FC236}">
                                <a16:creationId xmlns:a16="http://schemas.microsoft.com/office/drawing/2014/main" id="{A9EA6D7F-9377-9C42-B994-E1C4C73D12D8}"/>
                              </a:ext>
                            </a:extLst>
                          </p:cNvPr>
                          <p:cNvPicPr/>
                          <p:nvPr/>
                        </p:nvPicPr>
                        <p:blipFill>
                          <a:blip r:embed="rId1708"/>
                          <a:stretch>
                            <a:fillRect/>
                          </a:stretch>
                        </p:blipFill>
                        <p:spPr>
                          <a:xfrm>
                            <a:off x="7903809" y="2520309"/>
                            <a:ext cx="95526" cy="41533"/>
                          </a:xfrm>
                          <a:prstGeom prst="rect">
                            <a:avLst/>
                          </a:prstGeom>
                        </p:spPr>
                      </p:pic>
                    </mc:Fallback>
                  </mc:AlternateContent>
                </p:grpSp>
                <p:grpSp>
                  <p:nvGrpSpPr>
                    <p:cNvPr id="236" name="Group 235">
                      <a:extLst>
                        <a:ext uri="{FF2B5EF4-FFF2-40B4-BE49-F238E27FC236}">
                          <a16:creationId xmlns:a16="http://schemas.microsoft.com/office/drawing/2014/main" id="{1B7B2903-A38F-A049-A4FB-176C2EE20B9A}"/>
                        </a:ext>
                      </a:extLst>
                    </p:cNvPr>
                    <p:cNvGrpSpPr/>
                    <p:nvPr/>
                  </p:nvGrpSpPr>
                  <p:grpSpPr>
                    <a:xfrm>
                      <a:off x="7919862" y="2661884"/>
                      <a:ext cx="149760" cy="123480"/>
                      <a:chOff x="7919862" y="2661884"/>
                      <a:chExt cx="149760" cy="123480"/>
                    </a:xfrm>
                  </p:grpSpPr>
                  <mc:AlternateContent xmlns:mc="http://schemas.openxmlformats.org/markup-compatibility/2006" xmlns:p14="http://schemas.microsoft.com/office/powerpoint/2010/main">
                    <mc:Choice Requires="p14">
                      <p:contentPart p14:bwMode="auto" r:id="rId6089">
                        <p14:nvContentPartPr>
                          <p14:cNvPr id="242" name="Ink 241">
                            <a:extLst>
                              <a:ext uri="{FF2B5EF4-FFF2-40B4-BE49-F238E27FC236}">
                                <a16:creationId xmlns:a16="http://schemas.microsoft.com/office/drawing/2014/main" id="{5ACDC68C-6654-A747-98C7-F8AA3DAD07F5}"/>
                              </a:ext>
                            </a:extLst>
                          </p14:cNvPr>
                          <p14:cNvContentPartPr/>
                          <p14:nvPr/>
                        </p14:nvContentPartPr>
                        <p14:xfrm>
                          <a:off x="7929222" y="2661884"/>
                          <a:ext cx="140400" cy="6120"/>
                        </p14:xfrm>
                      </p:contentPart>
                    </mc:Choice>
                    <mc:Fallback xmlns="">
                      <p:pic>
                        <p:nvPicPr>
                          <p:cNvPr id="98" name="Ink 97">
                            <a:extLst>
                              <a:ext uri="{FF2B5EF4-FFF2-40B4-BE49-F238E27FC236}">
                                <a16:creationId xmlns:a16="http://schemas.microsoft.com/office/drawing/2014/main" id="{F4C0D7F4-3C54-BB47-94C3-F5F4003822B8}"/>
                              </a:ext>
                            </a:extLst>
                          </p:cNvPr>
                          <p:cNvPicPr/>
                          <p:nvPr/>
                        </p:nvPicPr>
                        <p:blipFill>
                          <a:blip r:embed="rId1710"/>
                          <a:stretch>
                            <a:fillRect/>
                          </a:stretch>
                        </p:blipFill>
                        <p:spPr>
                          <a:xfrm>
                            <a:off x="7914254" y="2647313"/>
                            <a:ext cx="170037" cy="34971"/>
                          </a:xfrm>
                          <a:prstGeom prst="rect">
                            <a:avLst/>
                          </a:prstGeom>
                        </p:spPr>
                      </p:pic>
                    </mc:Fallback>
                  </mc:AlternateContent>
                  <mc:AlternateContent xmlns:mc="http://schemas.openxmlformats.org/markup-compatibility/2006" xmlns:p14="http://schemas.microsoft.com/office/powerpoint/2010/main">
                    <mc:Choice Requires="p14">
                      <p:contentPart p14:bwMode="auto" r:id="rId6090">
                        <p14:nvContentPartPr>
                          <p14:cNvPr id="243" name="Ink 242">
                            <a:extLst>
                              <a:ext uri="{FF2B5EF4-FFF2-40B4-BE49-F238E27FC236}">
                                <a16:creationId xmlns:a16="http://schemas.microsoft.com/office/drawing/2014/main" id="{64B458E4-68CF-0A4F-B9CB-4729EAEDE9AD}"/>
                              </a:ext>
                            </a:extLst>
                          </p14:cNvPr>
                          <p14:cNvContentPartPr/>
                          <p14:nvPr/>
                        </p14:nvContentPartPr>
                        <p14:xfrm>
                          <a:off x="7919862" y="2782124"/>
                          <a:ext cx="71640" cy="3240"/>
                        </p14:xfrm>
                      </p:contentPart>
                    </mc:Choice>
                    <mc:Fallback xmlns="">
                      <p:pic>
                        <p:nvPicPr>
                          <p:cNvPr id="99" name="Ink 98">
                            <a:extLst>
                              <a:ext uri="{FF2B5EF4-FFF2-40B4-BE49-F238E27FC236}">
                                <a16:creationId xmlns:a16="http://schemas.microsoft.com/office/drawing/2014/main" id="{95BCB969-2181-1045-AF91-E8E2E1C8E8AD}"/>
                              </a:ext>
                            </a:extLst>
                          </p:cNvPr>
                          <p:cNvPicPr/>
                          <p:nvPr/>
                        </p:nvPicPr>
                        <p:blipFill>
                          <a:blip r:embed="rId1712"/>
                          <a:stretch>
                            <a:fillRect/>
                          </a:stretch>
                        </p:blipFill>
                        <p:spPr>
                          <a:xfrm>
                            <a:off x="7904875" y="2767691"/>
                            <a:ext cx="101315" cy="32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091">
                      <p14:nvContentPartPr>
                        <p14:cNvPr id="237" name="Ink 236">
                          <a:extLst>
                            <a:ext uri="{FF2B5EF4-FFF2-40B4-BE49-F238E27FC236}">
                              <a16:creationId xmlns:a16="http://schemas.microsoft.com/office/drawing/2014/main" id="{54E85781-08F2-CB4A-8EE0-3B51CB72D146}"/>
                            </a:ext>
                          </a:extLst>
                        </p14:cNvPr>
                        <p14:cNvContentPartPr/>
                        <p14:nvPr/>
                      </p14:nvContentPartPr>
                      <p14:xfrm>
                        <a:off x="7927422" y="2890484"/>
                        <a:ext cx="196920" cy="18360"/>
                      </p14:xfrm>
                    </p:contentPart>
                  </mc:Choice>
                  <mc:Fallback xmlns="">
                    <p:pic>
                      <p:nvPicPr>
                        <p:cNvPr id="93" name="Ink 92">
                          <a:extLst>
                            <a:ext uri="{FF2B5EF4-FFF2-40B4-BE49-F238E27FC236}">
                              <a16:creationId xmlns:a16="http://schemas.microsoft.com/office/drawing/2014/main" id="{6749CA72-0CFC-2A48-8FA7-8F105B43DAED}"/>
                            </a:ext>
                          </a:extLst>
                        </p:cNvPr>
                        <p:cNvPicPr/>
                        <p:nvPr/>
                      </p:nvPicPr>
                      <p:blipFill>
                        <a:blip r:embed="rId1714"/>
                        <a:stretch>
                          <a:fillRect/>
                        </a:stretch>
                      </p:blipFill>
                      <p:spPr>
                        <a:xfrm>
                          <a:off x="7912436" y="2875435"/>
                          <a:ext cx="226593" cy="48157"/>
                        </a:xfrm>
                        <a:prstGeom prst="rect">
                          <a:avLst/>
                        </a:prstGeom>
                      </p:spPr>
                    </p:pic>
                  </mc:Fallback>
                </mc:AlternateContent>
                <p:grpSp>
                  <p:nvGrpSpPr>
                    <p:cNvPr id="238" name="Group 237">
                      <a:extLst>
                        <a:ext uri="{FF2B5EF4-FFF2-40B4-BE49-F238E27FC236}">
                          <a16:creationId xmlns:a16="http://schemas.microsoft.com/office/drawing/2014/main" id="{45F8D02A-ED8E-7E4C-851A-FE745C2B9780}"/>
                        </a:ext>
                      </a:extLst>
                    </p:cNvPr>
                    <p:cNvGrpSpPr/>
                    <p:nvPr/>
                  </p:nvGrpSpPr>
                  <p:grpSpPr>
                    <a:xfrm>
                      <a:off x="7843323" y="3021524"/>
                      <a:ext cx="176040" cy="260640"/>
                      <a:chOff x="7843323" y="3021524"/>
                      <a:chExt cx="176040" cy="260640"/>
                    </a:xfrm>
                  </p:grpSpPr>
                  <mc:AlternateContent xmlns:mc="http://schemas.openxmlformats.org/markup-compatibility/2006" xmlns:p14="http://schemas.microsoft.com/office/powerpoint/2010/main">
                    <mc:Choice Requires="p14">
                      <p:contentPart p14:bwMode="auto" r:id="rId6092">
                        <p14:nvContentPartPr>
                          <p14:cNvPr id="239" name="Ink 238">
                            <a:extLst>
                              <a:ext uri="{FF2B5EF4-FFF2-40B4-BE49-F238E27FC236}">
                                <a16:creationId xmlns:a16="http://schemas.microsoft.com/office/drawing/2014/main" id="{06E8F72D-6958-B94D-8D12-E5F9F3F6D04F}"/>
                              </a:ext>
                            </a:extLst>
                          </p14:cNvPr>
                          <p14:cNvContentPartPr/>
                          <p14:nvPr/>
                        </p14:nvContentPartPr>
                        <p14:xfrm>
                          <a:off x="7915902" y="3021524"/>
                          <a:ext cx="68760" cy="360"/>
                        </p14:xfrm>
                      </p:contentPart>
                    </mc:Choice>
                    <mc:Fallback xmlns="">
                      <p:pic>
                        <p:nvPicPr>
                          <p:cNvPr id="95" name="Ink 94">
                            <a:extLst>
                              <a:ext uri="{FF2B5EF4-FFF2-40B4-BE49-F238E27FC236}">
                                <a16:creationId xmlns:a16="http://schemas.microsoft.com/office/drawing/2014/main" id="{A7FF4EDA-90AA-5F4B-81BF-95751E30B2EE}"/>
                              </a:ext>
                            </a:extLst>
                          </p:cNvPr>
                          <p:cNvPicPr/>
                          <p:nvPr/>
                        </p:nvPicPr>
                        <p:blipFill>
                          <a:blip r:embed="rId1716"/>
                          <a:stretch>
                            <a:fillRect/>
                          </a:stretch>
                        </p:blipFill>
                        <p:spPr>
                          <a:xfrm>
                            <a:off x="7900954" y="3003884"/>
                            <a:ext cx="98357"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093">
                        <p14:nvContentPartPr>
                          <p14:cNvPr id="240" name="Ink 239">
                            <a:extLst>
                              <a:ext uri="{FF2B5EF4-FFF2-40B4-BE49-F238E27FC236}">
                                <a16:creationId xmlns:a16="http://schemas.microsoft.com/office/drawing/2014/main" id="{2E1776B3-A477-1D42-BB71-5660F8991A75}"/>
                              </a:ext>
                            </a:extLst>
                          </p14:cNvPr>
                          <p14:cNvContentPartPr/>
                          <p14:nvPr/>
                        </p14:nvContentPartPr>
                        <p14:xfrm>
                          <a:off x="7843323" y="3148647"/>
                          <a:ext cx="176040" cy="360"/>
                        </p14:xfrm>
                      </p:contentPart>
                    </mc:Choice>
                    <mc:Fallback xmlns="">
                      <p:pic>
                        <p:nvPicPr>
                          <p:cNvPr id="506" name="Ink 505">
                            <a:extLst>
                              <a:ext uri="{FF2B5EF4-FFF2-40B4-BE49-F238E27FC236}">
                                <a16:creationId xmlns:a16="http://schemas.microsoft.com/office/drawing/2014/main" id="{6393DC85-466D-A040-B9C1-25AF886B9C9F}"/>
                              </a:ext>
                            </a:extLst>
                          </p:cNvPr>
                          <p:cNvPicPr/>
                          <p:nvPr/>
                        </p:nvPicPr>
                        <p:blipFill>
                          <a:blip r:embed="rId1718"/>
                          <a:stretch>
                            <a:fillRect/>
                          </a:stretch>
                        </p:blipFill>
                        <p:spPr>
                          <a:xfrm>
                            <a:off x="7826901" y="3130647"/>
                            <a:ext cx="208555"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094">
                        <p14:nvContentPartPr>
                          <p14:cNvPr id="241" name="Ink 240">
                            <a:extLst>
                              <a:ext uri="{FF2B5EF4-FFF2-40B4-BE49-F238E27FC236}">
                                <a16:creationId xmlns:a16="http://schemas.microsoft.com/office/drawing/2014/main" id="{75DF9E0D-24BA-DC4D-A847-DC8ADBF11B49}"/>
                              </a:ext>
                            </a:extLst>
                          </p14:cNvPr>
                          <p14:cNvContentPartPr/>
                          <p14:nvPr/>
                        </p14:nvContentPartPr>
                        <p14:xfrm>
                          <a:off x="7918782" y="3281804"/>
                          <a:ext cx="88200" cy="360"/>
                        </p14:xfrm>
                      </p:contentPart>
                    </mc:Choice>
                    <mc:Fallback xmlns="">
                      <p:pic>
                        <p:nvPicPr>
                          <p:cNvPr id="97" name="Ink 96">
                            <a:extLst>
                              <a:ext uri="{FF2B5EF4-FFF2-40B4-BE49-F238E27FC236}">
                                <a16:creationId xmlns:a16="http://schemas.microsoft.com/office/drawing/2014/main" id="{B06A2D44-CDD2-DF47-B298-F44203BBB4CB}"/>
                              </a:ext>
                            </a:extLst>
                          </p:cNvPr>
                          <p:cNvPicPr/>
                          <p:nvPr/>
                        </p:nvPicPr>
                        <p:blipFill>
                          <a:blip r:embed="rId1720"/>
                          <a:stretch>
                            <a:fillRect/>
                          </a:stretch>
                        </p:blipFill>
                        <p:spPr>
                          <a:xfrm>
                            <a:off x="7904082" y="3263804"/>
                            <a:ext cx="117900" cy="36000"/>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6095">
                    <p14:nvContentPartPr>
                      <p14:cNvPr id="225" name="Ink 224">
                        <a:extLst>
                          <a:ext uri="{FF2B5EF4-FFF2-40B4-BE49-F238E27FC236}">
                            <a16:creationId xmlns:a16="http://schemas.microsoft.com/office/drawing/2014/main" id="{8095EFD7-9C21-1C46-87D7-D9098BF9FCDE}"/>
                          </a:ext>
                        </a:extLst>
                      </p14:cNvPr>
                      <p14:cNvContentPartPr/>
                      <p14:nvPr/>
                    </p14:nvContentPartPr>
                    <p14:xfrm>
                      <a:off x="2601634" y="2778720"/>
                      <a:ext cx="205122" cy="381656"/>
                    </p14:xfrm>
                  </p:contentPart>
                </mc:Choice>
                <mc:Fallback xmlns="">
                  <p:pic>
                    <p:nvPicPr>
                      <p:cNvPr id="491" name="Ink 490">
                        <a:extLst>
                          <a:ext uri="{FF2B5EF4-FFF2-40B4-BE49-F238E27FC236}">
                            <a16:creationId xmlns:a16="http://schemas.microsoft.com/office/drawing/2014/main" id="{8C5F1302-6380-E445-B505-3672E7575E10}"/>
                          </a:ext>
                        </a:extLst>
                      </p:cNvPr>
                      <p:cNvPicPr/>
                      <p:nvPr/>
                    </p:nvPicPr>
                    <p:blipFill>
                      <a:blip r:embed="rId1722"/>
                      <a:stretch>
                        <a:fillRect/>
                      </a:stretch>
                    </p:blipFill>
                    <p:spPr>
                      <a:xfrm>
                        <a:off x="2582268" y="2755334"/>
                        <a:ext cx="244249" cy="427960"/>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6096">
                <p14:nvContentPartPr>
                  <p14:cNvPr id="2394" name="Ink 2393">
                    <a:extLst>
                      <a:ext uri="{FF2B5EF4-FFF2-40B4-BE49-F238E27FC236}">
                        <a16:creationId xmlns:a16="http://schemas.microsoft.com/office/drawing/2014/main" id="{8D827696-5479-2A46-B542-D16770444DC5}"/>
                      </a:ext>
                    </a:extLst>
                  </p14:cNvPr>
                  <p14:cNvContentPartPr/>
                  <p14:nvPr/>
                </p14:nvContentPartPr>
                <p14:xfrm rot="20535704">
                  <a:off x="1806569" y="4297836"/>
                  <a:ext cx="417595" cy="380208"/>
                </p14:xfrm>
              </p:contentPart>
            </mc:Choice>
            <mc:Fallback xmlns="">
              <p:pic>
                <p:nvPicPr>
                  <p:cNvPr id="2394" name="Ink 2393">
                    <a:extLst>
                      <a:ext uri="{FF2B5EF4-FFF2-40B4-BE49-F238E27FC236}">
                        <a16:creationId xmlns:a16="http://schemas.microsoft.com/office/drawing/2014/main" id="{8D827696-5479-2A46-B542-D16770444DC5}"/>
                      </a:ext>
                    </a:extLst>
                  </p:cNvPr>
                  <p:cNvPicPr/>
                  <p:nvPr/>
                </p:nvPicPr>
                <p:blipFill>
                  <a:blip r:embed="rId6097"/>
                  <a:stretch>
                    <a:fillRect/>
                  </a:stretch>
                </p:blipFill>
                <p:spPr>
                  <a:xfrm rot="20535704">
                    <a:off x="1770600" y="4225895"/>
                    <a:ext cx="489172" cy="523730"/>
                  </a:xfrm>
                  <a:prstGeom prst="rect">
                    <a:avLst/>
                  </a:prstGeom>
                </p:spPr>
              </p:pic>
            </mc:Fallback>
          </mc:AlternateContent>
        </p:grpSp>
        <p:sp>
          <p:nvSpPr>
            <p:cNvPr id="2445" name="TextBox 2444">
              <a:extLst>
                <a:ext uri="{FF2B5EF4-FFF2-40B4-BE49-F238E27FC236}">
                  <a16:creationId xmlns:a16="http://schemas.microsoft.com/office/drawing/2014/main" id="{4C32306D-9E9C-B340-8C3E-44D92CE8A1AF}"/>
                </a:ext>
              </a:extLst>
            </p:cNvPr>
            <p:cNvSpPr txBox="1"/>
            <p:nvPr/>
          </p:nvSpPr>
          <p:spPr>
            <a:xfrm>
              <a:off x="68385" y="4902637"/>
              <a:ext cx="1841300" cy="523356"/>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glow rad="101600">
                      <a:prstClr val="white">
                        <a:alpha val="60000"/>
                      </a:prstClr>
                    </a:glow>
                  </a:effectLst>
                  <a:uLnTx/>
                  <a:uFillTx/>
                  <a:latin typeface="Chalkboard" panose="03050602040202020205" pitchFamily="66" charset="77"/>
                  <a:ea typeface="+mn-ea"/>
                  <a:cs typeface="+mn-cs"/>
                </a:rPr>
                <a:t>Instrumentation</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glow rad="101600">
                      <a:prstClr val="white">
                        <a:alpha val="60000"/>
                      </a:prstClr>
                    </a:glow>
                  </a:effectLst>
                  <a:uLnTx/>
                  <a:uFillTx/>
                  <a:latin typeface="Chalkboard" panose="03050602040202020205" pitchFamily="66" charset="77"/>
                  <a:ea typeface="+mn-ea"/>
                  <a:cs typeface="+mn-cs"/>
                </a:rPr>
                <a:t>(IAST, SCA, RASP)</a:t>
              </a:r>
            </a:p>
          </p:txBody>
        </p:sp>
      </p:grpSp>
      <p:grpSp>
        <p:nvGrpSpPr>
          <p:cNvPr id="3" name="Group 2">
            <a:extLst>
              <a:ext uri="{FF2B5EF4-FFF2-40B4-BE49-F238E27FC236}">
                <a16:creationId xmlns:a16="http://schemas.microsoft.com/office/drawing/2014/main" id="{E84B2A0B-B0A9-4C45-AAAC-6AAB9A39B391}"/>
              </a:ext>
            </a:extLst>
          </p:cNvPr>
          <p:cNvGrpSpPr/>
          <p:nvPr/>
        </p:nvGrpSpPr>
        <p:grpSpPr>
          <a:xfrm>
            <a:off x="2367673" y="3859690"/>
            <a:ext cx="1518077" cy="1304422"/>
            <a:chOff x="2525125" y="4797964"/>
            <a:chExt cx="1518472" cy="1304762"/>
          </a:xfrm>
          <a:solidFill>
            <a:srgbClr val="A4F2FB"/>
          </a:solidFill>
        </p:grpSpPr>
        <p:sp>
          <p:nvSpPr>
            <p:cNvPr id="1139" name="Rectangle 37">
              <a:extLst>
                <a:ext uri="{FF2B5EF4-FFF2-40B4-BE49-F238E27FC236}">
                  <a16:creationId xmlns:a16="http://schemas.microsoft.com/office/drawing/2014/main" id="{2E160715-E2DE-5946-8A3C-4A861526298C}"/>
                </a:ext>
              </a:extLst>
            </p:cNvPr>
            <p:cNvSpPr/>
            <p:nvPr/>
          </p:nvSpPr>
          <p:spPr>
            <a:xfrm>
              <a:off x="2572993" y="5661169"/>
              <a:ext cx="1454973" cy="441557"/>
            </a:xfrm>
            <a:custGeom>
              <a:avLst/>
              <a:gdLst>
                <a:gd name="connsiteX0" fmla="*/ 0 w 1454973"/>
                <a:gd name="connsiteY0" fmla="*/ 245002 h 441557"/>
                <a:gd name="connsiteX1" fmla="*/ 379124 w 1454973"/>
                <a:gd name="connsiteY1" fmla="*/ 245002 h 441557"/>
                <a:gd name="connsiteX2" fmla="*/ 794548 w 1454973"/>
                <a:gd name="connsiteY2" fmla="*/ 245002 h 441557"/>
                <a:gd name="connsiteX3" fmla="*/ 1209971 w 1454973"/>
                <a:gd name="connsiteY3" fmla="*/ 245002 h 441557"/>
                <a:gd name="connsiteX4" fmla="*/ 1209971 w 1454973"/>
                <a:gd name="connsiteY4" fmla="*/ 441557 h 441557"/>
                <a:gd name="connsiteX5" fmla="*/ 818747 w 1454973"/>
                <a:gd name="connsiteY5" fmla="*/ 441557 h 441557"/>
                <a:gd name="connsiteX6" fmla="*/ 391224 w 1454973"/>
                <a:gd name="connsiteY6" fmla="*/ 441557 h 441557"/>
                <a:gd name="connsiteX7" fmla="*/ 0 w 1454973"/>
                <a:gd name="connsiteY7" fmla="*/ 441557 h 441557"/>
                <a:gd name="connsiteX8" fmla="*/ 0 w 1454973"/>
                <a:gd name="connsiteY8" fmla="*/ 245002 h 441557"/>
                <a:gd name="connsiteX0" fmla="*/ 1209971 w 1454973"/>
                <a:gd name="connsiteY0" fmla="*/ 245002 h 441557"/>
                <a:gd name="connsiteX1" fmla="*/ 1454973 w 1454973"/>
                <a:gd name="connsiteY1" fmla="*/ 0 h 441557"/>
                <a:gd name="connsiteX2" fmla="*/ 1454973 w 1454973"/>
                <a:gd name="connsiteY2" fmla="*/ 196555 h 441557"/>
                <a:gd name="connsiteX3" fmla="*/ 1209971 w 1454973"/>
                <a:gd name="connsiteY3" fmla="*/ 441557 h 441557"/>
                <a:gd name="connsiteX4" fmla="*/ 1209971 w 1454973"/>
                <a:gd name="connsiteY4" fmla="*/ 245002 h 441557"/>
                <a:gd name="connsiteX0" fmla="*/ 0 w 1454973"/>
                <a:gd name="connsiteY0" fmla="*/ 245002 h 441557"/>
                <a:gd name="connsiteX1" fmla="*/ 245002 w 1454973"/>
                <a:gd name="connsiteY1" fmla="*/ 0 h 441557"/>
                <a:gd name="connsiteX2" fmla="*/ 648326 w 1454973"/>
                <a:gd name="connsiteY2" fmla="*/ 0 h 441557"/>
                <a:gd name="connsiteX3" fmla="*/ 1015350 w 1454973"/>
                <a:gd name="connsiteY3" fmla="*/ 0 h 441557"/>
                <a:gd name="connsiteX4" fmla="*/ 1454973 w 1454973"/>
                <a:gd name="connsiteY4" fmla="*/ 0 h 441557"/>
                <a:gd name="connsiteX5" fmla="*/ 1209971 w 1454973"/>
                <a:gd name="connsiteY5" fmla="*/ 245002 h 441557"/>
                <a:gd name="connsiteX6" fmla="*/ 782448 w 1454973"/>
                <a:gd name="connsiteY6" fmla="*/ 245002 h 441557"/>
                <a:gd name="connsiteX7" fmla="*/ 354925 w 1454973"/>
                <a:gd name="connsiteY7" fmla="*/ 245002 h 441557"/>
                <a:gd name="connsiteX8" fmla="*/ 0 w 1454973"/>
                <a:gd name="connsiteY8" fmla="*/ 245002 h 441557"/>
                <a:gd name="connsiteX0" fmla="*/ 0 w 1454973"/>
                <a:gd name="connsiteY0" fmla="*/ 245002 h 441557"/>
                <a:gd name="connsiteX1" fmla="*/ 245002 w 1454973"/>
                <a:gd name="connsiteY1" fmla="*/ 0 h 441557"/>
                <a:gd name="connsiteX2" fmla="*/ 636226 w 1454973"/>
                <a:gd name="connsiteY2" fmla="*/ 0 h 441557"/>
                <a:gd name="connsiteX3" fmla="*/ 1027450 w 1454973"/>
                <a:gd name="connsiteY3" fmla="*/ 0 h 441557"/>
                <a:gd name="connsiteX4" fmla="*/ 1454973 w 1454973"/>
                <a:gd name="connsiteY4" fmla="*/ 0 h 441557"/>
                <a:gd name="connsiteX5" fmla="*/ 1454973 w 1454973"/>
                <a:gd name="connsiteY5" fmla="*/ 196555 h 441557"/>
                <a:gd name="connsiteX6" fmla="*/ 1209971 w 1454973"/>
                <a:gd name="connsiteY6" fmla="*/ 441557 h 441557"/>
                <a:gd name="connsiteX7" fmla="*/ 782448 w 1454973"/>
                <a:gd name="connsiteY7" fmla="*/ 441557 h 441557"/>
                <a:gd name="connsiteX8" fmla="*/ 391224 w 1454973"/>
                <a:gd name="connsiteY8" fmla="*/ 441557 h 441557"/>
                <a:gd name="connsiteX9" fmla="*/ 0 w 1454973"/>
                <a:gd name="connsiteY9" fmla="*/ 441557 h 441557"/>
                <a:gd name="connsiteX10" fmla="*/ 0 w 1454973"/>
                <a:gd name="connsiteY10" fmla="*/ 245002 h 441557"/>
                <a:gd name="connsiteX11" fmla="*/ 0 w 1454973"/>
                <a:gd name="connsiteY11" fmla="*/ 245002 h 441557"/>
                <a:gd name="connsiteX12" fmla="*/ 415423 w 1454973"/>
                <a:gd name="connsiteY12" fmla="*/ 245002 h 441557"/>
                <a:gd name="connsiteX13" fmla="*/ 782448 w 1454973"/>
                <a:gd name="connsiteY13" fmla="*/ 245002 h 441557"/>
                <a:gd name="connsiteX14" fmla="*/ 1209971 w 1454973"/>
                <a:gd name="connsiteY14" fmla="*/ 245002 h 441557"/>
                <a:gd name="connsiteX15" fmla="*/ 1454973 w 1454973"/>
                <a:gd name="connsiteY15" fmla="*/ 0 h 441557"/>
                <a:gd name="connsiteX16" fmla="*/ 1209971 w 1454973"/>
                <a:gd name="connsiteY16" fmla="*/ 245002 h 441557"/>
                <a:gd name="connsiteX17" fmla="*/ 1209971 w 1454973"/>
                <a:gd name="connsiteY17" fmla="*/ 441557 h 4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4973" h="441557" stroke="0" extrusionOk="0">
                  <a:moveTo>
                    <a:pt x="0" y="245002"/>
                  </a:moveTo>
                  <a:cubicBezTo>
                    <a:pt x="148529" y="201821"/>
                    <a:pt x="286778" y="263236"/>
                    <a:pt x="379124" y="245002"/>
                  </a:cubicBezTo>
                  <a:cubicBezTo>
                    <a:pt x="471470" y="226768"/>
                    <a:pt x="649779" y="247642"/>
                    <a:pt x="794548" y="245002"/>
                  </a:cubicBezTo>
                  <a:cubicBezTo>
                    <a:pt x="939317" y="242362"/>
                    <a:pt x="1126374" y="276109"/>
                    <a:pt x="1209971" y="245002"/>
                  </a:cubicBezTo>
                  <a:cubicBezTo>
                    <a:pt x="1232859" y="295006"/>
                    <a:pt x="1207482" y="383932"/>
                    <a:pt x="1209971" y="441557"/>
                  </a:cubicBezTo>
                  <a:cubicBezTo>
                    <a:pt x="1111762" y="461545"/>
                    <a:pt x="898092" y="425009"/>
                    <a:pt x="818747" y="441557"/>
                  </a:cubicBezTo>
                  <a:cubicBezTo>
                    <a:pt x="739402" y="458105"/>
                    <a:pt x="547732" y="411783"/>
                    <a:pt x="391224" y="441557"/>
                  </a:cubicBezTo>
                  <a:cubicBezTo>
                    <a:pt x="234716" y="471331"/>
                    <a:pt x="174441" y="409719"/>
                    <a:pt x="0" y="441557"/>
                  </a:cubicBezTo>
                  <a:cubicBezTo>
                    <a:pt x="-15573" y="353755"/>
                    <a:pt x="1166" y="326231"/>
                    <a:pt x="0" y="245002"/>
                  </a:cubicBezTo>
                  <a:close/>
                </a:path>
                <a:path w="1454973" h="441557" fill="darkenLess" stroke="0" extrusionOk="0">
                  <a:moveTo>
                    <a:pt x="1209971" y="245002"/>
                  </a:moveTo>
                  <a:cubicBezTo>
                    <a:pt x="1283700" y="151364"/>
                    <a:pt x="1367278" y="142723"/>
                    <a:pt x="1454973" y="0"/>
                  </a:cubicBezTo>
                  <a:cubicBezTo>
                    <a:pt x="1475336" y="68809"/>
                    <a:pt x="1448906" y="122350"/>
                    <a:pt x="1454973" y="196555"/>
                  </a:cubicBezTo>
                  <a:cubicBezTo>
                    <a:pt x="1359576" y="299963"/>
                    <a:pt x="1232313" y="365340"/>
                    <a:pt x="1209971" y="441557"/>
                  </a:cubicBezTo>
                  <a:cubicBezTo>
                    <a:pt x="1198346" y="391349"/>
                    <a:pt x="1215663" y="331719"/>
                    <a:pt x="1209971" y="245002"/>
                  </a:cubicBezTo>
                  <a:close/>
                </a:path>
                <a:path w="1454973" h="441557" fill="lightenLess" stroke="0" extrusionOk="0">
                  <a:moveTo>
                    <a:pt x="0" y="245002"/>
                  </a:moveTo>
                  <a:cubicBezTo>
                    <a:pt x="50607" y="152988"/>
                    <a:pt x="191507" y="55680"/>
                    <a:pt x="245002" y="0"/>
                  </a:cubicBezTo>
                  <a:cubicBezTo>
                    <a:pt x="390405" y="-3280"/>
                    <a:pt x="565373" y="16622"/>
                    <a:pt x="648326" y="0"/>
                  </a:cubicBezTo>
                  <a:cubicBezTo>
                    <a:pt x="731279" y="-16622"/>
                    <a:pt x="869619" y="41669"/>
                    <a:pt x="1015350" y="0"/>
                  </a:cubicBezTo>
                  <a:cubicBezTo>
                    <a:pt x="1161081" y="-41669"/>
                    <a:pt x="1241433" y="20431"/>
                    <a:pt x="1454973" y="0"/>
                  </a:cubicBezTo>
                  <a:cubicBezTo>
                    <a:pt x="1413570" y="80029"/>
                    <a:pt x="1315920" y="136222"/>
                    <a:pt x="1209971" y="245002"/>
                  </a:cubicBezTo>
                  <a:cubicBezTo>
                    <a:pt x="1004093" y="295341"/>
                    <a:pt x="926938" y="230057"/>
                    <a:pt x="782448" y="245002"/>
                  </a:cubicBezTo>
                  <a:cubicBezTo>
                    <a:pt x="637958" y="259947"/>
                    <a:pt x="452986" y="211764"/>
                    <a:pt x="354925" y="245002"/>
                  </a:cubicBezTo>
                  <a:cubicBezTo>
                    <a:pt x="256864" y="278240"/>
                    <a:pt x="119294" y="204739"/>
                    <a:pt x="0" y="245002"/>
                  </a:cubicBezTo>
                  <a:close/>
                </a:path>
                <a:path w="1454973" h="441557" fill="none" extrusionOk="0">
                  <a:moveTo>
                    <a:pt x="0" y="245002"/>
                  </a:moveTo>
                  <a:cubicBezTo>
                    <a:pt x="38119" y="181669"/>
                    <a:pt x="216527" y="83630"/>
                    <a:pt x="245002" y="0"/>
                  </a:cubicBezTo>
                  <a:cubicBezTo>
                    <a:pt x="371894" y="-46656"/>
                    <a:pt x="522627" y="1333"/>
                    <a:pt x="636226" y="0"/>
                  </a:cubicBezTo>
                  <a:cubicBezTo>
                    <a:pt x="749825" y="-1333"/>
                    <a:pt x="835413" y="44191"/>
                    <a:pt x="1027450" y="0"/>
                  </a:cubicBezTo>
                  <a:cubicBezTo>
                    <a:pt x="1219487" y="-44191"/>
                    <a:pt x="1307905" y="20183"/>
                    <a:pt x="1454973" y="0"/>
                  </a:cubicBezTo>
                  <a:cubicBezTo>
                    <a:pt x="1473388" y="65079"/>
                    <a:pt x="1437645" y="126186"/>
                    <a:pt x="1454973" y="196555"/>
                  </a:cubicBezTo>
                  <a:cubicBezTo>
                    <a:pt x="1397640" y="257468"/>
                    <a:pt x="1269820" y="334422"/>
                    <a:pt x="1209971" y="441557"/>
                  </a:cubicBezTo>
                  <a:cubicBezTo>
                    <a:pt x="1110979" y="461152"/>
                    <a:pt x="965281" y="438089"/>
                    <a:pt x="782448" y="441557"/>
                  </a:cubicBezTo>
                  <a:cubicBezTo>
                    <a:pt x="599615" y="445025"/>
                    <a:pt x="536039" y="414241"/>
                    <a:pt x="391224" y="441557"/>
                  </a:cubicBezTo>
                  <a:cubicBezTo>
                    <a:pt x="246409" y="468873"/>
                    <a:pt x="79742" y="411780"/>
                    <a:pt x="0" y="441557"/>
                  </a:cubicBezTo>
                  <a:cubicBezTo>
                    <a:pt x="-7195" y="379168"/>
                    <a:pt x="21909" y="324778"/>
                    <a:pt x="0" y="245002"/>
                  </a:cubicBezTo>
                  <a:close/>
                  <a:moveTo>
                    <a:pt x="0" y="245002"/>
                  </a:moveTo>
                  <a:cubicBezTo>
                    <a:pt x="168127" y="235827"/>
                    <a:pt x="276536" y="269039"/>
                    <a:pt x="415423" y="245002"/>
                  </a:cubicBezTo>
                  <a:cubicBezTo>
                    <a:pt x="554310" y="220965"/>
                    <a:pt x="692237" y="258957"/>
                    <a:pt x="782448" y="245002"/>
                  </a:cubicBezTo>
                  <a:cubicBezTo>
                    <a:pt x="872660" y="231047"/>
                    <a:pt x="1031716" y="253558"/>
                    <a:pt x="1209971" y="245002"/>
                  </a:cubicBezTo>
                  <a:cubicBezTo>
                    <a:pt x="1256546" y="169056"/>
                    <a:pt x="1350439" y="132310"/>
                    <a:pt x="1454973" y="0"/>
                  </a:cubicBezTo>
                  <a:moveTo>
                    <a:pt x="1209971" y="245002"/>
                  </a:moveTo>
                  <a:cubicBezTo>
                    <a:pt x="1228004" y="340107"/>
                    <a:pt x="1188204" y="352457"/>
                    <a:pt x="1209971" y="441557"/>
                  </a:cubicBezTo>
                </a:path>
                <a:path w="1454973" h="441557" fill="none" stroke="0" extrusionOk="0">
                  <a:moveTo>
                    <a:pt x="0" y="245002"/>
                  </a:moveTo>
                  <a:cubicBezTo>
                    <a:pt x="35149" y="152185"/>
                    <a:pt x="192162" y="71462"/>
                    <a:pt x="245002" y="0"/>
                  </a:cubicBezTo>
                  <a:cubicBezTo>
                    <a:pt x="389758" y="-22453"/>
                    <a:pt x="562972" y="48571"/>
                    <a:pt x="672525" y="0"/>
                  </a:cubicBezTo>
                  <a:cubicBezTo>
                    <a:pt x="782078" y="-48571"/>
                    <a:pt x="988576" y="15900"/>
                    <a:pt x="1087948" y="0"/>
                  </a:cubicBezTo>
                  <a:cubicBezTo>
                    <a:pt x="1187320" y="-15900"/>
                    <a:pt x="1381405" y="9408"/>
                    <a:pt x="1454973" y="0"/>
                  </a:cubicBezTo>
                  <a:cubicBezTo>
                    <a:pt x="1472949" y="87070"/>
                    <a:pt x="1433510" y="130426"/>
                    <a:pt x="1454973" y="196555"/>
                  </a:cubicBezTo>
                  <a:cubicBezTo>
                    <a:pt x="1393963" y="304795"/>
                    <a:pt x="1271656" y="353566"/>
                    <a:pt x="1209971" y="441557"/>
                  </a:cubicBezTo>
                  <a:cubicBezTo>
                    <a:pt x="1112925" y="465088"/>
                    <a:pt x="938987" y="439832"/>
                    <a:pt x="842946" y="441557"/>
                  </a:cubicBezTo>
                  <a:cubicBezTo>
                    <a:pt x="746906" y="443282"/>
                    <a:pt x="638499" y="417917"/>
                    <a:pt x="451723" y="441557"/>
                  </a:cubicBezTo>
                  <a:cubicBezTo>
                    <a:pt x="264947" y="465197"/>
                    <a:pt x="157319" y="421303"/>
                    <a:pt x="0" y="441557"/>
                  </a:cubicBezTo>
                  <a:cubicBezTo>
                    <a:pt x="-5682" y="394023"/>
                    <a:pt x="17177" y="305737"/>
                    <a:pt x="0" y="245002"/>
                  </a:cubicBezTo>
                  <a:close/>
                  <a:moveTo>
                    <a:pt x="0" y="245002"/>
                  </a:moveTo>
                  <a:cubicBezTo>
                    <a:pt x="156087" y="208687"/>
                    <a:pt x="262834" y="286056"/>
                    <a:pt x="403324" y="245002"/>
                  </a:cubicBezTo>
                  <a:cubicBezTo>
                    <a:pt x="543814" y="203948"/>
                    <a:pt x="710665" y="291312"/>
                    <a:pt x="806647" y="245002"/>
                  </a:cubicBezTo>
                  <a:cubicBezTo>
                    <a:pt x="902629" y="198692"/>
                    <a:pt x="1073393" y="252770"/>
                    <a:pt x="1209971" y="245002"/>
                  </a:cubicBezTo>
                  <a:cubicBezTo>
                    <a:pt x="1276677" y="126085"/>
                    <a:pt x="1391088" y="65073"/>
                    <a:pt x="1454973" y="0"/>
                  </a:cubicBezTo>
                  <a:moveTo>
                    <a:pt x="1209971" y="245002"/>
                  </a:moveTo>
                  <a:cubicBezTo>
                    <a:pt x="1211183" y="310106"/>
                    <a:pt x="1196092" y="362102"/>
                    <a:pt x="1209971" y="441557"/>
                  </a:cubicBezTo>
                </a:path>
              </a:pathLst>
            </a:custGeom>
            <a:grpFill/>
            <a:ln w="41275">
              <a:solidFill>
                <a:schemeClr val="tx1"/>
              </a:solidFill>
              <a:extLst>
                <a:ext uri="{C807C97D-BFC1-408E-A445-0C87EB9F89A2}">
                  <ask:lineSketchStyleProps xmlns:ask="http://schemas.microsoft.com/office/drawing/2018/sketchyshapes" sd="852854689">
                    <a:prstGeom prst="cube">
                      <a:avLst>
                        <a:gd name="adj" fmla="val 5548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65000"/>
                      <a:lumOff val="35000"/>
                    </a:prstClr>
                  </a:solidFill>
                  <a:effectLst/>
                  <a:uLnTx/>
                  <a:uFillTx/>
                  <a:latin typeface="Comic Sans MS" panose="030F0902030302020204" pitchFamily="66" charset="0"/>
                  <a:ea typeface="+mn-ea"/>
                  <a:cs typeface="+mn-cs"/>
                </a:rPr>
                <a:t>RUNTIME</a:t>
              </a:r>
            </a:p>
          </p:txBody>
        </p:sp>
        <p:sp>
          <p:nvSpPr>
            <p:cNvPr id="1140" name="Rectangle 37">
              <a:extLst>
                <a:ext uri="{FF2B5EF4-FFF2-40B4-BE49-F238E27FC236}">
                  <a16:creationId xmlns:a16="http://schemas.microsoft.com/office/drawing/2014/main" id="{F66E956C-3B73-CC42-AAEF-EB400D92C891}"/>
                </a:ext>
              </a:extLst>
            </p:cNvPr>
            <p:cNvSpPr/>
            <p:nvPr/>
          </p:nvSpPr>
          <p:spPr>
            <a:xfrm>
              <a:off x="2525126" y="5440094"/>
              <a:ext cx="1454973" cy="441557"/>
            </a:xfrm>
            <a:custGeom>
              <a:avLst/>
              <a:gdLst>
                <a:gd name="connsiteX0" fmla="*/ 0 w 1454973"/>
                <a:gd name="connsiteY0" fmla="*/ 245002 h 441557"/>
                <a:gd name="connsiteX1" fmla="*/ 379124 w 1454973"/>
                <a:gd name="connsiteY1" fmla="*/ 245002 h 441557"/>
                <a:gd name="connsiteX2" fmla="*/ 794548 w 1454973"/>
                <a:gd name="connsiteY2" fmla="*/ 245002 h 441557"/>
                <a:gd name="connsiteX3" fmla="*/ 1209971 w 1454973"/>
                <a:gd name="connsiteY3" fmla="*/ 245002 h 441557"/>
                <a:gd name="connsiteX4" fmla="*/ 1209971 w 1454973"/>
                <a:gd name="connsiteY4" fmla="*/ 441557 h 441557"/>
                <a:gd name="connsiteX5" fmla="*/ 818747 w 1454973"/>
                <a:gd name="connsiteY5" fmla="*/ 441557 h 441557"/>
                <a:gd name="connsiteX6" fmla="*/ 391224 w 1454973"/>
                <a:gd name="connsiteY6" fmla="*/ 441557 h 441557"/>
                <a:gd name="connsiteX7" fmla="*/ 0 w 1454973"/>
                <a:gd name="connsiteY7" fmla="*/ 441557 h 441557"/>
                <a:gd name="connsiteX8" fmla="*/ 0 w 1454973"/>
                <a:gd name="connsiteY8" fmla="*/ 245002 h 441557"/>
                <a:gd name="connsiteX0" fmla="*/ 1209971 w 1454973"/>
                <a:gd name="connsiteY0" fmla="*/ 245002 h 441557"/>
                <a:gd name="connsiteX1" fmla="*/ 1454973 w 1454973"/>
                <a:gd name="connsiteY1" fmla="*/ 0 h 441557"/>
                <a:gd name="connsiteX2" fmla="*/ 1454973 w 1454973"/>
                <a:gd name="connsiteY2" fmla="*/ 196555 h 441557"/>
                <a:gd name="connsiteX3" fmla="*/ 1209971 w 1454973"/>
                <a:gd name="connsiteY3" fmla="*/ 441557 h 441557"/>
                <a:gd name="connsiteX4" fmla="*/ 1209971 w 1454973"/>
                <a:gd name="connsiteY4" fmla="*/ 245002 h 441557"/>
                <a:gd name="connsiteX0" fmla="*/ 0 w 1454973"/>
                <a:gd name="connsiteY0" fmla="*/ 245002 h 441557"/>
                <a:gd name="connsiteX1" fmla="*/ 245002 w 1454973"/>
                <a:gd name="connsiteY1" fmla="*/ 0 h 441557"/>
                <a:gd name="connsiteX2" fmla="*/ 648326 w 1454973"/>
                <a:gd name="connsiteY2" fmla="*/ 0 h 441557"/>
                <a:gd name="connsiteX3" fmla="*/ 1015350 w 1454973"/>
                <a:gd name="connsiteY3" fmla="*/ 0 h 441557"/>
                <a:gd name="connsiteX4" fmla="*/ 1454973 w 1454973"/>
                <a:gd name="connsiteY4" fmla="*/ 0 h 441557"/>
                <a:gd name="connsiteX5" fmla="*/ 1209971 w 1454973"/>
                <a:gd name="connsiteY5" fmla="*/ 245002 h 441557"/>
                <a:gd name="connsiteX6" fmla="*/ 782448 w 1454973"/>
                <a:gd name="connsiteY6" fmla="*/ 245002 h 441557"/>
                <a:gd name="connsiteX7" fmla="*/ 354925 w 1454973"/>
                <a:gd name="connsiteY7" fmla="*/ 245002 h 441557"/>
                <a:gd name="connsiteX8" fmla="*/ 0 w 1454973"/>
                <a:gd name="connsiteY8" fmla="*/ 245002 h 441557"/>
                <a:gd name="connsiteX0" fmla="*/ 0 w 1454973"/>
                <a:gd name="connsiteY0" fmla="*/ 245002 h 441557"/>
                <a:gd name="connsiteX1" fmla="*/ 245002 w 1454973"/>
                <a:gd name="connsiteY1" fmla="*/ 0 h 441557"/>
                <a:gd name="connsiteX2" fmla="*/ 636226 w 1454973"/>
                <a:gd name="connsiteY2" fmla="*/ 0 h 441557"/>
                <a:gd name="connsiteX3" fmla="*/ 1027450 w 1454973"/>
                <a:gd name="connsiteY3" fmla="*/ 0 h 441557"/>
                <a:gd name="connsiteX4" fmla="*/ 1454973 w 1454973"/>
                <a:gd name="connsiteY4" fmla="*/ 0 h 441557"/>
                <a:gd name="connsiteX5" fmla="*/ 1454973 w 1454973"/>
                <a:gd name="connsiteY5" fmla="*/ 196555 h 441557"/>
                <a:gd name="connsiteX6" fmla="*/ 1209971 w 1454973"/>
                <a:gd name="connsiteY6" fmla="*/ 441557 h 441557"/>
                <a:gd name="connsiteX7" fmla="*/ 782448 w 1454973"/>
                <a:gd name="connsiteY7" fmla="*/ 441557 h 441557"/>
                <a:gd name="connsiteX8" fmla="*/ 391224 w 1454973"/>
                <a:gd name="connsiteY8" fmla="*/ 441557 h 441557"/>
                <a:gd name="connsiteX9" fmla="*/ 0 w 1454973"/>
                <a:gd name="connsiteY9" fmla="*/ 441557 h 441557"/>
                <a:gd name="connsiteX10" fmla="*/ 0 w 1454973"/>
                <a:gd name="connsiteY10" fmla="*/ 245002 h 441557"/>
                <a:gd name="connsiteX11" fmla="*/ 0 w 1454973"/>
                <a:gd name="connsiteY11" fmla="*/ 245002 h 441557"/>
                <a:gd name="connsiteX12" fmla="*/ 415423 w 1454973"/>
                <a:gd name="connsiteY12" fmla="*/ 245002 h 441557"/>
                <a:gd name="connsiteX13" fmla="*/ 782448 w 1454973"/>
                <a:gd name="connsiteY13" fmla="*/ 245002 h 441557"/>
                <a:gd name="connsiteX14" fmla="*/ 1209971 w 1454973"/>
                <a:gd name="connsiteY14" fmla="*/ 245002 h 441557"/>
                <a:gd name="connsiteX15" fmla="*/ 1454973 w 1454973"/>
                <a:gd name="connsiteY15" fmla="*/ 0 h 441557"/>
                <a:gd name="connsiteX16" fmla="*/ 1209971 w 1454973"/>
                <a:gd name="connsiteY16" fmla="*/ 245002 h 441557"/>
                <a:gd name="connsiteX17" fmla="*/ 1209971 w 1454973"/>
                <a:gd name="connsiteY17" fmla="*/ 441557 h 4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4973" h="441557" stroke="0" extrusionOk="0">
                  <a:moveTo>
                    <a:pt x="0" y="245002"/>
                  </a:moveTo>
                  <a:cubicBezTo>
                    <a:pt x="148529" y="201821"/>
                    <a:pt x="286778" y="263236"/>
                    <a:pt x="379124" y="245002"/>
                  </a:cubicBezTo>
                  <a:cubicBezTo>
                    <a:pt x="471470" y="226768"/>
                    <a:pt x="649779" y="247642"/>
                    <a:pt x="794548" y="245002"/>
                  </a:cubicBezTo>
                  <a:cubicBezTo>
                    <a:pt x="939317" y="242362"/>
                    <a:pt x="1126374" y="276109"/>
                    <a:pt x="1209971" y="245002"/>
                  </a:cubicBezTo>
                  <a:cubicBezTo>
                    <a:pt x="1232859" y="295006"/>
                    <a:pt x="1207482" y="383932"/>
                    <a:pt x="1209971" y="441557"/>
                  </a:cubicBezTo>
                  <a:cubicBezTo>
                    <a:pt x="1111762" y="461545"/>
                    <a:pt x="898092" y="425009"/>
                    <a:pt x="818747" y="441557"/>
                  </a:cubicBezTo>
                  <a:cubicBezTo>
                    <a:pt x="739402" y="458105"/>
                    <a:pt x="547732" y="411783"/>
                    <a:pt x="391224" y="441557"/>
                  </a:cubicBezTo>
                  <a:cubicBezTo>
                    <a:pt x="234716" y="471331"/>
                    <a:pt x="174441" y="409719"/>
                    <a:pt x="0" y="441557"/>
                  </a:cubicBezTo>
                  <a:cubicBezTo>
                    <a:pt x="-15573" y="353755"/>
                    <a:pt x="1166" y="326231"/>
                    <a:pt x="0" y="245002"/>
                  </a:cubicBezTo>
                  <a:close/>
                </a:path>
                <a:path w="1454973" h="441557" fill="darkenLess" stroke="0" extrusionOk="0">
                  <a:moveTo>
                    <a:pt x="1209971" y="245002"/>
                  </a:moveTo>
                  <a:cubicBezTo>
                    <a:pt x="1283700" y="151364"/>
                    <a:pt x="1367278" y="142723"/>
                    <a:pt x="1454973" y="0"/>
                  </a:cubicBezTo>
                  <a:cubicBezTo>
                    <a:pt x="1475336" y="68809"/>
                    <a:pt x="1448906" y="122350"/>
                    <a:pt x="1454973" y="196555"/>
                  </a:cubicBezTo>
                  <a:cubicBezTo>
                    <a:pt x="1359576" y="299963"/>
                    <a:pt x="1232313" y="365340"/>
                    <a:pt x="1209971" y="441557"/>
                  </a:cubicBezTo>
                  <a:cubicBezTo>
                    <a:pt x="1198346" y="391349"/>
                    <a:pt x="1215663" y="331719"/>
                    <a:pt x="1209971" y="245002"/>
                  </a:cubicBezTo>
                  <a:close/>
                </a:path>
                <a:path w="1454973" h="441557" fill="lightenLess" stroke="0" extrusionOk="0">
                  <a:moveTo>
                    <a:pt x="0" y="245002"/>
                  </a:moveTo>
                  <a:cubicBezTo>
                    <a:pt x="50607" y="152988"/>
                    <a:pt x="191507" y="55680"/>
                    <a:pt x="245002" y="0"/>
                  </a:cubicBezTo>
                  <a:cubicBezTo>
                    <a:pt x="390405" y="-3280"/>
                    <a:pt x="565373" y="16622"/>
                    <a:pt x="648326" y="0"/>
                  </a:cubicBezTo>
                  <a:cubicBezTo>
                    <a:pt x="731279" y="-16622"/>
                    <a:pt x="869619" y="41669"/>
                    <a:pt x="1015350" y="0"/>
                  </a:cubicBezTo>
                  <a:cubicBezTo>
                    <a:pt x="1161081" y="-41669"/>
                    <a:pt x="1241433" y="20431"/>
                    <a:pt x="1454973" y="0"/>
                  </a:cubicBezTo>
                  <a:cubicBezTo>
                    <a:pt x="1413570" y="80029"/>
                    <a:pt x="1315920" y="136222"/>
                    <a:pt x="1209971" y="245002"/>
                  </a:cubicBezTo>
                  <a:cubicBezTo>
                    <a:pt x="1004093" y="295341"/>
                    <a:pt x="926938" y="230057"/>
                    <a:pt x="782448" y="245002"/>
                  </a:cubicBezTo>
                  <a:cubicBezTo>
                    <a:pt x="637958" y="259947"/>
                    <a:pt x="452986" y="211764"/>
                    <a:pt x="354925" y="245002"/>
                  </a:cubicBezTo>
                  <a:cubicBezTo>
                    <a:pt x="256864" y="278240"/>
                    <a:pt x="119294" y="204739"/>
                    <a:pt x="0" y="245002"/>
                  </a:cubicBezTo>
                  <a:close/>
                </a:path>
                <a:path w="1454973" h="441557" fill="none" extrusionOk="0">
                  <a:moveTo>
                    <a:pt x="0" y="245002"/>
                  </a:moveTo>
                  <a:cubicBezTo>
                    <a:pt x="38119" y="181669"/>
                    <a:pt x="216527" y="83630"/>
                    <a:pt x="245002" y="0"/>
                  </a:cubicBezTo>
                  <a:cubicBezTo>
                    <a:pt x="371894" y="-46656"/>
                    <a:pt x="522627" y="1333"/>
                    <a:pt x="636226" y="0"/>
                  </a:cubicBezTo>
                  <a:cubicBezTo>
                    <a:pt x="749825" y="-1333"/>
                    <a:pt x="835413" y="44191"/>
                    <a:pt x="1027450" y="0"/>
                  </a:cubicBezTo>
                  <a:cubicBezTo>
                    <a:pt x="1219487" y="-44191"/>
                    <a:pt x="1307905" y="20183"/>
                    <a:pt x="1454973" y="0"/>
                  </a:cubicBezTo>
                  <a:cubicBezTo>
                    <a:pt x="1473388" y="65079"/>
                    <a:pt x="1437645" y="126186"/>
                    <a:pt x="1454973" y="196555"/>
                  </a:cubicBezTo>
                  <a:cubicBezTo>
                    <a:pt x="1397640" y="257468"/>
                    <a:pt x="1269820" y="334422"/>
                    <a:pt x="1209971" y="441557"/>
                  </a:cubicBezTo>
                  <a:cubicBezTo>
                    <a:pt x="1110979" y="461152"/>
                    <a:pt x="965281" y="438089"/>
                    <a:pt x="782448" y="441557"/>
                  </a:cubicBezTo>
                  <a:cubicBezTo>
                    <a:pt x="599615" y="445025"/>
                    <a:pt x="536039" y="414241"/>
                    <a:pt x="391224" y="441557"/>
                  </a:cubicBezTo>
                  <a:cubicBezTo>
                    <a:pt x="246409" y="468873"/>
                    <a:pt x="79742" y="411780"/>
                    <a:pt x="0" y="441557"/>
                  </a:cubicBezTo>
                  <a:cubicBezTo>
                    <a:pt x="-7195" y="379168"/>
                    <a:pt x="21909" y="324778"/>
                    <a:pt x="0" y="245002"/>
                  </a:cubicBezTo>
                  <a:close/>
                  <a:moveTo>
                    <a:pt x="0" y="245002"/>
                  </a:moveTo>
                  <a:cubicBezTo>
                    <a:pt x="168127" y="235827"/>
                    <a:pt x="276536" y="269039"/>
                    <a:pt x="415423" y="245002"/>
                  </a:cubicBezTo>
                  <a:cubicBezTo>
                    <a:pt x="554310" y="220965"/>
                    <a:pt x="692237" y="258957"/>
                    <a:pt x="782448" y="245002"/>
                  </a:cubicBezTo>
                  <a:cubicBezTo>
                    <a:pt x="872660" y="231047"/>
                    <a:pt x="1031716" y="253558"/>
                    <a:pt x="1209971" y="245002"/>
                  </a:cubicBezTo>
                  <a:cubicBezTo>
                    <a:pt x="1256546" y="169056"/>
                    <a:pt x="1350439" y="132310"/>
                    <a:pt x="1454973" y="0"/>
                  </a:cubicBezTo>
                  <a:moveTo>
                    <a:pt x="1209971" y="245002"/>
                  </a:moveTo>
                  <a:cubicBezTo>
                    <a:pt x="1228004" y="340107"/>
                    <a:pt x="1188204" y="352457"/>
                    <a:pt x="1209971" y="441557"/>
                  </a:cubicBezTo>
                </a:path>
                <a:path w="1454973" h="441557" fill="none" stroke="0" extrusionOk="0">
                  <a:moveTo>
                    <a:pt x="0" y="245002"/>
                  </a:moveTo>
                  <a:cubicBezTo>
                    <a:pt x="35149" y="152185"/>
                    <a:pt x="192162" y="71462"/>
                    <a:pt x="245002" y="0"/>
                  </a:cubicBezTo>
                  <a:cubicBezTo>
                    <a:pt x="389758" y="-22453"/>
                    <a:pt x="562972" y="48571"/>
                    <a:pt x="672525" y="0"/>
                  </a:cubicBezTo>
                  <a:cubicBezTo>
                    <a:pt x="782078" y="-48571"/>
                    <a:pt x="988576" y="15900"/>
                    <a:pt x="1087948" y="0"/>
                  </a:cubicBezTo>
                  <a:cubicBezTo>
                    <a:pt x="1187320" y="-15900"/>
                    <a:pt x="1381405" y="9408"/>
                    <a:pt x="1454973" y="0"/>
                  </a:cubicBezTo>
                  <a:cubicBezTo>
                    <a:pt x="1472949" y="87070"/>
                    <a:pt x="1433510" y="130426"/>
                    <a:pt x="1454973" y="196555"/>
                  </a:cubicBezTo>
                  <a:cubicBezTo>
                    <a:pt x="1393963" y="304795"/>
                    <a:pt x="1271656" y="353566"/>
                    <a:pt x="1209971" y="441557"/>
                  </a:cubicBezTo>
                  <a:cubicBezTo>
                    <a:pt x="1112925" y="465088"/>
                    <a:pt x="938987" y="439832"/>
                    <a:pt x="842946" y="441557"/>
                  </a:cubicBezTo>
                  <a:cubicBezTo>
                    <a:pt x="746906" y="443282"/>
                    <a:pt x="638499" y="417917"/>
                    <a:pt x="451723" y="441557"/>
                  </a:cubicBezTo>
                  <a:cubicBezTo>
                    <a:pt x="264947" y="465197"/>
                    <a:pt x="157319" y="421303"/>
                    <a:pt x="0" y="441557"/>
                  </a:cubicBezTo>
                  <a:cubicBezTo>
                    <a:pt x="-5682" y="394023"/>
                    <a:pt x="17177" y="305737"/>
                    <a:pt x="0" y="245002"/>
                  </a:cubicBezTo>
                  <a:close/>
                  <a:moveTo>
                    <a:pt x="0" y="245002"/>
                  </a:moveTo>
                  <a:cubicBezTo>
                    <a:pt x="156087" y="208687"/>
                    <a:pt x="262834" y="286056"/>
                    <a:pt x="403324" y="245002"/>
                  </a:cubicBezTo>
                  <a:cubicBezTo>
                    <a:pt x="543814" y="203948"/>
                    <a:pt x="710665" y="291312"/>
                    <a:pt x="806647" y="245002"/>
                  </a:cubicBezTo>
                  <a:cubicBezTo>
                    <a:pt x="902629" y="198692"/>
                    <a:pt x="1073393" y="252770"/>
                    <a:pt x="1209971" y="245002"/>
                  </a:cubicBezTo>
                  <a:cubicBezTo>
                    <a:pt x="1276677" y="126085"/>
                    <a:pt x="1391088" y="65073"/>
                    <a:pt x="1454973" y="0"/>
                  </a:cubicBezTo>
                  <a:moveTo>
                    <a:pt x="1209971" y="245002"/>
                  </a:moveTo>
                  <a:cubicBezTo>
                    <a:pt x="1211183" y="310106"/>
                    <a:pt x="1196092" y="362102"/>
                    <a:pt x="1209971" y="441557"/>
                  </a:cubicBezTo>
                </a:path>
              </a:pathLst>
            </a:custGeom>
            <a:grpFill/>
            <a:ln w="41275">
              <a:solidFill>
                <a:schemeClr val="tx1"/>
              </a:solidFill>
              <a:extLst>
                <a:ext uri="{C807C97D-BFC1-408E-A445-0C87EB9F89A2}">
                  <ask:lineSketchStyleProps xmlns:ask="http://schemas.microsoft.com/office/drawing/2018/sketchyshapes" sd="852854689">
                    <a:prstGeom prst="cube">
                      <a:avLst>
                        <a:gd name="adj" fmla="val 5548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65000"/>
                      <a:lumOff val="35000"/>
                    </a:prstClr>
                  </a:solidFill>
                  <a:effectLst/>
                  <a:uLnTx/>
                  <a:uFillTx/>
                  <a:latin typeface="Comic Sans MS" panose="030F0902030302020204" pitchFamily="66" charset="0"/>
                  <a:ea typeface="+mn-ea"/>
                  <a:cs typeface="+mn-cs"/>
                </a:rPr>
                <a:t>APP SERVER</a:t>
              </a:r>
            </a:p>
          </p:txBody>
        </p:sp>
        <p:sp>
          <p:nvSpPr>
            <p:cNvPr id="1141" name="Rectangle 37">
              <a:extLst>
                <a:ext uri="{FF2B5EF4-FFF2-40B4-BE49-F238E27FC236}">
                  <a16:creationId xmlns:a16="http://schemas.microsoft.com/office/drawing/2014/main" id="{F0E7C094-310B-A844-B72F-B043D7C0B165}"/>
                </a:ext>
              </a:extLst>
            </p:cNvPr>
            <p:cNvSpPr/>
            <p:nvPr/>
          </p:nvSpPr>
          <p:spPr>
            <a:xfrm>
              <a:off x="2561026" y="5219317"/>
              <a:ext cx="1454973" cy="441557"/>
            </a:xfrm>
            <a:custGeom>
              <a:avLst/>
              <a:gdLst>
                <a:gd name="connsiteX0" fmla="*/ 0 w 1454973"/>
                <a:gd name="connsiteY0" fmla="*/ 245002 h 441557"/>
                <a:gd name="connsiteX1" fmla="*/ 379124 w 1454973"/>
                <a:gd name="connsiteY1" fmla="*/ 245002 h 441557"/>
                <a:gd name="connsiteX2" fmla="*/ 794548 w 1454973"/>
                <a:gd name="connsiteY2" fmla="*/ 245002 h 441557"/>
                <a:gd name="connsiteX3" fmla="*/ 1209971 w 1454973"/>
                <a:gd name="connsiteY3" fmla="*/ 245002 h 441557"/>
                <a:gd name="connsiteX4" fmla="*/ 1209971 w 1454973"/>
                <a:gd name="connsiteY4" fmla="*/ 441557 h 441557"/>
                <a:gd name="connsiteX5" fmla="*/ 818747 w 1454973"/>
                <a:gd name="connsiteY5" fmla="*/ 441557 h 441557"/>
                <a:gd name="connsiteX6" fmla="*/ 391224 w 1454973"/>
                <a:gd name="connsiteY6" fmla="*/ 441557 h 441557"/>
                <a:gd name="connsiteX7" fmla="*/ 0 w 1454973"/>
                <a:gd name="connsiteY7" fmla="*/ 441557 h 441557"/>
                <a:gd name="connsiteX8" fmla="*/ 0 w 1454973"/>
                <a:gd name="connsiteY8" fmla="*/ 245002 h 441557"/>
                <a:gd name="connsiteX0" fmla="*/ 1209971 w 1454973"/>
                <a:gd name="connsiteY0" fmla="*/ 245002 h 441557"/>
                <a:gd name="connsiteX1" fmla="*/ 1454973 w 1454973"/>
                <a:gd name="connsiteY1" fmla="*/ 0 h 441557"/>
                <a:gd name="connsiteX2" fmla="*/ 1454973 w 1454973"/>
                <a:gd name="connsiteY2" fmla="*/ 196555 h 441557"/>
                <a:gd name="connsiteX3" fmla="*/ 1209971 w 1454973"/>
                <a:gd name="connsiteY3" fmla="*/ 441557 h 441557"/>
                <a:gd name="connsiteX4" fmla="*/ 1209971 w 1454973"/>
                <a:gd name="connsiteY4" fmla="*/ 245002 h 441557"/>
                <a:gd name="connsiteX0" fmla="*/ 0 w 1454973"/>
                <a:gd name="connsiteY0" fmla="*/ 245002 h 441557"/>
                <a:gd name="connsiteX1" fmla="*/ 245002 w 1454973"/>
                <a:gd name="connsiteY1" fmla="*/ 0 h 441557"/>
                <a:gd name="connsiteX2" fmla="*/ 648326 w 1454973"/>
                <a:gd name="connsiteY2" fmla="*/ 0 h 441557"/>
                <a:gd name="connsiteX3" fmla="*/ 1015350 w 1454973"/>
                <a:gd name="connsiteY3" fmla="*/ 0 h 441557"/>
                <a:gd name="connsiteX4" fmla="*/ 1454973 w 1454973"/>
                <a:gd name="connsiteY4" fmla="*/ 0 h 441557"/>
                <a:gd name="connsiteX5" fmla="*/ 1209971 w 1454973"/>
                <a:gd name="connsiteY5" fmla="*/ 245002 h 441557"/>
                <a:gd name="connsiteX6" fmla="*/ 782448 w 1454973"/>
                <a:gd name="connsiteY6" fmla="*/ 245002 h 441557"/>
                <a:gd name="connsiteX7" fmla="*/ 354925 w 1454973"/>
                <a:gd name="connsiteY7" fmla="*/ 245002 h 441557"/>
                <a:gd name="connsiteX8" fmla="*/ 0 w 1454973"/>
                <a:gd name="connsiteY8" fmla="*/ 245002 h 441557"/>
                <a:gd name="connsiteX0" fmla="*/ 0 w 1454973"/>
                <a:gd name="connsiteY0" fmla="*/ 245002 h 441557"/>
                <a:gd name="connsiteX1" fmla="*/ 245002 w 1454973"/>
                <a:gd name="connsiteY1" fmla="*/ 0 h 441557"/>
                <a:gd name="connsiteX2" fmla="*/ 636226 w 1454973"/>
                <a:gd name="connsiteY2" fmla="*/ 0 h 441557"/>
                <a:gd name="connsiteX3" fmla="*/ 1027450 w 1454973"/>
                <a:gd name="connsiteY3" fmla="*/ 0 h 441557"/>
                <a:gd name="connsiteX4" fmla="*/ 1454973 w 1454973"/>
                <a:gd name="connsiteY4" fmla="*/ 0 h 441557"/>
                <a:gd name="connsiteX5" fmla="*/ 1454973 w 1454973"/>
                <a:gd name="connsiteY5" fmla="*/ 196555 h 441557"/>
                <a:gd name="connsiteX6" fmla="*/ 1209971 w 1454973"/>
                <a:gd name="connsiteY6" fmla="*/ 441557 h 441557"/>
                <a:gd name="connsiteX7" fmla="*/ 782448 w 1454973"/>
                <a:gd name="connsiteY7" fmla="*/ 441557 h 441557"/>
                <a:gd name="connsiteX8" fmla="*/ 391224 w 1454973"/>
                <a:gd name="connsiteY8" fmla="*/ 441557 h 441557"/>
                <a:gd name="connsiteX9" fmla="*/ 0 w 1454973"/>
                <a:gd name="connsiteY9" fmla="*/ 441557 h 441557"/>
                <a:gd name="connsiteX10" fmla="*/ 0 w 1454973"/>
                <a:gd name="connsiteY10" fmla="*/ 245002 h 441557"/>
                <a:gd name="connsiteX11" fmla="*/ 0 w 1454973"/>
                <a:gd name="connsiteY11" fmla="*/ 245002 h 441557"/>
                <a:gd name="connsiteX12" fmla="*/ 415423 w 1454973"/>
                <a:gd name="connsiteY12" fmla="*/ 245002 h 441557"/>
                <a:gd name="connsiteX13" fmla="*/ 782448 w 1454973"/>
                <a:gd name="connsiteY13" fmla="*/ 245002 h 441557"/>
                <a:gd name="connsiteX14" fmla="*/ 1209971 w 1454973"/>
                <a:gd name="connsiteY14" fmla="*/ 245002 h 441557"/>
                <a:gd name="connsiteX15" fmla="*/ 1454973 w 1454973"/>
                <a:gd name="connsiteY15" fmla="*/ 0 h 441557"/>
                <a:gd name="connsiteX16" fmla="*/ 1209971 w 1454973"/>
                <a:gd name="connsiteY16" fmla="*/ 245002 h 441557"/>
                <a:gd name="connsiteX17" fmla="*/ 1209971 w 1454973"/>
                <a:gd name="connsiteY17" fmla="*/ 441557 h 4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4973" h="441557" stroke="0" extrusionOk="0">
                  <a:moveTo>
                    <a:pt x="0" y="245002"/>
                  </a:moveTo>
                  <a:cubicBezTo>
                    <a:pt x="148529" y="201821"/>
                    <a:pt x="286778" y="263236"/>
                    <a:pt x="379124" y="245002"/>
                  </a:cubicBezTo>
                  <a:cubicBezTo>
                    <a:pt x="471470" y="226768"/>
                    <a:pt x="649779" y="247642"/>
                    <a:pt x="794548" y="245002"/>
                  </a:cubicBezTo>
                  <a:cubicBezTo>
                    <a:pt x="939317" y="242362"/>
                    <a:pt x="1126374" y="276109"/>
                    <a:pt x="1209971" y="245002"/>
                  </a:cubicBezTo>
                  <a:cubicBezTo>
                    <a:pt x="1232859" y="295006"/>
                    <a:pt x="1207482" y="383932"/>
                    <a:pt x="1209971" y="441557"/>
                  </a:cubicBezTo>
                  <a:cubicBezTo>
                    <a:pt x="1111762" y="461545"/>
                    <a:pt x="898092" y="425009"/>
                    <a:pt x="818747" y="441557"/>
                  </a:cubicBezTo>
                  <a:cubicBezTo>
                    <a:pt x="739402" y="458105"/>
                    <a:pt x="547732" y="411783"/>
                    <a:pt x="391224" y="441557"/>
                  </a:cubicBezTo>
                  <a:cubicBezTo>
                    <a:pt x="234716" y="471331"/>
                    <a:pt x="174441" y="409719"/>
                    <a:pt x="0" y="441557"/>
                  </a:cubicBezTo>
                  <a:cubicBezTo>
                    <a:pt x="-15573" y="353755"/>
                    <a:pt x="1166" y="326231"/>
                    <a:pt x="0" y="245002"/>
                  </a:cubicBezTo>
                  <a:close/>
                </a:path>
                <a:path w="1454973" h="441557" fill="darkenLess" stroke="0" extrusionOk="0">
                  <a:moveTo>
                    <a:pt x="1209971" y="245002"/>
                  </a:moveTo>
                  <a:cubicBezTo>
                    <a:pt x="1283700" y="151364"/>
                    <a:pt x="1367278" y="142723"/>
                    <a:pt x="1454973" y="0"/>
                  </a:cubicBezTo>
                  <a:cubicBezTo>
                    <a:pt x="1475336" y="68809"/>
                    <a:pt x="1448906" y="122350"/>
                    <a:pt x="1454973" y="196555"/>
                  </a:cubicBezTo>
                  <a:cubicBezTo>
                    <a:pt x="1359576" y="299963"/>
                    <a:pt x="1232313" y="365340"/>
                    <a:pt x="1209971" y="441557"/>
                  </a:cubicBezTo>
                  <a:cubicBezTo>
                    <a:pt x="1198346" y="391349"/>
                    <a:pt x="1215663" y="331719"/>
                    <a:pt x="1209971" y="245002"/>
                  </a:cubicBezTo>
                  <a:close/>
                </a:path>
                <a:path w="1454973" h="441557" fill="lightenLess" stroke="0" extrusionOk="0">
                  <a:moveTo>
                    <a:pt x="0" y="245002"/>
                  </a:moveTo>
                  <a:cubicBezTo>
                    <a:pt x="50607" y="152988"/>
                    <a:pt x="191507" y="55680"/>
                    <a:pt x="245002" y="0"/>
                  </a:cubicBezTo>
                  <a:cubicBezTo>
                    <a:pt x="390405" y="-3280"/>
                    <a:pt x="565373" y="16622"/>
                    <a:pt x="648326" y="0"/>
                  </a:cubicBezTo>
                  <a:cubicBezTo>
                    <a:pt x="731279" y="-16622"/>
                    <a:pt x="869619" y="41669"/>
                    <a:pt x="1015350" y="0"/>
                  </a:cubicBezTo>
                  <a:cubicBezTo>
                    <a:pt x="1161081" y="-41669"/>
                    <a:pt x="1241433" y="20431"/>
                    <a:pt x="1454973" y="0"/>
                  </a:cubicBezTo>
                  <a:cubicBezTo>
                    <a:pt x="1413570" y="80029"/>
                    <a:pt x="1315920" y="136222"/>
                    <a:pt x="1209971" y="245002"/>
                  </a:cubicBezTo>
                  <a:cubicBezTo>
                    <a:pt x="1004093" y="295341"/>
                    <a:pt x="926938" y="230057"/>
                    <a:pt x="782448" y="245002"/>
                  </a:cubicBezTo>
                  <a:cubicBezTo>
                    <a:pt x="637958" y="259947"/>
                    <a:pt x="452986" y="211764"/>
                    <a:pt x="354925" y="245002"/>
                  </a:cubicBezTo>
                  <a:cubicBezTo>
                    <a:pt x="256864" y="278240"/>
                    <a:pt x="119294" y="204739"/>
                    <a:pt x="0" y="245002"/>
                  </a:cubicBezTo>
                  <a:close/>
                </a:path>
                <a:path w="1454973" h="441557" fill="none" extrusionOk="0">
                  <a:moveTo>
                    <a:pt x="0" y="245002"/>
                  </a:moveTo>
                  <a:cubicBezTo>
                    <a:pt x="38119" y="181669"/>
                    <a:pt x="216527" y="83630"/>
                    <a:pt x="245002" y="0"/>
                  </a:cubicBezTo>
                  <a:cubicBezTo>
                    <a:pt x="371894" y="-46656"/>
                    <a:pt x="522627" y="1333"/>
                    <a:pt x="636226" y="0"/>
                  </a:cubicBezTo>
                  <a:cubicBezTo>
                    <a:pt x="749825" y="-1333"/>
                    <a:pt x="835413" y="44191"/>
                    <a:pt x="1027450" y="0"/>
                  </a:cubicBezTo>
                  <a:cubicBezTo>
                    <a:pt x="1219487" y="-44191"/>
                    <a:pt x="1307905" y="20183"/>
                    <a:pt x="1454973" y="0"/>
                  </a:cubicBezTo>
                  <a:cubicBezTo>
                    <a:pt x="1473388" y="65079"/>
                    <a:pt x="1437645" y="126186"/>
                    <a:pt x="1454973" y="196555"/>
                  </a:cubicBezTo>
                  <a:cubicBezTo>
                    <a:pt x="1397640" y="257468"/>
                    <a:pt x="1269820" y="334422"/>
                    <a:pt x="1209971" y="441557"/>
                  </a:cubicBezTo>
                  <a:cubicBezTo>
                    <a:pt x="1110979" y="461152"/>
                    <a:pt x="965281" y="438089"/>
                    <a:pt x="782448" y="441557"/>
                  </a:cubicBezTo>
                  <a:cubicBezTo>
                    <a:pt x="599615" y="445025"/>
                    <a:pt x="536039" y="414241"/>
                    <a:pt x="391224" y="441557"/>
                  </a:cubicBezTo>
                  <a:cubicBezTo>
                    <a:pt x="246409" y="468873"/>
                    <a:pt x="79742" y="411780"/>
                    <a:pt x="0" y="441557"/>
                  </a:cubicBezTo>
                  <a:cubicBezTo>
                    <a:pt x="-7195" y="379168"/>
                    <a:pt x="21909" y="324778"/>
                    <a:pt x="0" y="245002"/>
                  </a:cubicBezTo>
                  <a:close/>
                  <a:moveTo>
                    <a:pt x="0" y="245002"/>
                  </a:moveTo>
                  <a:cubicBezTo>
                    <a:pt x="168127" y="235827"/>
                    <a:pt x="276536" y="269039"/>
                    <a:pt x="415423" y="245002"/>
                  </a:cubicBezTo>
                  <a:cubicBezTo>
                    <a:pt x="554310" y="220965"/>
                    <a:pt x="692237" y="258957"/>
                    <a:pt x="782448" y="245002"/>
                  </a:cubicBezTo>
                  <a:cubicBezTo>
                    <a:pt x="872660" y="231047"/>
                    <a:pt x="1031716" y="253558"/>
                    <a:pt x="1209971" y="245002"/>
                  </a:cubicBezTo>
                  <a:cubicBezTo>
                    <a:pt x="1256546" y="169056"/>
                    <a:pt x="1350439" y="132310"/>
                    <a:pt x="1454973" y="0"/>
                  </a:cubicBezTo>
                  <a:moveTo>
                    <a:pt x="1209971" y="245002"/>
                  </a:moveTo>
                  <a:cubicBezTo>
                    <a:pt x="1228004" y="340107"/>
                    <a:pt x="1188204" y="352457"/>
                    <a:pt x="1209971" y="441557"/>
                  </a:cubicBezTo>
                </a:path>
                <a:path w="1454973" h="441557" fill="none" stroke="0" extrusionOk="0">
                  <a:moveTo>
                    <a:pt x="0" y="245002"/>
                  </a:moveTo>
                  <a:cubicBezTo>
                    <a:pt x="35149" y="152185"/>
                    <a:pt x="192162" y="71462"/>
                    <a:pt x="245002" y="0"/>
                  </a:cubicBezTo>
                  <a:cubicBezTo>
                    <a:pt x="389758" y="-22453"/>
                    <a:pt x="562972" y="48571"/>
                    <a:pt x="672525" y="0"/>
                  </a:cubicBezTo>
                  <a:cubicBezTo>
                    <a:pt x="782078" y="-48571"/>
                    <a:pt x="988576" y="15900"/>
                    <a:pt x="1087948" y="0"/>
                  </a:cubicBezTo>
                  <a:cubicBezTo>
                    <a:pt x="1187320" y="-15900"/>
                    <a:pt x="1381405" y="9408"/>
                    <a:pt x="1454973" y="0"/>
                  </a:cubicBezTo>
                  <a:cubicBezTo>
                    <a:pt x="1472949" y="87070"/>
                    <a:pt x="1433510" y="130426"/>
                    <a:pt x="1454973" y="196555"/>
                  </a:cubicBezTo>
                  <a:cubicBezTo>
                    <a:pt x="1393963" y="304795"/>
                    <a:pt x="1271656" y="353566"/>
                    <a:pt x="1209971" y="441557"/>
                  </a:cubicBezTo>
                  <a:cubicBezTo>
                    <a:pt x="1112925" y="465088"/>
                    <a:pt x="938987" y="439832"/>
                    <a:pt x="842946" y="441557"/>
                  </a:cubicBezTo>
                  <a:cubicBezTo>
                    <a:pt x="746906" y="443282"/>
                    <a:pt x="638499" y="417917"/>
                    <a:pt x="451723" y="441557"/>
                  </a:cubicBezTo>
                  <a:cubicBezTo>
                    <a:pt x="264947" y="465197"/>
                    <a:pt x="157319" y="421303"/>
                    <a:pt x="0" y="441557"/>
                  </a:cubicBezTo>
                  <a:cubicBezTo>
                    <a:pt x="-5682" y="394023"/>
                    <a:pt x="17177" y="305737"/>
                    <a:pt x="0" y="245002"/>
                  </a:cubicBezTo>
                  <a:close/>
                  <a:moveTo>
                    <a:pt x="0" y="245002"/>
                  </a:moveTo>
                  <a:cubicBezTo>
                    <a:pt x="156087" y="208687"/>
                    <a:pt x="262834" y="286056"/>
                    <a:pt x="403324" y="245002"/>
                  </a:cubicBezTo>
                  <a:cubicBezTo>
                    <a:pt x="543814" y="203948"/>
                    <a:pt x="710665" y="291312"/>
                    <a:pt x="806647" y="245002"/>
                  </a:cubicBezTo>
                  <a:cubicBezTo>
                    <a:pt x="902629" y="198692"/>
                    <a:pt x="1073393" y="252770"/>
                    <a:pt x="1209971" y="245002"/>
                  </a:cubicBezTo>
                  <a:cubicBezTo>
                    <a:pt x="1276677" y="126085"/>
                    <a:pt x="1391088" y="65073"/>
                    <a:pt x="1454973" y="0"/>
                  </a:cubicBezTo>
                  <a:moveTo>
                    <a:pt x="1209971" y="245002"/>
                  </a:moveTo>
                  <a:cubicBezTo>
                    <a:pt x="1211183" y="310106"/>
                    <a:pt x="1196092" y="362102"/>
                    <a:pt x="1209971" y="441557"/>
                  </a:cubicBezTo>
                </a:path>
              </a:pathLst>
            </a:custGeom>
            <a:grpFill/>
            <a:ln w="41275">
              <a:solidFill>
                <a:schemeClr val="tx1"/>
              </a:solidFill>
              <a:extLst>
                <a:ext uri="{C807C97D-BFC1-408E-A445-0C87EB9F89A2}">
                  <ask:lineSketchStyleProps xmlns:ask="http://schemas.microsoft.com/office/drawing/2018/sketchyshapes" sd="852854689">
                    <a:prstGeom prst="cube">
                      <a:avLst>
                        <a:gd name="adj" fmla="val 5548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65000"/>
                      <a:lumOff val="35000"/>
                    </a:prstClr>
                  </a:solidFill>
                  <a:effectLst/>
                  <a:uLnTx/>
                  <a:uFillTx/>
                  <a:latin typeface="Comic Sans MS" panose="030F0902030302020204" pitchFamily="66" charset="0"/>
                  <a:ea typeface="+mn-ea"/>
                  <a:cs typeface="+mn-cs"/>
                </a:rPr>
                <a:t>FRAMEWORKS</a:t>
              </a:r>
            </a:p>
          </p:txBody>
        </p:sp>
        <p:sp>
          <p:nvSpPr>
            <p:cNvPr id="1142" name="Rectangle 37">
              <a:extLst>
                <a:ext uri="{FF2B5EF4-FFF2-40B4-BE49-F238E27FC236}">
                  <a16:creationId xmlns:a16="http://schemas.microsoft.com/office/drawing/2014/main" id="{C6C3CB34-519F-7146-AAAA-0588F9E6A5DB}"/>
                </a:ext>
              </a:extLst>
            </p:cNvPr>
            <p:cNvSpPr/>
            <p:nvPr/>
          </p:nvSpPr>
          <p:spPr>
            <a:xfrm>
              <a:off x="2525125" y="4998241"/>
              <a:ext cx="1454973" cy="441557"/>
            </a:xfrm>
            <a:custGeom>
              <a:avLst/>
              <a:gdLst>
                <a:gd name="connsiteX0" fmla="*/ 0 w 1454973"/>
                <a:gd name="connsiteY0" fmla="*/ 245002 h 441557"/>
                <a:gd name="connsiteX1" fmla="*/ 379124 w 1454973"/>
                <a:gd name="connsiteY1" fmla="*/ 245002 h 441557"/>
                <a:gd name="connsiteX2" fmla="*/ 794548 w 1454973"/>
                <a:gd name="connsiteY2" fmla="*/ 245002 h 441557"/>
                <a:gd name="connsiteX3" fmla="*/ 1209971 w 1454973"/>
                <a:gd name="connsiteY3" fmla="*/ 245002 h 441557"/>
                <a:gd name="connsiteX4" fmla="*/ 1209971 w 1454973"/>
                <a:gd name="connsiteY4" fmla="*/ 441557 h 441557"/>
                <a:gd name="connsiteX5" fmla="*/ 818747 w 1454973"/>
                <a:gd name="connsiteY5" fmla="*/ 441557 h 441557"/>
                <a:gd name="connsiteX6" fmla="*/ 391224 w 1454973"/>
                <a:gd name="connsiteY6" fmla="*/ 441557 h 441557"/>
                <a:gd name="connsiteX7" fmla="*/ 0 w 1454973"/>
                <a:gd name="connsiteY7" fmla="*/ 441557 h 441557"/>
                <a:gd name="connsiteX8" fmla="*/ 0 w 1454973"/>
                <a:gd name="connsiteY8" fmla="*/ 245002 h 441557"/>
                <a:gd name="connsiteX0" fmla="*/ 1209971 w 1454973"/>
                <a:gd name="connsiteY0" fmla="*/ 245002 h 441557"/>
                <a:gd name="connsiteX1" fmla="*/ 1454973 w 1454973"/>
                <a:gd name="connsiteY1" fmla="*/ 0 h 441557"/>
                <a:gd name="connsiteX2" fmla="*/ 1454973 w 1454973"/>
                <a:gd name="connsiteY2" fmla="*/ 196555 h 441557"/>
                <a:gd name="connsiteX3" fmla="*/ 1209971 w 1454973"/>
                <a:gd name="connsiteY3" fmla="*/ 441557 h 441557"/>
                <a:gd name="connsiteX4" fmla="*/ 1209971 w 1454973"/>
                <a:gd name="connsiteY4" fmla="*/ 245002 h 441557"/>
                <a:gd name="connsiteX0" fmla="*/ 0 w 1454973"/>
                <a:gd name="connsiteY0" fmla="*/ 245002 h 441557"/>
                <a:gd name="connsiteX1" fmla="*/ 245002 w 1454973"/>
                <a:gd name="connsiteY1" fmla="*/ 0 h 441557"/>
                <a:gd name="connsiteX2" fmla="*/ 648326 w 1454973"/>
                <a:gd name="connsiteY2" fmla="*/ 0 h 441557"/>
                <a:gd name="connsiteX3" fmla="*/ 1015350 w 1454973"/>
                <a:gd name="connsiteY3" fmla="*/ 0 h 441557"/>
                <a:gd name="connsiteX4" fmla="*/ 1454973 w 1454973"/>
                <a:gd name="connsiteY4" fmla="*/ 0 h 441557"/>
                <a:gd name="connsiteX5" fmla="*/ 1209971 w 1454973"/>
                <a:gd name="connsiteY5" fmla="*/ 245002 h 441557"/>
                <a:gd name="connsiteX6" fmla="*/ 782448 w 1454973"/>
                <a:gd name="connsiteY6" fmla="*/ 245002 h 441557"/>
                <a:gd name="connsiteX7" fmla="*/ 354925 w 1454973"/>
                <a:gd name="connsiteY7" fmla="*/ 245002 h 441557"/>
                <a:gd name="connsiteX8" fmla="*/ 0 w 1454973"/>
                <a:gd name="connsiteY8" fmla="*/ 245002 h 441557"/>
                <a:gd name="connsiteX0" fmla="*/ 0 w 1454973"/>
                <a:gd name="connsiteY0" fmla="*/ 245002 h 441557"/>
                <a:gd name="connsiteX1" fmla="*/ 245002 w 1454973"/>
                <a:gd name="connsiteY1" fmla="*/ 0 h 441557"/>
                <a:gd name="connsiteX2" fmla="*/ 636226 w 1454973"/>
                <a:gd name="connsiteY2" fmla="*/ 0 h 441557"/>
                <a:gd name="connsiteX3" fmla="*/ 1027450 w 1454973"/>
                <a:gd name="connsiteY3" fmla="*/ 0 h 441557"/>
                <a:gd name="connsiteX4" fmla="*/ 1454973 w 1454973"/>
                <a:gd name="connsiteY4" fmla="*/ 0 h 441557"/>
                <a:gd name="connsiteX5" fmla="*/ 1454973 w 1454973"/>
                <a:gd name="connsiteY5" fmla="*/ 196555 h 441557"/>
                <a:gd name="connsiteX6" fmla="*/ 1209971 w 1454973"/>
                <a:gd name="connsiteY6" fmla="*/ 441557 h 441557"/>
                <a:gd name="connsiteX7" fmla="*/ 782448 w 1454973"/>
                <a:gd name="connsiteY7" fmla="*/ 441557 h 441557"/>
                <a:gd name="connsiteX8" fmla="*/ 391224 w 1454973"/>
                <a:gd name="connsiteY8" fmla="*/ 441557 h 441557"/>
                <a:gd name="connsiteX9" fmla="*/ 0 w 1454973"/>
                <a:gd name="connsiteY9" fmla="*/ 441557 h 441557"/>
                <a:gd name="connsiteX10" fmla="*/ 0 w 1454973"/>
                <a:gd name="connsiteY10" fmla="*/ 245002 h 441557"/>
                <a:gd name="connsiteX11" fmla="*/ 0 w 1454973"/>
                <a:gd name="connsiteY11" fmla="*/ 245002 h 441557"/>
                <a:gd name="connsiteX12" fmla="*/ 415423 w 1454973"/>
                <a:gd name="connsiteY12" fmla="*/ 245002 h 441557"/>
                <a:gd name="connsiteX13" fmla="*/ 782448 w 1454973"/>
                <a:gd name="connsiteY13" fmla="*/ 245002 h 441557"/>
                <a:gd name="connsiteX14" fmla="*/ 1209971 w 1454973"/>
                <a:gd name="connsiteY14" fmla="*/ 245002 h 441557"/>
                <a:gd name="connsiteX15" fmla="*/ 1454973 w 1454973"/>
                <a:gd name="connsiteY15" fmla="*/ 0 h 441557"/>
                <a:gd name="connsiteX16" fmla="*/ 1209971 w 1454973"/>
                <a:gd name="connsiteY16" fmla="*/ 245002 h 441557"/>
                <a:gd name="connsiteX17" fmla="*/ 1209971 w 1454973"/>
                <a:gd name="connsiteY17" fmla="*/ 441557 h 4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4973" h="441557" stroke="0" extrusionOk="0">
                  <a:moveTo>
                    <a:pt x="0" y="245002"/>
                  </a:moveTo>
                  <a:cubicBezTo>
                    <a:pt x="148529" y="201821"/>
                    <a:pt x="286778" y="263236"/>
                    <a:pt x="379124" y="245002"/>
                  </a:cubicBezTo>
                  <a:cubicBezTo>
                    <a:pt x="471470" y="226768"/>
                    <a:pt x="649779" y="247642"/>
                    <a:pt x="794548" y="245002"/>
                  </a:cubicBezTo>
                  <a:cubicBezTo>
                    <a:pt x="939317" y="242362"/>
                    <a:pt x="1126374" y="276109"/>
                    <a:pt x="1209971" y="245002"/>
                  </a:cubicBezTo>
                  <a:cubicBezTo>
                    <a:pt x="1232859" y="295006"/>
                    <a:pt x="1207482" y="383932"/>
                    <a:pt x="1209971" y="441557"/>
                  </a:cubicBezTo>
                  <a:cubicBezTo>
                    <a:pt x="1111762" y="461545"/>
                    <a:pt x="898092" y="425009"/>
                    <a:pt x="818747" y="441557"/>
                  </a:cubicBezTo>
                  <a:cubicBezTo>
                    <a:pt x="739402" y="458105"/>
                    <a:pt x="547732" y="411783"/>
                    <a:pt x="391224" y="441557"/>
                  </a:cubicBezTo>
                  <a:cubicBezTo>
                    <a:pt x="234716" y="471331"/>
                    <a:pt x="174441" y="409719"/>
                    <a:pt x="0" y="441557"/>
                  </a:cubicBezTo>
                  <a:cubicBezTo>
                    <a:pt x="-15573" y="353755"/>
                    <a:pt x="1166" y="326231"/>
                    <a:pt x="0" y="245002"/>
                  </a:cubicBezTo>
                  <a:close/>
                </a:path>
                <a:path w="1454973" h="441557" fill="darkenLess" stroke="0" extrusionOk="0">
                  <a:moveTo>
                    <a:pt x="1209971" y="245002"/>
                  </a:moveTo>
                  <a:cubicBezTo>
                    <a:pt x="1283700" y="151364"/>
                    <a:pt x="1367278" y="142723"/>
                    <a:pt x="1454973" y="0"/>
                  </a:cubicBezTo>
                  <a:cubicBezTo>
                    <a:pt x="1475336" y="68809"/>
                    <a:pt x="1448906" y="122350"/>
                    <a:pt x="1454973" y="196555"/>
                  </a:cubicBezTo>
                  <a:cubicBezTo>
                    <a:pt x="1359576" y="299963"/>
                    <a:pt x="1232313" y="365340"/>
                    <a:pt x="1209971" y="441557"/>
                  </a:cubicBezTo>
                  <a:cubicBezTo>
                    <a:pt x="1198346" y="391349"/>
                    <a:pt x="1215663" y="331719"/>
                    <a:pt x="1209971" y="245002"/>
                  </a:cubicBezTo>
                  <a:close/>
                </a:path>
                <a:path w="1454973" h="441557" fill="lightenLess" stroke="0" extrusionOk="0">
                  <a:moveTo>
                    <a:pt x="0" y="245002"/>
                  </a:moveTo>
                  <a:cubicBezTo>
                    <a:pt x="50607" y="152988"/>
                    <a:pt x="191507" y="55680"/>
                    <a:pt x="245002" y="0"/>
                  </a:cubicBezTo>
                  <a:cubicBezTo>
                    <a:pt x="390405" y="-3280"/>
                    <a:pt x="565373" y="16622"/>
                    <a:pt x="648326" y="0"/>
                  </a:cubicBezTo>
                  <a:cubicBezTo>
                    <a:pt x="731279" y="-16622"/>
                    <a:pt x="869619" y="41669"/>
                    <a:pt x="1015350" y="0"/>
                  </a:cubicBezTo>
                  <a:cubicBezTo>
                    <a:pt x="1161081" y="-41669"/>
                    <a:pt x="1241433" y="20431"/>
                    <a:pt x="1454973" y="0"/>
                  </a:cubicBezTo>
                  <a:cubicBezTo>
                    <a:pt x="1413570" y="80029"/>
                    <a:pt x="1315920" y="136222"/>
                    <a:pt x="1209971" y="245002"/>
                  </a:cubicBezTo>
                  <a:cubicBezTo>
                    <a:pt x="1004093" y="295341"/>
                    <a:pt x="926938" y="230057"/>
                    <a:pt x="782448" y="245002"/>
                  </a:cubicBezTo>
                  <a:cubicBezTo>
                    <a:pt x="637958" y="259947"/>
                    <a:pt x="452986" y="211764"/>
                    <a:pt x="354925" y="245002"/>
                  </a:cubicBezTo>
                  <a:cubicBezTo>
                    <a:pt x="256864" y="278240"/>
                    <a:pt x="119294" y="204739"/>
                    <a:pt x="0" y="245002"/>
                  </a:cubicBezTo>
                  <a:close/>
                </a:path>
                <a:path w="1454973" h="441557" fill="none" extrusionOk="0">
                  <a:moveTo>
                    <a:pt x="0" y="245002"/>
                  </a:moveTo>
                  <a:cubicBezTo>
                    <a:pt x="38119" y="181669"/>
                    <a:pt x="216527" y="83630"/>
                    <a:pt x="245002" y="0"/>
                  </a:cubicBezTo>
                  <a:cubicBezTo>
                    <a:pt x="371894" y="-46656"/>
                    <a:pt x="522627" y="1333"/>
                    <a:pt x="636226" y="0"/>
                  </a:cubicBezTo>
                  <a:cubicBezTo>
                    <a:pt x="749825" y="-1333"/>
                    <a:pt x="835413" y="44191"/>
                    <a:pt x="1027450" y="0"/>
                  </a:cubicBezTo>
                  <a:cubicBezTo>
                    <a:pt x="1219487" y="-44191"/>
                    <a:pt x="1307905" y="20183"/>
                    <a:pt x="1454973" y="0"/>
                  </a:cubicBezTo>
                  <a:cubicBezTo>
                    <a:pt x="1473388" y="65079"/>
                    <a:pt x="1437645" y="126186"/>
                    <a:pt x="1454973" y="196555"/>
                  </a:cubicBezTo>
                  <a:cubicBezTo>
                    <a:pt x="1397640" y="257468"/>
                    <a:pt x="1269820" y="334422"/>
                    <a:pt x="1209971" y="441557"/>
                  </a:cubicBezTo>
                  <a:cubicBezTo>
                    <a:pt x="1110979" y="461152"/>
                    <a:pt x="965281" y="438089"/>
                    <a:pt x="782448" y="441557"/>
                  </a:cubicBezTo>
                  <a:cubicBezTo>
                    <a:pt x="599615" y="445025"/>
                    <a:pt x="536039" y="414241"/>
                    <a:pt x="391224" y="441557"/>
                  </a:cubicBezTo>
                  <a:cubicBezTo>
                    <a:pt x="246409" y="468873"/>
                    <a:pt x="79742" y="411780"/>
                    <a:pt x="0" y="441557"/>
                  </a:cubicBezTo>
                  <a:cubicBezTo>
                    <a:pt x="-7195" y="379168"/>
                    <a:pt x="21909" y="324778"/>
                    <a:pt x="0" y="245002"/>
                  </a:cubicBezTo>
                  <a:close/>
                  <a:moveTo>
                    <a:pt x="0" y="245002"/>
                  </a:moveTo>
                  <a:cubicBezTo>
                    <a:pt x="168127" y="235827"/>
                    <a:pt x="276536" y="269039"/>
                    <a:pt x="415423" y="245002"/>
                  </a:cubicBezTo>
                  <a:cubicBezTo>
                    <a:pt x="554310" y="220965"/>
                    <a:pt x="692237" y="258957"/>
                    <a:pt x="782448" y="245002"/>
                  </a:cubicBezTo>
                  <a:cubicBezTo>
                    <a:pt x="872660" y="231047"/>
                    <a:pt x="1031716" y="253558"/>
                    <a:pt x="1209971" y="245002"/>
                  </a:cubicBezTo>
                  <a:cubicBezTo>
                    <a:pt x="1256546" y="169056"/>
                    <a:pt x="1350439" y="132310"/>
                    <a:pt x="1454973" y="0"/>
                  </a:cubicBezTo>
                  <a:moveTo>
                    <a:pt x="1209971" y="245002"/>
                  </a:moveTo>
                  <a:cubicBezTo>
                    <a:pt x="1228004" y="340107"/>
                    <a:pt x="1188204" y="352457"/>
                    <a:pt x="1209971" y="441557"/>
                  </a:cubicBezTo>
                </a:path>
                <a:path w="1454973" h="441557" fill="none" stroke="0" extrusionOk="0">
                  <a:moveTo>
                    <a:pt x="0" y="245002"/>
                  </a:moveTo>
                  <a:cubicBezTo>
                    <a:pt x="35149" y="152185"/>
                    <a:pt x="192162" y="71462"/>
                    <a:pt x="245002" y="0"/>
                  </a:cubicBezTo>
                  <a:cubicBezTo>
                    <a:pt x="389758" y="-22453"/>
                    <a:pt x="562972" y="48571"/>
                    <a:pt x="672525" y="0"/>
                  </a:cubicBezTo>
                  <a:cubicBezTo>
                    <a:pt x="782078" y="-48571"/>
                    <a:pt x="988576" y="15900"/>
                    <a:pt x="1087948" y="0"/>
                  </a:cubicBezTo>
                  <a:cubicBezTo>
                    <a:pt x="1187320" y="-15900"/>
                    <a:pt x="1381405" y="9408"/>
                    <a:pt x="1454973" y="0"/>
                  </a:cubicBezTo>
                  <a:cubicBezTo>
                    <a:pt x="1472949" y="87070"/>
                    <a:pt x="1433510" y="130426"/>
                    <a:pt x="1454973" y="196555"/>
                  </a:cubicBezTo>
                  <a:cubicBezTo>
                    <a:pt x="1393963" y="304795"/>
                    <a:pt x="1271656" y="353566"/>
                    <a:pt x="1209971" y="441557"/>
                  </a:cubicBezTo>
                  <a:cubicBezTo>
                    <a:pt x="1112925" y="465088"/>
                    <a:pt x="938987" y="439832"/>
                    <a:pt x="842946" y="441557"/>
                  </a:cubicBezTo>
                  <a:cubicBezTo>
                    <a:pt x="746906" y="443282"/>
                    <a:pt x="638499" y="417917"/>
                    <a:pt x="451723" y="441557"/>
                  </a:cubicBezTo>
                  <a:cubicBezTo>
                    <a:pt x="264947" y="465197"/>
                    <a:pt x="157319" y="421303"/>
                    <a:pt x="0" y="441557"/>
                  </a:cubicBezTo>
                  <a:cubicBezTo>
                    <a:pt x="-5682" y="394023"/>
                    <a:pt x="17177" y="305737"/>
                    <a:pt x="0" y="245002"/>
                  </a:cubicBezTo>
                  <a:close/>
                  <a:moveTo>
                    <a:pt x="0" y="245002"/>
                  </a:moveTo>
                  <a:cubicBezTo>
                    <a:pt x="156087" y="208687"/>
                    <a:pt x="262834" y="286056"/>
                    <a:pt x="403324" y="245002"/>
                  </a:cubicBezTo>
                  <a:cubicBezTo>
                    <a:pt x="543814" y="203948"/>
                    <a:pt x="710665" y="291312"/>
                    <a:pt x="806647" y="245002"/>
                  </a:cubicBezTo>
                  <a:cubicBezTo>
                    <a:pt x="902629" y="198692"/>
                    <a:pt x="1073393" y="252770"/>
                    <a:pt x="1209971" y="245002"/>
                  </a:cubicBezTo>
                  <a:cubicBezTo>
                    <a:pt x="1276677" y="126085"/>
                    <a:pt x="1391088" y="65073"/>
                    <a:pt x="1454973" y="0"/>
                  </a:cubicBezTo>
                  <a:moveTo>
                    <a:pt x="1209971" y="245002"/>
                  </a:moveTo>
                  <a:cubicBezTo>
                    <a:pt x="1211183" y="310106"/>
                    <a:pt x="1196092" y="362102"/>
                    <a:pt x="1209971" y="441557"/>
                  </a:cubicBezTo>
                </a:path>
              </a:pathLst>
            </a:custGeom>
            <a:grpFill/>
            <a:ln w="41275">
              <a:solidFill>
                <a:schemeClr val="tx1"/>
              </a:solidFill>
              <a:extLst>
                <a:ext uri="{C807C97D-BFC1-408E-A445-0C87EB9F89A2}">
                  <ask:lineSketchStyleProps xmlns:ask="http://schemas.microsoft.com/office/drawing/2018/sketchyshapes" sd="852854689">
                    <a:prstGeom prst="cube">
                      <a:avLst>
                        <a:gd name="adj" fmla="val 5548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65000"/>
                      <a:lumOff val="35000"/>
                    </a:prstClr>
                  </a:solidFill>
                  <a:effectLst/>
                  <a:uLnTx/>
                  <a:uFillTx/>
                  <a:latin typeface="Comic Sans MS" panose="030F0902030302020204" pitchFamily="66" charset="0"/>
                  <a:ea typeface="+mn-ea"/>
                  <a:cs typeface="+mn-cs"/>
                </a:rPr>
                <a:t>LIBRARIES</a:t>
              </a:r>
            </a:p>
          </p:txBody>
        </p:sp>
        <p:sp>
          <p:nvSpPr>
            <p:cNvPr id="1143" name="Rectangle 37">
              <a:extLst>
                <a:ext uri="{FF2B5EF4-FFF2-40B4-BE49-F238E27FC236}">
                  <a16:creationId xmlns:a16="http://schemas.microsoft.com/office/drawing/2014/main" id="{4D8EDD08-D6EF-474E-B35B-E43A3CD3DAB3}"/>
                </a:ext>
              </a:extLst>
            </p:cNvPr>
            <p:cNvSpPr/>
            <p:nvPr/>
          </p:nvSpPr>
          <p:spPr>
            <a:xfrm>
              <a:off x="2588624" y="4797964"/>
              <a:ext cx="1454973" cy="441557"/>
            </a:xfrm>
            <a:custGeom>
              <a:avLst/>
              <a:gdLst>
                <a:gd name="connsiteX0" fmla="*/ 0 w 1454973"/>
                <a:gd name="connsiteY0" fmla="*/ 245002 h 441557"/>
                <a:gd name="connsiteX1" fmla="*/ 379124 w 1454973"/>
                <a:gd name="connsiteY1" fmla="*/ 245002 h 441557"/>
                <a:gd name="connsiteX2" fmla="*/ 794548 w 1454973"/>
                <a:gd name="connsiteY2" fmla="*/ 245002 h 441557"/>
                <a:gd name="connsiteX3" fmla="*/ 1209971 w 1454973"/>
                <a:gd name="connsiteY3" fmla="*/ 245002 h 441557"/>
                <a:gd name="connsiteX4" fmla="*/ 1209971 w 1454973"/>
                <a:gd name="connsiteY4" fmla="*/ 441557 h 441557"/>
                <a:gd name="connsiteX5" fmla="*/ 818747 w 1454973"/>
                <a:gd name="connsiteY5" fmla="*/ 441557 h 441557"/>
                <a:gd name="connsiteX6" fmla="*/ 391224 w 1454973"/>
                <a:gd name="connsiteY6" fmla="*/ 441557 h 441557"/>
                <a:gd name="connsiteX7" fmla="*/ 0 w 1454973"/>
                <a:gd name="connsiteY7" fmla="*/ 441557 h 441557"/>
                <a:gd name="connsiteX8" fmla="*/ 0 w 1454973"/>
                <a:gd name="connsiteY8" fmla="*/ 245002 h 441557"/>
                <a:gd name="connsiteX0" fmla="*/ 1209971 w 1454973"/>
                <a:gd name="connsiteY0" fmla="*/ 245002 h 441557"/>
                <a:gd name="connsiteX1" fmla="*/ 1454973 w 1454973"/>
                <a:gd name="connsiteY1" fmla="*/ 0 h 441557"/>
                <a:gd name="connsiteX2" fmla="*/ 1454973 w 1454973"/>
                <a:gd name="connsiteY2" fmla="*/ 196555 h 441557"/>
                <a:gd name="connsiteX3" fmla="*/ 1209971 w 1454973"/>
                <a:gd name="connsiteY3" fmla="*/ 441557 h 441557"/>
                <a:gd name="connsiteX4" fmla="*/ 1209971 w 1454973"/>
                <a:gd name="connsiteY4" fmla="*/ 245002 h 441557"/>
                <a:gd name="connsiteX0" fmla="*/ 0 w 1454973"/>
                <a:gd name="connsiteY0" fmla="*/ 245002 h 441557"/>
                <a:gd name="connsiteX1" fmla="*/ 245002 w 1454973"/>
                <a:gd name="connsiteY1" fmla="*/ 0 h 441557"/>
                <a:gd name="connsiteX2" fmla="*/ 648326 w 1454973"/>
                <a:gd name="connsiteY2" fmla="*/ 0 h 441557"/>
                <a:gd name="connsiteX3" fmla="*/ 1015350 w 1454973"/>
                <a:gd name="connsiteY3" fmla="*/ 0 h 441557"/>
                <a:gd name="connsiteX4" fmla="*/ 1454973 w 1454973"/>
                <a:gd name="connsiteY4" fmla="*/ 0 h 441557"/>
                <a:gd name="connsiteX5" fmla="*/ 1209971 w 1454973"/>
                <a:gd name="connsiteY5" fmla="*/ 245002 h 441557"/>
                <a:gd name="connsiteX6" fmla="*/ 782448 w 1454973"/>
                <a:gd name="connsiteY6" fmla="*/ 245002 h 441557"/>
                <a:gd name="connsiteX7" fmla="*/ 354925 w 1454973"/>
                <a:gd name="connsiteY7" fmla="*/ 245002 h 441557"/>
                <a:gd name="connsiteX8" fmla="*/ 0 w 1454973"/>
                <a:gd name="connsiteY8" fmla="*/ 245002 h 441557"/>
                <a:gd name="connsiteX0" fmla="*/ 0 w 1454973"/>
                <a:gd name="connsiteY0" fmla="*/ 245002 h 441557"/>
                <a:gd name="connsiteX1" fmla="*/ 245002 w 1454973"/>
                <a:gd name="connsiteY1" fmla="*/ 0 h 441557"/>
                <a:gd name="connsiteX2" fmla="*/ 636226 w 1454973"/>
                <a:gd name="connsiteY2" fmla="*/ 0 h 441557"/>
                <a:gd name="connsiteX3" fmla="*/ 1027450 w 1454973"/>
                <a:gd name="connsiteY3" fmla="*/ 0 h 441557"/>
                <a:gd name="connsiteX4" fmla="*/ 1454973 w 1454973"/>
                <a:gd name="connsiteY4" fmla="*/ 0 h 441557"/>
                <a:gd name="connsiteX5" fmla="*/ 1454973 w 1454973"/>
                <a:gd name="connsiteY5" fmla="*/ 196555 h 441557"/>
                <a:gd name="connsiteX6" fmla="*/ 1209971 w 1454973"/>
                <a:gd name="connsiteY6" fmla="*/ 441557 h 441557"/>
                <a:gd name="connsiteX7" fmla="*/ 782448 w 1454973"/>
                <a:gd name="connsiteY7" fmla="*/ 441557 h 441557"/>
                <a:gd name="connsiteX8" fmla="*/ 391224 w 1454973"/>
                <a:gd name="connsiteY8" fmla="*/ 441557 h 441557"/>
                <a:gd name="connsiteX9" fmla="*/ 0 w 1454973"/>
                <a:gd name="connsiteY9" fmla="*/ 441557 h 441557"/>
                <a:gd name="connsiteX10" fmla="*/ 0 w 1454973"/>
                <a:gd name="connsiteY10" fmla="*/ 245002 h 441557"/>
                <a:gd name="connsiteX11" fmla="*/ 0 w 1454973"/>
                <a:gd name="connsiteY11" fmla="*/ 245002 h 441557"/>
                <a:gd name="connsiteX12" fmla="*/ 415423 w 1454973"/>
                <a:gd name="connsiteY12" fmla="*/ 245002 h 441557"/>
                <a:gd name="connsiteX13" fmla="*/ 782448 w 1454973"/>
                <a:gd name="connsiteY13" fmla="*/ 245002 h 441557"/>
                <a:gd name="connsiteX14" fmla="*/ 1209971 w 1454973"/>
                <a:gd name="connsiteY14" fmla="*/ 245002 h 441557"/>
                <a:gd name="connsiteX15" fmla="*/ 1454973 w 1454973"/>
                <a:gd name="connsiteY15" fmla="*/ 0 h 441557"/>
                <a:gd name="connsiteX16" fmla="*/ 1209971 w 1454973"/>
                <a:gd name="connsiteY16" fmla="*/ 245002 h 441557"/>
                <a:gd name="connsiteX17" fmla="*/ 1209971 w 1454973"/>
                <a:gd name="connsiteY17" fmla="*/ 441557 h 4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4973" h="441557" stroke="0" extrusionOk="0">
                  <a:moveTo>
                    <a:pt x="0" y="245002"/>
                  </a:moveTo>
                  <a:cubicBezTo>
                    <a:pt x="148529" y="201821"/>
                    <a:pt x="286778" y="263236"/>
                    <a:pt x="379124" y="245002"/>
                  </a:cubicBezTo>
                  <a:cubicBezTo>
                    <a:pt x="471470" y="226768"/>
                    <a:pt x="649779" y="247642"/>
                    <a:pt x="794548" y="245002"/>
                  </a:cubicBezTo>
                  <a:cubicBezTo>
                    <a:pt x="939317" y="242362"/>
                    <a:pt x="1126374" y="276109"/>
                    <a:pt x="1209971" y="245002"/>
                  </a:cubicBezTo>
                  <a:cubicBezTo>
                    <a:pt x="1232859" y="295006"/>
                    <a:pt x="1207482" y="383932"/>
                    <a:pt x="1209971" y="441557"/>
                  </a:cubicBezTo>
                  <a:cubicBezTo>
                    <a:pt x="1111762" y="461545"/>
                    <a:pt x="898092" y="425009"/>
                    <a:pt x="818747" y="441557"/>
                  </a:cubicBezTo>
                  <a:cubicBezTo>
                    <a:pt x="739402" y="458105"/>
                    <a:pt x="547732" y="411783"/>
                    <a:pt x="391224" y="441557"/>
                  </a:cubicBezTo>
                  <a:cubicBezTo>
                    <a:pt x="234716" y="471331"/>
                    <a:pt x="174441" y="409719"/>
                    <a:pt x="0" y="441557"/>
                  </a:cubicBezTo>
                  <a:cubicBezTo>
                    <a:pt x="-15573" y="353755"/>
                    <a:pt x="1166" y="326231"/>
                    <a:pt x="0" y="245002"/>
                  </a:cubicBezTo>
                  <a:close/>
                </a:path>
                <a:path w="1454973" h="441557" fill="darkenLess" stroke="0" extrusionOk="0">
                  <a:moveTo>
                    <a:pt x="1209971" y="245002"/>
                  </a:moveTo>
                  <a:cubicBezTo>
                    <a:pt x="1283700" y="151364"/>
                    <a:pt x="1367278" y="142723"/>
                    <a:pt x="1454973" y="0"/>
                  </a:cubicBezTo>
                  <a:cubicBezTo>
                    <a:pt x="1475336" y="68809"/>
                    <a:pt x="1448906" y="122350"/>
                    <a:pt x="1454973" y="196555"/>
                  </a:cubicBezTo>
                  <a:cubicBezTo>
                    <a:pt x="1359576" y="299963"/>
                    <a:pt x="1232313" y="365340"/>
                    <a:pt x="1209971" y="441557"/>
                  </a:cubicBezTo>
                  <a:cubicBezTo>
                    <a:pt x="1198346" y="391349"/>
                    <a:pt x="1215663" y="331719"/>
                    <a:pt x="1209971" y="245002"/>
                  </a:cubicBezTo>
                  <a:close/>
                </a:path>
                <a:path w="1454973" h="441557" fill="lightenLess" stroke="0" extrusionOk="0">
                  <a:moveTo>
                    <a:pt x="0" y="245002"/>
                  </a:moveTo>
                  <a:cubicBezTo>
                    <a:pt x="50607" y="152988"/>
                    <a:pt x="191507" y="55680"/>
                    <a:pt x="245002" y="0"/>
                  </a:cubicBezTo>
                  <a:cubicBezTo>
                    <a:pt x="390405" y="-3280"/>
                    <a:pt x="565373" y="16622"/>
                    <a:pt x="648326" y="0"/>
                  </a:cubicBezTo>
                  <a:cubicBezTo>
                    <a:pt x="731279" y="-16622"/>
                    <a:pt x="869619" y="41669"/>
                    <a:pt x="1015350" y="0"/>
                  </a:cubicBezTo>
                  <a:cubicBezTo>
                    <a:pt x="1161081" y="-41669"/>
                    <a:pt x="1241433" y="20431"/>
                    <a:pt x="1454973" y="0"/>
                  </a:cubicBezTo>
                  <a:cubicBezTo>
                    <a:pt x="1413570" y="80029"/>
                    <a:pt x="1315920" y="136222"/>
                    <a:pt x="1209971" y="245002"/>
                  </a:cubicBezTo>
                  <a:cubicBezTo>
                    <a:pt x="1004093" y="295341"/>
                    <a:pt x="926938" y="230057"/>
                    <a:pt x="782448" y="245002"/>
                  </a:cubicBezTo>
                  <a:cubicBezTo>
                    <a:pt x="637958" y="259947"/>
                    <a:pt x="452986" y="211764"/>
                    <a:pt x="354925" y="245002"/>
                  </a:cubicBezTo>
                  <a:cubicBezTo>
                    <a:pt x="256864" y="278240"/>
                    <a:pt x="119294" y="204739"/>
                    <a:pt x="0" y="245002"/>
                  </a:cubicBezTo>
                  <a:close/>
                </a:path>
                <a:path w="1454973" h="441557" fill="none" extrusionOk="0">
                  <a:moveTo>
                    <a:pt x="0" y="245002"/>
                  </a:moveTo>
                  <a:cubicBezTo>
                    <a:pt x="38119" y="181669"/>
                    <a:pt x="216527" y="83630"/>
                    <a:pt x="245002" y="0"/>
                  </a:cubicBezTo>
                  <a:cubicBezTo>
                    <a:pt x="371894" y="-46656"/>
                    <a:pt x="522627" y="1333"/>
                    <a:pt x="636226" y="0"/>
                  </a:cubicBezTo>
                  <a:cubicBezTo>
                    <a:pt x="749825" y="-1333"/>
                    <a:pt x="835413" y="44191"/>
                    <a:pt x="1027450" y="0"/>
                  </a:cubicBezTo>
                  <a:cubicBezTo>
                    <a:pt x="1219487" y="-44191"/>
                    <a:pt x="1307905" y="20183"/>
                    <a:pt x="1454973" y="0"/>
                  </a:cubicBezTo>
                  <a:cubicBezTo>
                    <a:pt x="1473388" y="65079"/>
                    <a:pt x="1437645" y="126186"/>
                    <a:pt x="1454973" y="196555"/>
                  </a:cubicBezTo>
                  <a:cubicBezTo>
                    <a:pt x="1397640" y="257468"/>
                    <a:pt x="1269820" y="334422"/>
                    <a:pt x="1209971" y="441557"/>
                  </a:cubicBezTo>
                  <a:cubicBezTo>
                    <a:pt x="1110979" y="461152"/>
                    <a:pt x="965281" y="438089"/>
                    <a:pt x="782448" y="441557"/>
                  </a:cubicBezTo>
                  <a:cubicBezTo>
                    <a:pt x="599615" y="445025"/>
                    <a:pt x="536039" y="414241"/>
                    <a:pt x="391224" y="441557"/>
                  </a:cubicBezTo>
                  <a:cubicBezTo>
                    <a:pt x="246409" y="468873"/>
                    <a:pt x="79742" y="411780"/>
                    <a:pt x="0" y="441557"/>
                  </a:cubicBezTo>
                  <a:cubicBezTo>
                    <a:pt x="-7195" y="379168"/>
                    <a:pt x="21909" y="324778"/>
                    <a:pt x="0" y="245002"/>
                  </a:cubicBezTo>
                  <a:close/>
                  <a:moveTo>
                    <a:pt x="0" y="245002"/>
                  </a:moveTo>
                  <a:cubicBezTo>
                    <a:pt x="168127" y="235827"/>
                    <a:pt x="276536" y="269039"/>
                    <a:pt x="415423" y="245002"/>
                  </a:cubicBezTo>
                  <a:cubicBezTo>
                    <a:pt x="554310" y="220965"/>
                    <a:pt x="692237" y="258957"/>
                    <a:pt x="782448" y="245002"/>
                  </a:cubicBezTo>
                  <a:cubicBezTo>
                    <a:pt x="872660" y="231047"/>
                    <a:pt x="1031716" y="253558"/>
                    <a:pt x="1209971" y="245002"/>
                  </a:cubicBezTo>
                  <a:cubicBezTo>
                    <a:pt x="1256546" y="169056"/>
                    <a:pt x="1350439" y="132310"/>
                    <a:pt x="1454973" y="0"/>
                  </a:cubicBezTo>
                  <a:moveTo>
                    <a:pt x="1209971" y="245002"/>
                  </a:moveTo>
                  <a:cubicBezTo>
                    <a:pt x="1228004" y="340107"/>
                    <a:pt x="1188204" y="352457"/>
                    <a:pt x="1209971" y="441557"/>
                  </a:cubicBezTo>
                </a:path>
                <a:path w="1454973" h="441557" fill="none" stroke="0" extrusionOk="0">
                  <a:moveTo>
                    <a:pt x="0" y="245002"/>
                  </a:moveTo>
                  <a:cubicBezTo>
                    <a:pt x="35149" y="152185"/>
                    <a:pt x="192162" y="71462"/>
                    <a:pt x="245002" y="0"/>
                  </a:cubicBezTo>
                  <a:cubicBezTo>
                    <a:pt x="389758" y="-22453"/>
                    <a:pt x="562972" y="48571"/>
                    <a:pt x="672525" y="0"/>
                  </a:cubicBezTo>
                  <a:cubicBezTo>
                    <a:pt x="782078" y="-48571"/>
                    <a:pt x="988576" y="15900"/>
                    <a:pt x="1087948" y="0"/>
                  </a:cubicBezTo>
                  <a:cubicBezTo>
                    <a:pt x="1187320" y="-15900"/>
                    <a:pt x="1381405" y="9408"/>
                    <a:pt x="1454973" y="0"/>
                  </a:cubicBezTo>
                  <a:cubicBezTo>
                    <a:pt x="1472949" y="87070"/>
                    <a:pt x="1433510" y="130426"/>
                    <a:pt x="1454973" y="196555"/>
                  </a:cubicBezTo>
                  <a:cubicBezTo>
                    <a:pt x="1393963" y="304795"/>
                    <a:pt x="1271656" y="353566"/>
                    <a:pt x="1209971" y="441557"/>
                  </a:cubicBezTo>
                  <a:cubicBezTo>
                    <a:pt x="1112925" y="465088"/>
                    <a:pt x="938987" y="439832"/>
                    <a:pt x="842946" y="441557"/>
                  </a:cubicBezTo>
                  <a:cubicBezTo>
                    <a:pt x="746906" y="443282"/>
                    <a:pt x="638499" y="417917"/>
                    <a:pt x="451723" y="441557"/>
                  </a:cubicBezTo>
                  <a:cubicBezTo>
                    <a:pt x="264947" y="465197"/>
                    <a:pt x="157319" y="421303"/>
                    <a:pt x="0" y="441557"/>
                  </a:cubicBezTo>
                  <a:cubicBezTo>
                    <a:pt x="-5682" y="394023"/>
                    <a:pt x="17177" y="305737"/>
                    <a:pt x="0" y="245002"/>
                  </a:cubicBezTo>
                  <a:close/>
                  <a:moveTo>
                    <a:pt x="0" y="245002"/>
                  </a:moveTo>
                  <a:cubicBezTo>
                    <a:pt x="156087" y="208687"/>
                    <a:pt x="262834" y="286056"/>
                    <a:pt x="403324" y="245002"/>
                  </a:cubicBezTo>
                  <a:cubicBezTo>
                    <a:pt x="543814" y="203948"/>
                    <a:pt x="710665" y="291312"/>
                    <a:pt x="806647" y="245002"/>
                  </a:cubicBezTo>
                  <a:cubicBezTo>
                    <a:pt x="902629" y="198692"/>
                    <a:pt x="1073393" y="252770"/>
                    <a:pt x="1209971" y="245002"/>
                  </a:cubicBezTo>
                  <a:cubicBezTo>
                    <a:pt x="1276677" y="126085"/>
                    <a:pt x="1391088" y="65073"/>
                    <a:pt x="1454973" y="0"/>
                  </a:cubicBezTo>
                  <a:moveTo>
                    <a:pt x="1209971" y="245002"/>
                  </a:moveTo>
                  <a:cubicBezTo>
                    <a:pt x="1211183" y="310106"/>
                    <a:pt x="1196092" y="362102"/>
                    <a:pt x="1209971" y="441557"/>
                  </a:cubicBezTo>
                </a:path>
              </a:pathLst>
            </a:custGeom>
            <a:grpFill/>
            <a:ln w="41275">
              <a:solidFill>
                <a:schemeClr val="tx1"/>
              </a:solidFill>
              <a:extLst>
                <a:ext uri="{C807C97D-BFC1-408E-A445-0C87EB9F89A2}">
                  <ask:lineSketchStyleProps xmlns:ask="http://schemas.microsoft.com/office/drawing/2018/sketchyshapes" sd="852854689">
                    <a:prstGeom prst="cube">
                      <a:avLst>
                        <a:gd name="adj" fmla="val 5548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65000"/>
                      <a:lumOff val="35000"/>
                    </a:prstClr>
                  </a:solidFill>
                  <a:effectLst/>
                  <a:uLnTx/>
                  <a:uFillTx/>
                  <a:latin typeface="Comic Sans MS" panose="030F0902030302020204" pitchFamily="66" charset="0"/>
                  <a:ea typeface="+mn-ea"/>
                  <a:cs typeface="+mn-cs"/>
                </a:rPr>
                <a:t>CUSTOM CODE</a:t>
              </a:r>
            </a:p>
          </p:txBody>
        </p:sp>
      </p:grpSp>
      <p:sp>
        <p:nvSpPr>
          <p:cNvPr id="577" name="Rectangle 576">
            <a:extLst>
              <a:ext uri="{FF2B5EF4-FFF2-40B4-BE49-F238E27FC236}">
                <a16:creationId xmlns:a16="http://schemas.microsoft.com/office/drawing/2014/main" id="{FADCB8A5-3FFA-5045-AC8A-A7227FF05D13}"/>
              </a:ext>
            </a:extLst>
          </p:cNvPr>
          <p:cNvSpPr/>
          <p:nvPr/>
        </p:nvSpPr>
        <p:spPr>
          <a:xfrm>
            <a:off x="476779" y="367047"/>
            <a:ext cx="11153246" cy="584775"/>
          </a:xfrm>
          <a:prstGeom prst="rect">
            <a:avLst/>
          </a:prstGeom>
        </p:spPr>
        <p:txBody>
          <a:bodyPr wrap="non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halkboard" panose="03050602040202020205" pitchFamily="66" charset="77"/>
                <a:ea typeface="+mn-ea"/>
                <a:cs typeface="+mn-cs"/>
              </a:rPr>
              <a:t>SECURITY OBSERVABILITY </a:t>
            </a:r>
            <a:r>
              <a:rPr kumimoji="0" lang="en-US" sz="3200" b="1" i="0" u="sng" strike="noStrike" kern="1200" cap="none" spc="0" normalizeH="0" baseline="0" noProof="0" dirty="0">
                <a:ln>
                  <a:noFill/>
                </a:ln>
                <a:solidFill>
                  <a:prstClr val="black"/>
                </a:solidFill>
                <a:effectLst/>
                <a:uLnTx/>
                <a:uFillTx/>
                <a:latin typeface="Chalkboard" panose="03050602040202020205" pitchFamily="66" charset="77"/>
                <a:ea typeface="+mn-ea"/>
                <a:cs typeface="+mn-cs"/>
              </a:rPr>
              <a:t>ACCELERATES</a:t>
            </a:r>
            <a:r>
              <a:rPr kumimoji="0" lang="en-US" sz="3200" b="1" i="0" u="none" strike="noStrike" kern="1200" cap="none" spc="0" normalizeH="0" baseline="0" noProof="0" dirty="0">
                <a:ln>
                  <a:noFill/>
                </a:ln>
                <a:solidFill>
                  <a:prstClr val="black"/>
                </a:solidFill>
                <a:effectLst/>
                <a:uLnTx/>
                <a:uFillTx/>
                <a:latin typeface="Chalkboard" panose="03050602040202020205" pitchFamily="66" charset="77"/>
                <a:ea typeface="+mn-ea"/>
                <a:cs typeface="+mn-cs"/>
              </a:rPr>
              <a:t> INNOVATION</a:t>
            </a:r>
            <a:endParaRPr kumimoji="0" lang="en-US" sz="3200" b="1" i="0" u="none" strike="noStrike" kern="1200" cap="none" spc="0" normalizeH="0" baseline="0" noProof="0" dirty="0">
              <a:ln>
                <a:noFill/>
              </a:ln>
              <a:solidFill>
                <a:srgbClr val="FF0000"/>
              </a:solidFill>
              <a:effectLst/>
              <a:uLnTx/>
              <a:uFillTx/>
              <a:latin typeface="Chalkboard" panose="03050602040202020205" pitchFamily="66" charset="77"/>
              <a:ea typeface="+mn-ea"/>
              <a:cs typeface="+mn-cs"/>
            </a:endParaRPr>
          </a:p>
        </p:txBody>
      </p:sp>
      <p:sp>
        <p:nvSpPr>
          <p:cNvPr id="2" name="Rectangle 1">
            <a:extLst>
              <a:ext uri="{FF2B5EF4-FFF2-40B4-BE49-F238E27FC236}">
                <a16:creationId xmlns:a16="http://schemas.microsoft.com/office/drawing/2014/main" id="{BA209A88-B040-B248-8E78-A4AB921B8549}"/>
              </a:ext>
            </a:extLst>
          </p:cNvPr>
          <p:cNvSpPr/>
          <p:nvPr/>
        </p:nvSpPr>
        <p:spPr>
          <a:xfrm>
            <a:off x="4568541" y="4705362"/>
            <a:ext cx="5162496" cy="271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9" name="TextBox 278">
            <a:extLst>
              <a:ext uri="{FF2B5EF4-FFF2-40B4-BE49-F238E27FC236}">
                <a16:creationId xmlns:a16="http://schemas.microsoft.com/office/drawing/2014/main" id="{59244F7B-EBDE-344D-8B5C-89F87D6E4892}"/>
              </a:ext>
            </a:extLst>
          </p:cNvPr>
          <p:cNvSpPr txBox="1"/>
          <p:nvPr/>
        </p:nvSpPr>
        <p:spPr>
          <a:xfrm>
            <a:off x="5741792" y="4744743"/>
            <a:ext cx="623214" cy="276927"/>
          </a:xfrm>
          <a:prstGeom prst="rect">
            <a:avLst/>
          </a:prstGeom>
          <a:noFill/>
        </p:spPr>
        <p:txBody>
          <a:bodyPr wrap="non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Chalkboard" panose="03050602040202020205" pitchFamily="66" charset="77"/>
                <a:ea typeface="+mn-ea"/>
                <a:cs typeface="+mn-cs"/>
              </a:rPr>
              <a:t>CI/CD</a:t>
            </a:r>
          </a:p>
        </p:txBody>
      </p:sp>
      <mc:AlternateContent xmlns:mc="http://schemas.openxmlformats.org/markup-compatibility/2006" xmlns:p14="http://schemas.microsoft.com/office/powerpoint/2010/main">
        <mc:Choice Requires="p14">
          <p:contentPart p14:bwMode="auto" r:id="rId6098">
            <p14:nvContentPartPr>
              <p14:cNvPr id="5" name="Ink 4">
                <a:extLst>
                  <a:ext uri="{FF2B5EF4-FFF2-40B4-BE49-F238E27FC236}">
                    <a16:creationId xmlns:a16="http://schemas.microsoft.com/office/drawing/2014/main" id="{C4C0CC45-9698-4C49-99FF-45366101F47A}"/>
                  </a:ext>
                </a:extLst>
              </p14:cNvPr>
              <p14:cNvContentPartPr/>
              <p14:nvPr/>
            </p14:nvContentPartPr>
            <p14:xfrm>
              <a:off x="4726478" y="4631521"/>
              <a:ext cx="402120" cy="21960"/>
            </p14:xfrm>
          </p:contentPart>
        </mc:Choice>
        <mc:Fallback xmlns="">
          <p:pic>
            <p:nvPicPr>
              <p:cNvPr id="5" name="Ink 4">
                <a:extLst>
                  <a:ext uri="{FF2B5EF4-FFF2-40B4-BE49-F238E27FC236}">
                    <a16:creationId xmlns:a16="http://schemas.microsoft.com/office/drawing/2014/main" id="{C4C0CC45-9698-4C49-99FF-45366101F47A}"/>
                  </a:ext>
                </a:extLst>
              </p:cNvPr>
              <p:cNvPicPr/>
              <p:nvPr/>
            </p:nvPicPr>
            <p:blipFill>
              <a:blip r:embed="rId6099"/>
              <a:stretch>
                <a:fillRect/>
              </a:stretch>
            </p:blipFill>
            <p:spPr>
              <a:xfrm>
                <a:off x="4717838" y="4622521"/>
                <a:ext cx="41976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6100">
            <p14:nvContentPartPr>
              <p14:cNvPr id="6" name="Ink 5">
                <a:extLst>
                  <a:ext uri="{FF2B5EF4-FFF2-40B4-BE49-F238E27FC236}">
                    <a16:creationId xmlns:a16="http://schemas.microsoft.com/office/drawing/2014/main" id="{0FC7FD5E-95FD-1A4A-82D3-7AC0DEA96121}"/>
                  </a:ext>
                </a:extLst>
              </p14:cNvPr>
              <p14:cNvContentPartPr/>
              <p14:nvPr/>
            </p14:nvContentPartPr>
            <p14:xfrm>
              <a:off x="6871818" y="4603441"/>
              <a:ext cx="414000" cy="9000"/>
            </p14:xfrm>
          </p:contentPart>
        </mc:Choice>
        <mc:Fallback xmlns="">
          <p:pic>
            <p:nvPicPr>
              <p:cNvPr id="6" name="Ink 5">
                <a:extLst>
                  <a:ext uri="{FF2B5EF4-FFF2-40B4-BE49-F238E27FC236}">
                    <a16:creationId xmlns:a16="http://schemas.microsoft.com/office/drawing/2014/main" id="{0FC7FD5E-95FD-1A4A-82D3-7AC0DEA96121}"/>
                  </a:ext>
                </a:extLst>
              </p:cNvPr>
              <p:cNvPicPr/>
              <p:nvPr/>
            </p:nvPicPr>
            <p:blipFill>
              <a:blip r:embed="rId6101"/>
              <a:stretch>
                <a:fillRect/>
              </a:stretch>
            </p:blipFill>
            <p:spPr>
              <a:xfrm>
                <a:off x="6862818" y="4594801"/>
                <a:ext cx="43164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6102">
            <p14:nvContentPartPr>
              <p14:cNvPr id="7" name="Ink 6">
                <a:extLst>
                  <a:ext uri="{FF2B5EF4-FFF2-40B4-BE49-F238E27FC236}">
                    <a16:creationId xmlns:a16="http://schemas.microsoft.com/office/drawing/2014/main" id="{E80238D4-188C-1443-8591-0D600A4AA360}"/>
                  </a:ext>
                </a:extLst>
              </p14:cNvPr>
              <p14:cNvContentPartPr/>
              <p14:nvPr/>
            </p14:nvContentPartPr>
            <p14:xfrm>
              <a:off x="7928507" y="4611001"/>
              <a:ext cx="440280" cy="2880"/>
            </p14:xfrm>
          </p:contentPart>
        </mc:Choice>
        <mc:Fallback xmlns="">
          <p:pic>
            <p:nvPicPr>
              <p:cNvPr id="7" name="Ink 6">
                <a:extLst>
                  <a:ext uri="{FF2B5EF4-FFF2-40B4-BE49-F238E27FC236}">
                    <a16:creationId xmlns:a16="http://schemas.microsoft.com/office/drawing/2014/main" id="{E80238D4-188C-1443-8591-0D600A4AA360}"/>
                  </a:ext>
                </a:extLst>
              </p:cNvPr>
              <p:cNvPicPr/>
              <p:nvPr/>
            </p:nvPicPr>
            <p:blipFill>
              <a:blip r:embed="rId6103"/>
              <a:stretch>
                <a:fillRect/>
              </a:stretch>
            </p:blipFill>
            <p:spPr>
              <a:xfrm>
                <a:off x="7919507" y="4602001"/>
                <a:ext cx="45792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6104">
            <p14:nvContentPartPr>
              <p14:cNvPr id="8" name="Ink 7">
                <a:extLst>
                  <a:ext uri="{FF2B5EF4-FFF2-40B4-BE49-F238E27FC236}">
                    <a16:creationId xmlns:a16="http://schemas.microsoft.com/office/drawing/2014/main" id="{91C9D3E9-C761-6648-B5B9-813125C98ED9}"/>
                  </a:ext>
                </a:extLst>
              </p14:cNvPr>
              <p14:cNvContentPartPr/>
              <p14:nvPr/>
            </p14:nvContentPartPr>
            <p14:xfrm>
              <a:off x="9004994" y="4605241"/>
              <a:ext cx="459720" cy="12960"/>
            </p14:xfrm>
          </p:contentPart>
        </mc:Choice>
        <mc:Fallback xmlns="">
          <p:pic>
            <p:nvPicPr>
              <p:cNvPr id="8" name="Ink 7">
                <a:extLst>
                  <a:ext uri="{FF2B5EF4-FFF2-40B4-BE49-F238E27FC236}">
                    <a16:creationId xmlns:a16="http://schemas.microsoft.com/office/drawing/2014/main" id="{91C9D3E9-C761-6648-B5B9-813125C98ED9}"/>
                  </a:ext>
                </a:extLst>
              </p:cNvPr>
              <p:cNvPicPr/>
              <p:nvPr/>
            </p:nvPicPr>
            <p:blipFill>
              <a:blip r:embed="rId6105"/>
              <a:stretch>
                <a:fillRect/>
              </a:stretch>
            </p:blipFill>
            <p:spPr>
              <a:xfrm>
                <a:off x="8995994" y="4596241"/>
                <a:ext cx="477360" cy="30600"/>
              </a:xfrm>
              <a:prstGeom prst="rect">
                <a:avLst/>
              </a:prstGeom>
            </p:spPr>
          </p:pic>
        </mc:Fallback>
      </mc:AlternateContent>
      <p:sp>
        <p:nvSpPr>
          <p:cNvPr id="9" name="Rectangle 8">
            <a:extLst>
              <a:ext uri="{FF2B5EF4-FFF2-40B4-BE49-F238E27FC236}">
                <a16:creationId xmlns:a16="http://schemas.microsoft.com/office/drawing/2014/main" id="{E41C94F4-A330-A044-A0CF-DBBB9AE66327}"/>
              </a:ext>
            </a:extLst>
          </p:cNvPr>
          <p:cNvSpPr/>
          <p:nvPr/>
        </p:nvSpPr>
        <p:spPr>
          <a:xfrm>
            <a:off x="8961500" y="4631521"/>
            <a:ext cx="509751" cy="73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3" name="Rectangle 412">
            <a:extLst>
              <a:ext uri="{FF2B5EF4-FFF2-40B4-BE49-F238E27FC236}">
                <a16:creationId xmlns:a16="http://schemas.microsoft.com/office/drawing/2014/main" id="{8CC5DD46-B550-0E45-901C-67D5AD4173C5}"/>
              </a:ext>
            </a:extLst>
          </p:cNvPr>
          <p:cNvSpPr/>
          <p:nvPr/>
        </p:nvSpPr>
        <p:spPr>
          <a:xfrm>
            <a:off x="7863735" y="4632417"/>
            <a:ext cx="509751" cy="73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4" name="Rectangle 413">
            <a:extLst>
              <a:ext uri="{FF2B5EF4-FFF2-40B4-BE49-F238E27FC236}">
                <a16:creationId xmlns:a16="http://schemas.microsoft.com/office/drawing/2014/main" id="{6C97BEE5-9B45-344D-86A9-A56E8116F632}"/>
              </a:ext>
            </a:extLst>
          </p:cNvPr>
          <p:cNvSpPr/>
          <p:nvPr/>
        </p:nvSpPr>
        <p:spPr>
          <a:xfrm>
            <a:off x="6773786" y="4632416"/>
            <a:ext cx="509751" cy="73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5" name="Rectangle 414">
            <a:extLst>
              <a:ext uri="{FF2B5EF4-FFF2-40B4-BE49-F238E27FC236}">
                <a16:creationId xmlns:a16="http://schemas.microsoft.com/office/drawing/2014/main" id="{2A637D62-1C7E-5D49-80E7-DAE6E0703A7E}"/>
              </a:ext>
            </a:extLst>
          </p:cNvPr>
          <p:cNvSpPr/>
          <p:nvPr/>
        </p:nvSpPr>
        <p:spPr>
          <a:xfrm>
            <a:off x="4681854" y="4660488"/>
            <a:ext cx="509751" cy="73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96205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85"/>
                                        </p:tgtEl>
                                        <p:attrNameLst>
                                          <p:attrName>style.visibility</p:attrName>
                                        </p:attrNameLst>
                                      </p:cBhvr>
                                      <p:to>
                                        <p:strVal val="visible"/>
                                      </p:to>
                                    </p:set>
                                    <p:animEffect transition="in" filter="fade">
                                      <p:cBhvr>
                                        <p:cTn id="7" dur="500"/>
                                        <p:tgtEl>
                                          <p:spTgt spid="2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5CEE20-8125-4044-85A6-3F1B85911ECC}"/>
              </a:ext>
            </a:extLst>
          </p:cNvPr>
          <p:cNvSpPr/>
          <p:nvPr/>
        </p:nvSpPr>
        <p:spPr>
          <a:xfrm>
            <a:off x="4590283" y="6427372"/>
            <a:ext cx="3292889" cy="18466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all" spc="0" normalizeH="0" baseline="0" noProof="0" dirty="0">
                <a:ln>
                  <a:noFill/>
                </a:ln>
                <a:solidFill>
                  <a:srgbClr val="FFFFFF">
                    <a:lumMod val="85000"/>
                  </a:srgbClr>
                </a:solidFill>
                <a:effectLst/>
                <a:uLnTx/>
                <a:uFillTx/>
                <a:latin typeface="Roboto Condensed" panose="02000000000000000000" pitchFamily="2" charset="0"/>
                <a:ea typeface="Roboto Condensed" panose="02000000000000000000" pitchFamily="2" charset="0"/>
                <a:cs typeface="Helvetica Neue Bold Condensed"/>
              </a:rPr>
              <a:t>* Data from </a:t>
            </a:r>
            <a:r>
              <a:rPr kumimoji="0" lang="en-US" sz="600" b="1" i="0" u="none" strike="noStrike" kern="1200" cap="all" spc="0" normalizeH="0" baseline="0" noProof="0" dirty="0" err="1">
                <a:ln>
                  <a:noFill/>
                </a:ln>
                <a:solidFill>
                  <a:srgbClr val="FFFFFF">
                    <a:lumMod val="85000"/>
                  </a:srgbClr>
                </a:solidFill>
                <a:effectLst/>
                <a:uLnTx/>
                <a:uFillTx/>
                <a:latin typeface="Roboto Condensed" panose="02000000000000000000" pitchFamily="2" charset="0"/>
                <a:ea typeface="Roboto Condensed" panose="02000000000000000000" pitchFamily="2" charset="0"/>
                <a:cs typeface="Helvetica Neue Bold Condensed"/>
              </a:rPr>
              <a:t>ContraST</a:t>
            </a:r>
            <a:r>
              <a:rPr kumimoji="0" lang="en-US" sz="600" b="1" i="0" u="none" strike="noStrike" kern="1200" cap="all" spc="0" normalizeH="0" baseline="0" noProof="0" dirty="0">
                <a:ln>
                  <a:noFill/>
                </a:ln>
                <a:solidFill>
                  <a:srgbClr val="FFFFFF">
                    <a:lumMod val="85000"/>
                  </a:srgbClr>
                </a:solidFill>
                <a:effectLst/>
                <a:uLnTx/>
                <a:uFillTx/>
                <a:latin typeface="Roboto Condensed" panose="02000000000000000000" pitchFamily="2" charset="0"/>
                <a:ea typeface="Roboto Condensed" panose="02000000000000000000" pitchFamily="2" charset="0"/>
                <a:cs typeface="Helvetica Neue Bold Condensed"/>
              </a:rPr>
              <a:t> 2020 APPSEC Observability Report and Veracode 2020 SOSS REPORT</a:t>
            </a:r>
            <a:endParaRPr kumimoji="0" lang="en-US" sz="600" b="0" i="0" u="none" strike="noStrike" kern="1200" cap="none" spc="0" normalizeH="0" baseline="0" noProof="0" dirty="0">
              <a:ln>
                <a:noFill/>
              </a:ln>
              <a:solidFill>
                <a:srgbClr val="FFFFFF">
                  <a:lumMod val="85000"/>
                </a:srgbClr>
              </a:solidFill>
              <a:effectLst/>
              <a:uLnTx/>
              <a:uFillTx/>
              <a:latin typeface="Arial"/>
              <a:ea typeface="+mn-ea"/>
              <a:cs typeface="+mn-cs"/>
            </a:endParaRPr>
          </a:p>
        </p:txBody>
      </p:sp>
      <p:pic>
        <p:nvPicPr>
          <p:cNvPr id="7" name="Picture 6">
            <a:extLst>
              <a:ext uri="{FF2B5EF4-FFF2-40B4-BE49-F238E27FC236}">
                <a16:creationId xmlns:a16="http://schemas.microsoft.com/office/drawing/2014/main" id="{605E620F-831A-444A-83A5-6C71DDD3D1E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0" y="-27008"/>
            <a:ext cx="9132711" cy="6885008"/>
          </a:xfrm>
          <a:prstGeom prst="rect">
            <a:avLst/>
          </a:prstGeom>
        </p:spPr>
      </p:pic>
      <p:sp>
        <p:nvSpPr>
          <p:cNvPr id="2" name="Rectangle 1">
            <a:extLst>
              <a:ext uri="{FF2B5EF4-FFF2-40B4-BE49-F238E27FC236}">
                <a16:creationId xmlns:a16="http://schemas.microsoft.com/office/drawing/2014/main" id="{F7000B5D-EACF-774E-888D-85053D2F3308}"/>
              </a:ext>
            </a:extLst>
          </p:cNvPr>
          <p:cNvSpPr/>
          <p:nvPr/>
        </p:nvSpPr>
        <p:spPr>
          <a:xfrm>
            <a:off x="5403224" y="1722854"/>
            <a:ext cx="3506088" cy="1477328"/>
          </a:xfrm>
          <a:prstGeom prst="rect">
            <a:avLst/>
          </a:prstGeom>
          <a:solidFill>
            <a:schemeClr val="tx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srgbClr val="E22A21"/>
                </a:solidFill>
                <a:effectLst/>
                <a:uLnTx/>
                <a:uFillTx/>
                <a:latin typeface="Roboto Condensed" panose="02000000000000000000" pitchFamily="2" charset="0"/>
                <a:ea typeface="Roboto Condensed" panose="02000000000000000000" pitchFamily="2" charset="0"/>
                <a:cs typeface="Helvetica Neue Bold Condensed"/>
              </a:rPr>
              <a:t>– SAST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all" spc="0" normalizeH="0" baseline="0" noProof="0" dirty="0">
              <a:ln>
                <a:noFill/>
              </a:ln>
              <a:solidFill>
                <a:srgbClr val="11979F">
                  <a:lumMod val="75000"/>
                </a:srgbClr>
              </a:solidFill>
              <a:effectLst/>
              <a:uLnTx/>
              <a:uFillTx/>
              <a:latin typeface="Roboto Condensed" panose="02000000000000000000" pitchFamily="2" charset="0"/>
              <a:ea typeface="Roboto Condensed" panose="02000000000000000000" pitchFamily="2" charset="0"/>
              <a:cs typeface="Helvetica Neue Bold Condense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srgbClr val="36BBA9"/>
                </a:solidFill>
                <a:effectLst/>
                <a:uLnTx/>
                <a:uFillTx/>
                <a:latin typeface="Roboto Condensed" panose="02000000000000000000" pitchFamily="2" charset="0"/>
                <a:ea typeface="Roboto Condensed" panose="02000000000000000000" pitchFamily="2" charset="0"/>
                <a:cs typeface="Helvetica Neue Bold Condensed"/>
              </a:rPr>
              <a:t>– IAST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all" spc="0" normalizeH="0" baseline="0" noProof="0" dirty="0">
              <a:ln>
                <a:noFill/>
              </a:ln>
              <a:solidFill>
                <a:srgbClr val="11979F">
                  <a:lumMod val="75000"/>
                </a:srgbClr>
              </a:solidFill>
              <a:effectLst/>
              <a:uLnTx/>
              <a:uFillTx/>
              <a:latin typeface="Roboto Condensed" panose="02000000000000000000" pitchFamily="2" charset="0"/>
              <a:ea typeface="Roboto Condensed" panose="02000000000000000000" pitchFamily="2" charset="0"/>
              <a:cs typeface="Helvetica Neue Bold Condense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Helvetica Neue Bold Condensed"/>
              </a:rPr>
              <a:t>– IAST (BELOW AVERAGE BACKLOG)</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itle 2">
            <a:extLst>
              <a:ext uri="{FF2B5EF4-FFF2-40B4-BE49-F238E27FC236}">
                <a16:creationId xmlns:a16="http://schemas.microsoft.com/office/drawing/2014/main" id="{3FE2D46F-3E42-FC48-AEC0-2D4AE3CA712E}"/>
              </a:ext>
            </a:extLst>
          </p:cNvPr>
          <p:cNvSpPr>
            <a:spLocks noGrp="1"/>
          </p:cNvSpPr>
          <p:nvPr>
            <p:ph type="title"/>
          </p:nvPr>
        </p:nvSpPr>
        <p:spPr>
          <a:xfrm>
            <a:off x="9045497" y="40934"/>
            <a:ext cx="3282688" cy="6739246"/>
          </a:xfrm>
        </p:spPr>
        <p:txBody>
          <a:bodyPr>
            <a:normAutofit/>
          </a:bodyPr>
          <a:lstStyle/>
          <a:p>
            <a:pPr algn="ctr"/>
            <a:r>
              <a:rPr lang="en-US" sz="3600" b="1" cap="all" dirty="0">
                <a:solidFill>
                  <a:schemeClr val="accent4">
                    <a:lumMod val="75000"/>
                  </a:schemeClr>
                </a:solidFill>
                <a:latin typeface="Roboto Condensed" panose="02000000000000000000" pitchFamily="2" charset="0"/>
                <a:ea typeface="Roboto Condensed" panose="02000000000000000000" pitchFamily="2" charset="0"/>
                <a:cs typeface="Helvetica Neue Bold Condensed"/>
              </a:rPr>
              <a:t>OBSERVABILITY YIELDS a</a:t>
            </a:r>
            <a:br>
              <a:rPr lang="en-US" sz="3600" b="1" cap="all" dirty="0">
                <a:solidFill>
                  <a:schemeClr val="accent4">
                    <a:lumMod val="75000"/>
                  </a:schemeClr>
                </a:solidFill>
                <a:latin typeface="Roboto Condensed" panose="02000000000000000000" pitchFamily="2" charset="0"/>
                <a:ea typeface="Roboto Condensed" panose="02000000000000000000" pitchFamily="2" charset="0"/>
                <a:cs typeface="Helvetica Neue Bold Condensed"/>
              </a:rPr>
            </a:br>
            <a:r>
              <a:rPr lang="en-US" sz="6600" b="1" cap="all" dirty="0">
                <a:solidFill>
                  <a:schemeClr val="accent3">
                    <a:lumMod val="60000"/>
                    <a:lumOff val="40000"/>
                  </a:schemeClr>
                </a:solidFill>
                <a:latin typeface="Roboto Condensed" panose="02000000000000000000" pitchFamily="2" charset="0"/>
                <a:ea typeface="Roboto Condensed" panose="02000000000000000000" pitchFamily="2" charset="0"/>
                <a:cs typeface="Helvetica Neue Bold Condensed"/>
              </a:rPr>
              <a:t>40x</a:t>
            </a:r>
            <a:br>
              <a:rPr lang="en-US" sz="3600" b="1" cap="all" dirty="0">
                <a:solidFill>
                  <a:schemeClr val="accent4">
                    <a:lumMod val="75000"/>
                  </a:schemeClr>
                </a:solidFill>
                <a:latin typeface="Roboto Condensed" panose="02000000000000000000" pitchFamily="2" charset="0"/>
                <a:ea typeface="Roboto Condensed" panose="02000000000000000000" pitchFamily="2" charset="0"/>
                <a:cs typeface="Helvetica Neue Bold Condensed"/>
              </a:rPr>
            </a:br>
            <a:r>
              <a:rPr lang="en-US" sz="3600" b="1" cap="all" dirty="0">
                <a:solidFill>
                  <a:schemeClr val="accent4">
                    <a:lumMod val="75000"/>
                  </a:schemeClr>
                </a:solidFill>
                <a:latin typeface="Roboto Condensed" panose="02000000000000000000" pitchFamily="2" charset="0"/>
                <a:ea typeface="Roboto Condensed" panose="02000000000000000000" pitchFamily="2" charset="0"/>
                <a:cs typeface="Helvetica Neue Bold Condensed"/>
              </a:rPr>
              <a:t>improvement in MTTR over SCANNING</a:t>
            </a:r>
            <a:endParaRPr lang="en-US" sz="4000" dirty="0">
              <a:solidFill>
                <a:schemeClr val="accent4">
                  <a:lumMod val="75000"/>
                </a:schemeClr>
              </a:solidFill>
            </a:endParaRPr>
          </a:p>
        </p:txBody>
      </p:sp>
      <p:sp>
        <p:nvSpPr>
          <p:cNvPr id="5" name="Rectangle 4">
            <a:extLst>
              <a:ext uri="{FF2B5EF4-FFF2-40B4-BE49-F238E27FC236}">
                <a16:creationId xmlns:a16="http://schemas.microsoft.com/office/drawing/2014/main" id="{9BE63639-F256-9E4F-AEDB-6E05C87C798E}"/>
              </a:ext>
            </a:extLst>
          </p:cNvPr>
          <p:cNvSpPr/>
          <p:nvPr/>
        </p:nvSpPr>
        <p:spPr>
          <a:xfrm>
            <a:off x="1736093" y="0"/>
            <a:ext cx="5660524" cy="707886"/>
          </a:xfrm>
          <a:prstGeom prst="rect">
            <a:avLst/>
          </a:prstGeom>
        </p:spPr>
        <p:txBody>
          <a:bodyPr wrap="none">
            <a:spAutoFit/>
          </a:bodyPr>
          <a:lstStyle/>
          <a:p>
            <a:r>
              <a:rPr lang="en-US" sz="4000" b="1" kern="1200" cap="all" dirty="0">
                <a:solidFill>
                  <a:srgbClr val="36BBA9">
                    <a:lumMod val="60000"/>
                    <a:lumOff val="40000"/>
                  </a:srgbClr>
                </a:solidFill>
                <a:latin typeface="Roboto Condensed" panose="02000000000000000000" pitchFamily="2" charset="0"/>
                <a:ea typeface="Roboto Condensed" panose="02000000000000000000" pitchFamily="2" charset="0"/>
                <a:cs typeface="Helvetica Neue Bold Condensed"/>
              </a:rPr>
              <a:t>MEAN TIME TO REMEDIATE</a:t>
            </a:r>
            <a:endParaRPr lang="en-US" sz="900" dirty="0"/>
          </a:p>
        </p:txBody>
      </p:sp>
    </p:spTree>
    <p:extLst>
      <p:ext uri="{BB962C8B-B14F-4D97-AF65-F5344CB8AC3E}">
        <p14:creationId xmlns:p14="http://schemas.microsoft.com/office/powerpoint/2010/main" val="1522524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A young person sitting in front of a computer&#10;&#10;Description automatically generated">
            <a:extLst>
              <a:ext uri="{FF2B5EF4-FFF2-40B4-BE49-F238E27FC236}">
                <a16:creationId xmlns:a16="http://schemas.microsoft.com/office/drawing/2014/main" id="{701A7652-B6F4-9C43-81F8-ACA1F3A2DBBA}"/>
              </a:ext>
            </a:extLst>
          </p:cNvPr>
          <p:cNvPicPr>
            <a:picLocks/>
          </p:cNvPicPr>
          <p:nvPr/>
        </p:nvPicPr>
        <p:blipFill rotWithShape="1">
          <a:blip r:embed="rId3" cstate="screen">
            <a:extLst>
              <a:ext uri="{BEBA8EAE-BF5A-486C-A8C5-ECC9F3942E4B}">
                <a14:imgProps xmlns:a14="http://schemas.microsoft.com/office/drawing/2010/main">
                  <a14:imgLayer r:embed="rId4">
                    <a14:imgEffect>
                      <a14:brightnessContrast bright="-49000" contrast="-34000"/>
                    </a14:imgEffect>
                  </a14:imgLayer>
                </a14:imgProps>
              </a:ext>
              <a:ext uri="{28A0092B-C50C-407E-A947-70E740481C1C}">
                <a14:useLocalDpi xmlns:a14="http://schemas.microsoft.com/office/drawing/2010/main"/>
              </a:ext>
            </a:extLst>
          </a:blip>
          <a:srcRect/>
          <a:stretch/>
        </p:blipFill>
        <p:spPr>
          <a:xfrm>
            <a:off x="1589" y="0"/>
            <a:ext cx="12188825" cy="6858000"/>
          </a:xfrm>
          <a:prstGeom prst="rect">
            <a:avLst/>
          </a:prstGeom>
        </p:spPr>
      </p:pic>
      <p:pic>
        <p:nvPicPr>
          <p:cNvPr id="6" name="Picture 5">
            <a:extLst>
              <a:ext uri="{FF2B5EF4-FFF2-40B4-BE49-F238E27FC236}">
                <a16:creationId xmlns:a16="http://schemas.microsoft.com/office/drawing/2014/main" id="{B00486E7-9EB7-A844-AEAF-A5413C936EF9}"/>
              </a:ext>
            </a:extLst>
          </p:cNvPr>
          <p:cNvPicPr>
            <a:picLocks/>
          </p:cNvPicPr>
          <p:nvPr/>
        </p:nvPicPr>
        <p:blipFill>
          <a:blip r:embed="rId5">
            <a:alphaModFix amt="48000"/>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1589" y="0"/>
            <a:ext cx="12188825" cy="6858000"/>
          </a:xfrm>
          <a:prstGeom prst="rect">
            <a:avLst/>
          </a:prstGeom>
        </p:spPr>
      </p:pic>
      <p:sp>
        <p:nvSpPr>
          <p:cNvPr id="3" name="Rectangle 2">
            <a:extLst>
              <a:ext uri="{FF2B5EF4-FFF2-40B4-BE49-F238E27FC236}">
                <a16:creationId xmlns:a16="http://schemas.microsoft.com/office/drawing/2014/main" id="{85F13B9A-EAB6-F243-AED0-D0FAC0317796}"/>
              </a:ext>
            </a:extLst>
          </p:cNvPr>
          <p:cNvSpPr/>
          <p:nvPr/>
        </p:nvSpPr>
        <p:spPr>
          <a:xfrm>
            <a:off x="289621" y="1215435"/>
            <a:ext cx="324612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279400" dist="38100" dir="2700000" algn="tl" rotWithShape="0">
                    <a:prstClr val="black">
                      <a:alpha val="40000"/>
                    </a:prstClr>
                  </a:outerShdw>
                </a:effectLst>
                <a:uLnTx/>
                <a:uFillTx/>
                <a:latin typeface="Helvetica" pitchFamily="2" charset="0"/>
                <a:ea typeface="Roboto Condensed" panose="02000000000000000000" pitchFamily="2" charset="0"/>
                <a:cs typeface="Calibri" panose="020F0502020204030204" pitchFamily="34" charset="0"/>
              </a:rPr>
              <a:t>Development </a:t>
            </a:r>
            <a:endParaRPr kumimoji="0" lang="en-US" sz="1800" b="0" i="0" u="none" strike="noStrike" kern="1200" cap="none" spc="0" normalizeH="0" baseline="0" noProof="0" dirty="0">
              <a:ln>
                <a:noFill/>
              </a:ln>
              <a:solidFill>
                <a:srgbClr val="FFFFFF"/>
              </a:solidFill>
              <a:effectLst>
                <a:outerShdw blurRad="279400" dist="38100" dir="2700000" algn="tl" rotWithShape="0">
                  <a:prstClr val="black">
                    <a:alpha val="40000"/>
                  </a:prstClr>
                </a:outerShdw>
              </a:effectLst>
              <a:uLnTx/>
              <a:uFillTx/>
              <a:latin typeface="Calibri"/>
              <a:ea typeface="+mn-ea"/>
              <a:cs typeface="+mn-cs"/>
            </a:endParaRPr>
          </a:p>
        </p:txBody>
      </p:sp>
      <p:sp>
        <p:nvSpPr>
          <p:cNvPr id="9" name="Rectangle 8">
            <a:extLst>
              <a:ext uri="{FF2B5EF4-FFF2-40B4-BE49-F238E27FC236}">
                <a16:creationId xmlns:a16="http://schemas.microsoft.com/office/drawing/2014/main" id="{70682588-8F9A-C64C-A541-1536DA69BB4C}"/>
              </a:ext>
            </a:extLst>
          </p:cNvPr>
          <p:cNvSpPr/>
          <p:nvPr/>
        </p:nvSpPr>
        <p:spPr>
          <a:xfrm>
            <a:off x="9876168" y="4884887"/>
            <a:ext cx="2083350" cy="646331"/>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279400" dist="38100" dir="2700000" algn="tl" rotWithShape="0">
                    <a:prstClr val="black">
                      <a:alpha val="40000"/>
                    </a:prstClr>
                  </a:outerShdw>
                </a:effectLst>
                <a:uLnTx/>
                <a:uFillTx/>
                <a:latin typeface="Helvetica" pitchFamily="2" charset="0"/>
                <a:ea typeface="Roboto Condensed" panose="02000000000000000000" pitchFamily="2" charset="0"/>
                <a:cs typeface="Calibri" panose="020F0502020204030204" pitchFamily="34" charset="0"/>
              </a:rPr>
              <a:t>Security</a:t>
            </a:r>
            <a:endParaRPr kumimoji="0" lang="en-US" sz="1800" b="0" i="0" u="none" strike="noStrike" kern="1200" cap="none" spc="0" normalizeH="0" baseline="0" noProof="0" dirty="0">
              <a:ln>
                <a:noFill/>
              </a:ln>
              <a:solidFill>
                <a:srgbClr val="FFFFFF"/>
              </a:solidFill>
              <a:effectLst>
                <a:outerShdw blurRad="279400" dist="38100" dir="2700000" algn="tl" rotWithShape="0">
                  <a:prstClr val="black">
                    <a:alpha val="40000"/>
                  </a:prstClr>
                </a:outerShdw>
              </a:effectLst>
              <a:uLnTx/>
              <a:uFillTx/>
              <a:latin typeface="Calibri"/>
              <a:ea typeface="+mn-ea"/>
              <a:cs typeface="+mn-cs"/>
            </a:endParaRPr>
          </a:p>
        </p:txBody>
      </p:sp>
      <p:sp>
        <p:nvSpPr>
          <p:cNvPr id="14" name="Rectangle 13">
            <a:extLst>
              <a:ext uri="{FF2B5EF4-FFF2-40B4-BE49-F238E27FC236}">
                <a16:creationId xmlns:a16="http://schemas.microsoft.com/office/drawing/2014/main" id="{C4A17227-E13C-A747-AD69-5C9E3F077865}"/>
              </a:ext>
            </a:extLst>
          </p:cNvPr>
          <p:cNvSpPr/>
          <p:nvPr/>
        </p:nvSpPr>
        <p:spPr>
          <a:xfrm>
            <a:off x="4334908" y="2828291"/>
            <a:ext cx="3519606" cy="102841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Helvetica" pitchFamily="2" charset="0"/>
                <a:ea typeface="+mn-ea"/>
                <a:cs typeface="+mn-cs"/>
              </a:rPr>
              <a:t>Harmony</a:t>
            </a:r>
          </a:p>
        </p:txBody>
      </p:sp>
      <p:grpSp>
        <p:nvGrpSpPr>
          <p:cNvPr id="12" name="Graphic 6">
            <a:extLst>
              <a:ext uri="{FF2B5EF4-FFF2-40B4-BE49-F238E27FC236}">
                <a16:creationId xmlns:a16="http://schemas.microsoft.com/office/drawing/2014/main" id="{CF5A5357-45F2-814C-BD5F-5C8AA9DEDB4E}"/>
              </a:ext>
            </a:extLst>
          </p:cNvPr>
          <p:cNvGrpSpPr/>
          <p:nvPr/>
        </p:nvGrpSpPr>
        <p:grpSpPr>
          <a:xfrm>
            <a:off x="3296097" y="630682"/>
            <a:ext cx="5597210" cy="5597418"/>
            <a:chOff x="3294509" y="630682"/>
            <a:chExt cx="5597210" cy="5597418"/>
          </a:xfrm>
          <a:noFill/>
        </p:grpSpPr>
        <p:sp>
          <p:nvSpPr>
            <p:cNvPr id="13" name="Freeform 12">
              <a:extLst>
                <a:ext uri="{FF2B5EF4-FFF2-40B4-BE49-F238E27FC236}">
                  <a16:creationId xmlns:a16="http://schemas.microsoft.com/office/drawing/2014/main" id="{E2F8BC3E-3D63-7548-88F9-3B8D612EDD00}"/>
                </a:ext>
              </a:extLst>
            </p:cNvPr>
            <p:cNvSpPr/>
            <p:nvPr/>
          </p:nvSpPr>
          <p:spPr>
            <a:xfrm>
              <a:off x="3913695" y="2030670"/>
              <a:ext cx="507876" cy="1398618"/>
            </a:xfrm>
            <a:custGeom>
              <a:avLst/>
              <a:gdLst>
                <a:gd name="connsiteX0" fmla="*/ 2 w 507876"/>
                <a:gd name="connsiteY0" fmla="*/ 1398619 h 1398618"/>
                <a:gd name="connsiteX1" fmla="*/ 507877 w 507876"/>
                <a:gd name="connsiteY1" fmla="*/ 0 h 1398618"/>
              </a:gdLst>
              <a:ahLst/>
              <a:cxnLst>
                <a:cxn ang="0">
                  <a:pos x="connsiteX0" y="connsiteY0"/>
                </a:cxn>
                <a:cxn ang="0">
                  <a:pos x="connsiteX1" y="connsiteY1"/>
                </a:cxn>
              </a:cxnLst>
              <a:rect l="l" t="t" r="r" b="b"/>
              <a:pathLst>
                <a:path w="507876" h="1398618">
                  <a:moveTo>
                    <a:pt x="2" y="1398619"/>
                  </a:moveTo>
                  <a:cubicBezTo>
                    <a:pt x="-771" y="887138"/>
                    <a:pt x="179094" y="391809"/>
                    <a:pt x="507877" y="0"/>
                  </a:cubicBezTo>
                </a:path>
              </a:pathLst>
            </a:custGeom>
            <a:noFill/>
            <a:ln w="41301" cap="flat">
              <a:solidFill>
                <a:srgbClr val="258CB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9" name="Freeform 18">
              <a:extLst>
                <a:ext uri="{FF2B5EF4-FFF2-40B4-BE49-F238E27FC236}">
                  <a16:creationId xmlns:a16="http://schemas.microsoft.com/office/drawing/2014/main" id="{7DD844D8-2EB4-E943-87AC-C28B9BF5C54B}"/>
                </a:ext>
              </a:extLst>
            </p:cNvPr>
            <p:cNvSpPr/>
            <p:nvPr/>
          </p:nvSpPr>
          <p:spPr>
            <a:xfrm>
              <a:off x="3913532" y="3429495"/>
              <a:ext cx="3781466" cy="2179211"/>
            </a:xfrm>
            <a:custGeom>
              <a:avLst/>
              <a:gdLst>
                <a:gd name="connsiteX0" fmla="*/ 3781466 w 3781466"/>
                <a:gd name="connsiteY0" fmla="*/ 1477584 h 2179211"/>
                <a:gd name="connsiteX1" fmla="*/ 2179582 w 3781466"/>
                <a:gd name="connsiteY1" fmla="*/ 2179210 h 2179211"/>
                <a:gd name="connsiteX2" fmla="*/ 670106 w 3781466"/>
                <a:gd name="connsiteY2" fmla="*/ 1571854 h 2179211"/>
                <a:gd name="connsiteX3" fmla="*/ 0 w 3781466"/>
                <a:gd name="connsiteY3" fmla="*/ 0 h 2179211"/>
              </a:gdLst>
              <a:ahLst/>
              <a:cxnLst>
                <a:cxn ang="0">
                  <a:pos x="connsiteX0" y="connsiteY0"/>
                </a:cxn>
                <a:cxn ang="0">
                  <a:pos x="connsiteX1" y="connsiteY1"/>
                </a:cxn>
                <a:cxn ang="0">
                  <a:pos x="connsiteX2" y="connsiteY2"/>
                </a:cxn>
                <a:cxn ang="0">
                  <a:pos x="connsiteX3" y="connsiteY3"/>
                </a:cxn>
              </a:cxnLst>
              <a:rect l="l" t="t" r="r" b="b"/>
              <a:pathLst>
                <a:path w="3781466" h="2179211">
                  <a:moveTo>
                    <a:pt x="3781466" y="1477584"/>
                  </a:moveTo>
                  <a:cubicBezTo>
                    <a:pt x="3383250" y="1909016"/>
                    <a:pt x="2812956" y="2179210"/>
                    <a:pt x="2179582" y="2179210"/>
                  </a:cubicBezTo>
                  <a:cubicBezTo>
                    <a:pt x="1616734" y="2179996"/>
                    <a:pt x="1075566" y="1962253"/>
                    <a:pt x="670106" y="1571854"/>
                  </a:cubicBezTo>
                  <a:cubicBezTo>
                    <a:pt x="257164" y="1175292"/>
                    <a:pt x="0" y="617532"/>
                    <a:pt x="0" y="0"/>
                  </a:cubicBezTo>
                </a:path>
              </a:pathLst>
            </a:custGeom>
            <a:noFill/>
            <a:ln w="41301" cap="flat">
              <a:solidFill>
                <a:srgbClr val="3CC3B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0" name="Freeform 19">
              <a:extLst>
                <a:ext uri="{FF2B5EF4-FFF2-40B4-BE49-F238E27FC236}">
                  <a16:creationId xmlns:a16="http://schemas.microsoft.com/office/drawing/2014/main" id="{EB68DE01-9033-724B-A0B0-8E07DB28AFAF}"/>
                </a:ext>
              </a:extLst>
            </p:cNvPr>
            <p:cNvSpPr/>
            <p:nvPr/>
          </p:nvSpPr>
          <p:spPr>
            <a:xfrm>
              <a:off x="7634192" y="1888169"/>
              <a:ext cx="638347" cy="3018868"/>
            </a:xfrm>
            <a:custGeom>
              <a:avLst/>
              <a:gdLst>
                <a:gd name="connsiteX0" fmla="*/ 0 w 638347"/>
                <a:gd name="connsiteY0" fmla="*/ 0 h 3018868"/>
                <a:gd name="connsiteX1" fmla="*/ 60806 w 638347"/>
                <a:gd name="connsiteY1" fmla="*/ 3018869 h 3018868"/>
              </a:gdLst>
              <a:ahLst/>
              <a:cxnLst>
                <a:cxn ang="0">
                  <a:pos x="connsiteX0" y="connsiteY0"/>
                </a:cxn>
                <a:cxn ang="0">
                  <a:pos x="connsiteX1" y="connsiteY1"/>
                </a:cxn>
              </a:cxnLst>
              <a:rect l="l" t="t" r="r" b="b"/>
              <a:pathLst>
                <a:path w="638347" h="3018868">
                  <a:moveTo>
                    <a:pt x="0" y="0"/>
                  </a:moveTo>
                  <a:cubicBezTo>
                    <a:pt x="827002" y="826977"/>
                    <a:pt x="853806" y="2159264"/>
                    <a:pt x="60806" y="3018869"/>
                  </a:cubicBezTo>
                </a:path>
              </a:pathLst>
            </a:custGeom>
            <a:noFill/>
            <a:ln w="41301" cap="flat">
              <a:solidFill>
                <a:srgbClr val="E63025"/>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3" name="Freeform 22">
              <a:extLst>
                <a:ext uri="{FF2B5EF4-FFF2-40B4-BE49-F238E27FC236}">
                  <a16:creationId xmlns:a16="http://schemas.microsoft.com/office/drawing/2014/main" id="{6C1C624C-7EB7-E249-8190-4FD10DADACC6}"/>
                </a:ext>
              </a:extLst>
            </p:cNvPr>
            <p:cNvSpPr/>
            <p:nvPr/>
          </p:nvSpPr>
          <p:spPr>
            <a:xfrm>
              <a:off x="6093114" y="1249870"/>
              <a:ext cx="1541078" cy="638298"/>
            </a:xfrm>
            <a:custGeom>
              <a:avLst/>
              <a:gdLst>
                <a:gd name="connsiteX0" fmla="*/ 0 w 1541078"/>
                <a:gd name="connsiteY0" fmla="*/ 2 h 638298"/>
                <a:gd name="connsiteX1" fmla="*/ 1541079 w 1541078"/>
                <a:gd name="connsiteY1" fmla="*/ 638299 h 638298"/>
              </a:gdLst>
              <a:ahLst/>
              <a:cxnLst>
                <a:cxn ang="0">
                  <a:pos x="connsiteX0" y="connsiteY0"/>
                </a:cxn>
                <a:cxn ang="0">
                  <a:pos x="connsiteX1" y="connsiteY1"/>
                </a:cxn>
              </a:cxnLst>
              <a:rect l="l" t="t" r="r" b="b"/>
              <a:pathLst>
                <a:path w="1541078" h="638298">
                  <a:moveTo>
                    <a:pt x="0" y="2"/>
                  </a:moveTo>
                  <a:cubicBezTo>
                    <a:pt x="578161" y="-759"/>
                    <a:pt x="1132777" y="228955"/>
                    <a:pt x="1541079" y="638299"/>
                  </a:cubicBezTo>
                </a:path>
              </a:pathLst>
            </a:custGeom>
            <a:noFill/>
            <a:ln w="41301" cap="flat">
              <a:solidFill>
                <a:srgbClr val="3CC3B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4" name="Freeform 23">
              <a:extLst>
                <a:ext uri="{FF2B5EF4-FFF2-40B4-BE49-F238E27FC236}">
                  <a16:creationId xmlns:a16="http://schemas.microsoft.com/office/drawing/2014/main" id="{5BFA72FF-9A3A-6E42-8188-41F70DA580C6}"/>
                </a:ext>
              </a:extLst>
            </p:cNvPr>
            <p:cNvSpPr/>
            <p:nvPr/>
          </p:nvSpPr>
          <p:spPr>
            <a:xfrm>
              <a:off x="4421571" y="1249872"/>
              <a:ext cx="1671542" cy="780797"/>
            </a:xfrm>
            <a:custGeom>
              <a:avLst/>
              <a:gdLst>
                <a:gd name="connsiteX0" fmla="*/ 0 w 1671542"/>
                <a:gd name="connsiteY0" fmla="*/ 780798 h 780797"/>
                <a:gd name="connsiteX1" fmla="*/ 1671542 w 1671542"/>
                <a:gd name="connsiteY1" fmla="*/ 0 h 780797"/>
              </a:gdLst>
              <a:ahLst/>
              <a:cxnLst>
                <a:cxn ang="0">
                  <a:pos x="connsiteX0" y="connsiteY0"/>
                </a:cxn>
                <a:cxn ang="0">
                  <a:pos x="connsiteX1" y="connsiteY1"/>
                </a:cxn>
              </a:cxnLst>
              <a:rect l="l" t="t" r="r" b="b"/>
              <a:pathLst>
                <a:path w="1671542" h="780797">
                  <a:moveTo>
                    <a:pt x="0" y="780798"/>
                  </a:moveTo>
                  <a:cubicBezTo>
                    <a:pt x="399789" y="303492"/>
                    <a:pt x="1000237" y="0"/>
                    <a:pt x="1671542" y="0"/>
                  </a:cubicBezTo>
                </a:path>
              </a:pathLst>
            </a:custGeom>
            <a:noFill/>
            <a:ln w="41301" cap="flat">
              <a:solidFill>
                <a:srgbClr val="E63025"/>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5" name="Freeform 24">
              <a:extLst>
                <a:ext uri="{FF2B5EF4-FFF2-40B4-BE49-F238E27FC236}">
                  <a16:creationId xmlns:a16="http://schemas.microsoft.com/office/drawing/2014/main" id="{DBA445CB-0637-CC4D-8106-B7EE4C169AD6}"/>
                </a:ext>
              </a:extLst>
            </p:cNvPr>
            <p:cNvSpPr/>
            <p:nvPr/>
          </p:nvSpPr>
          <p:spPr>
            <a:xfrm>
              <a:off x="6093114" y="921313"/>
              <a:ext cx="2507975" cy="5015950"/>
            </a:xfrm>
            <a:custGeom>
              <a:avLst/>
              <a:gdLst>
                <a:gd name="connsiteX0" fmla="*/ 0 w 2507975"/>
                <a:gd name="connsiteY0" fmla="*/ 0 h 5015950"/>
                <a:gd name="connsiteX1" fmla="*/ 2507975 w 2507975"/>
                <a:gd name="connsiteY1" fmla="*/ 2507975 h 5015950"/>
                <a:gd name="connsiteX2" fmla="*/ 0 w 2507975"/>
                <a:gd name="connsiteY2" fmla="*/ 5015951 h 5015950"/>
              </a:gdLst>
              <a:ahLst/>
              <a:cxnLst>
                <a:cxn ang="0">
                  <a:pos x="connsiteX0" y="connsiteY0"/>
                </a:cxn>
                <a:cxn ang="0">
                  <a:pos x="connsiteX1" y="connsiteY1"/>
                </a:cxn>
                <a:cxn ang="0">
                  <a:pos x="connsiteX2" y="connsiteY2"/>
                </a:cxn>
              </a:cxnLst>
              <a:rect l="l" t="t" r="r" b="b"/>
              <a:pathLst>
                <a:path w="2507975" h="5015950">
                  <a:moveTo>
                    <a:pt x="0" y="0"/>
                  </a:moveTo>
                  <a:cubicBezTo>
                    <a:pt x="1385134" y="0"/>
                    <a:pt x="2507975" y="1122841"/>
                    <a:pt x="2507975" y="2507975"/>
                  </a:cubicBezTo>
                  <a:cubicBezTo>
                    <a:pt x="2507975" y="3893109"/>
                    <a:pt x="1385134" y="5015951"/>
                    <a:pt x="0" y="5015951"/>
                  </a:cubicBezTo>
                </a:path>
              </a:pathLst>
            </a:custGeom>
            <a:noFill/>
            <a:ln w="41301" cap="flat">
              <a:solidFill>
                <a:srgbClr val="258CB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6" name="Freeform 25">
              <a:extLst>
                <a:ext uri="{FF2B5EF4-FFF2-40B4-BE49-F238E27FC236}">
                  <a16:creationId xmlns:a16="http://schemas.microsoft.com/office/drawing/2014/main" id="{7E10436A-2916-3449-88F3-6693C065BA10}"/>
                </a:ext>
              </a:extLst>
            </p:cNvPr>
            <p:cNvSpPr/>
            <p:nvPr/>
          </p:nvSpPr>
          <p:spPr>
            <a:xfrm>
              <a:off x="3585138" y="921313"/>
              <a:ext cx="2507975" cy="4281398"/>
            </a:xfrm>
            <a:custGeom>
              <a:avLst/>
              <a:gdLst>
                <a:gd name="connsiteX0" fmla="*/ 734552 w 2507975"/>
                <a:gd name="connsiteY0" fmla="*/ 4281399 h 4281398"/>
                <a:gd name="connsiteX1" fmla="*/ 0 w 2507975"/>
                <a:gd name="connsiteY1" fmla="*/ 2507975 h 4281398"/>
                <a:gd name="connsiteX2" fmla="*/ 2507975 w 2507975"/>
                <a:gd name="connsiteY2" fmla="*/ 0 h 4281398"/>
              </a:gdLst>
              <a:ahLst/>
              <a:cxnLst>
                <a:cxn ang="0">
                  <a:pos x="connsiteX0" y="connsiteY0"/>
                </a:cxn>
                <a:cxn ang="0">
                  <a:pos x="connsiteX1" y="connsiteY1"/>
                </a:cxn>
                <a:cxn ang="0">
                  <a:pos x="connsiteX2" y="connsiteY2"/>
                </a:cxn>
              </a:cxnLst>
              <a:rect l="l" t="t" r="r" b="b"/>
              <a:pathLst>
                <a:path w="2507975" h="4281398">
                  <a:moveTo>
                    <a:pt x="734552" y="4281399"/>
                  </a:moveTo>
                  <a:cubicBezTo>
                    <a:pt x="280700" y="3827547"/>
                    <a:pt x="0" y="3200542"/>
                    <a:pt x="0" y="2507975"/>
                  </a:cubicBezTo>
                  <a:cubicBezTo>
                    <a:pt x="0" y="1122841"/>
                    <a:pt x="1122841" y="0"/>
                    <a:pt x="2507975" y="0"/>
                  </a:cubicBezTo>
                </a:path>
              </a:pathLst>
            </a:custGeom>
            <a:noFill/>
            <a:ln w="41301" cap="flat">
              <a:solidFill>
                <a:srgbClr val="53448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0" name="Freeform 29">
              <a:extLst>
                <a:ext uri="{FF2B5EF4-FFF2-40B4-BE49-F238E27FC236}">
                  <a16:creationId xmlns:a16="http://schemas.microsoft.com/office/drawing/2014/main" id="{1C11A9BE-E3FA-AD4D-A42B-88F980C9B177}"/>
                </a:ext>
              </a:extLst>
            </p:cNvPr>
            <p:cNvSpPr/>
            <p:nvPr/>
          </p:nvSpPr>
          <p:spPr>
            <a:xfrm>
              <a:off x="4319690" y="5202712"/>
              <a:ext cx="1773423" cy="734551"/>
            </a:xfrm>
            <a:custGeom>
              <a:avLst/>
              <a:gdLst>
                <a:gd name="connsiteX0" fmla="*/ 1773423 w 1773423"/>
                <a:gd name="connsiteY0" fmla="*/ 734552 h 734551"/>
                <a:gd name="connsiteX1" fmla="*/ 0 w 1773423"/>
                <a:gd name="connsiteY1" fmla="*/ 0 h 734551"/>
              </a:gdLst>
              <a:ahLst/>
              <a:cxnLst>
                <a:cxn ang="0">
                  <a:pos x="connsiteX0" y="connsiteY0"/>
                </a:cxn>
                <a:cxn ang="0">
                  <a:pos x="connsiteX1" y="connsiteY1"/>
                </a:cxn>
              </a:cxnLst>
              <a:rect l="l" t="t" r="r" b="b"/>
              <a:pathLst>
                <a:path w="1773423" h="734551">
                  <a:moveTo>
                    <a:pt x="1773423" y="734552"/>
                  </a:moveTo>
                  <a:cubicBezTo>
                    <a:pt x="1080856" y="734552"/>
                    <a:pt x="453893" y="453852"/>
                    <a:pt x="0" y="0"/>
                  </a:cubicBezTo>
                </a:path>
              </a:pathLst>
            </a:custGeom>
            <a:noFill/>
            <a:ln w="41301" cap="flat">
              <a:solidFill>
                <a:srgbClr val="F6B6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1" name="Freeform 30">
              <a:extLst>
                <a:ext uri="{FF2B5EF4-FFF2-40B4-BE49-F238E27FC236}">
                  <a16:creationId xmlns:a16="http://schemas.microsoft.com/office/drawing/2014/main" id="{D66AD1F4-951B-3A4C-95F1-8FDE74BF5B14}"/>
                </a:ext>
              </a:extLst>
            </p:cNvPr>
            <p:cNvSpPr/>
            <p:nvPr/>
          </p:nvSpPr>
          <p:spPr>
            <a:xfrm>
              <a:off x="4449492" y="630682"/>
              <a:ext cx="3919417" cy="1169504"/>
            </a:xfrm>
            <a:custGeom>
              <a:avLst/>
              <a:gdLst>
                <a:gd name="connsiteX0" fmla="*/ 0 w 3919417"/>
                <a:gd name="connsiteY0" fmla="*/ 533234 h 1169504"/>
                <a:gd name="connsiteX1" fmla="*/ 1643621 w 3919417"/>
                <a:gd name="connsiteY1" fmla="*/ 3 h 1169504"/>
                <a:gd name="connsiteX2" fmla="*/ 3919417 w 3919417"/>
                <a:gd name="connsiteY2" fmla="*/ 1169504 h 1169504"/>
              </a:gdLst>
              <a:ahLst/>
              <a:cxnLst>
                <a:cxn ang="0">
                  <a:pos x="connsiteX0" y="connsiteY0"/>
                </a:cxn>
                <a:cxn ang="0">
                  <a:pos x="connsiteX1" y="connsiteY1"/>
                </a:cxn>
                <a:cxn ang="0">
                  <a:pos x="connsiteX2" y="connsiteY2"/>
                </a:cxn>
              </a:cxnLst>
              <a:rect l="l" t="t" r="r" b="b"/>
              <a:pathLst>
                <a:path w="3919417" h="1169504">
                  <a:moveTo>
                    <a:pt x="0" y="533234"/>
                  </a:moveTo>
                  <a:cubicBezTo>
                    <a:pt x="477517" y="185795"/>
                    <a:pt x="1053080" y="-932"/>
                    <a:pt x="1643621" y="3"/>
                  </a:cubicBezTo>
                  <a:cubicBezTo>
                    <a:pt x="2581480" y="3"/>
                    <a:pt x="3411667" y="461343"/>
                    <a:pt x="3919417" y="1169504"/>
                  </a:cubicBezTo>
                </a:path>
              </a:pathLst>
            </a:custGeom>
            <a:noFill/>
            <a:ln w="41301" cap="flat">
              <a:solidFill>
                <a:srgbClr val="3CC3B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2" name="Freeform 31">
              <a:extLst>
                <a:ext uri="{FF2B5EF4-FFF2-40B4-BE49-F238E27FC236}">
                  <a16:creationId xmlns:a16="http://schemas.microsoft.com/office/drawing/2014/main" id="{A72EBD5E-BC05-3041-9309-01A6C3D9D53F}"/>
                </a:ext>
              </a:extLst>
            </p:cNvPr>
            <p:cNvSpPr/>
            <p:nvPr/>
          </p:nvSpPr>
          <p:spPr>
            <a:xfrm>
              <a:off x="3294509" y="1163916"/>
              <a:ext cx="1154983" cy="2265372"/>
            </a:xfrm>
            <a:custGeom>
              <a:avLst/>
              <a:gdLst>
                <a:gd name="connsiteX0" fmla="*/ 2 w 1154983"/>
                <a:gd name="connsiteY0" fmla="*/ 2265372 h 2265372"/>
                <a:gd name="connsiteX1" fmla="*/ 1154984 w 1154983"/>
                <a:gd name="connsiteY1" fmla="*/ 0 h 2265372"/>
              </a:gdLst>
              <a:ahLst/>
              <a:cxnLst>
                <a:cxn ang="0">
                  <a:pos x="connsiteX0" y="connsiteY0"/>
                </a:cxn>
                <a:cxn ang="0">
                  <a:pos x="connsiteX1" y="connsiteY1"/>
                </a:cxn>
              </a:cxnLst>
              <a:rect l="l" t="t" r="r" b="b"/>
              <a:pathLst>
                <a:path w="1154983" h="2265372">
                  <a:moveTo>
                    <a:pt x="2" y="2265372"/>
                  </a:moveTo>
                  <a:cubicBezTo>
                    <a:pt x="-1054" y="1368609"/>
                    <a:pt x="428601" y="525889"/>
                    <a:pt x="1154984" y="0"/>
                  </a:cubicBezTo>
                </a:path>
              </a:pathLst>
            </a:custGeom>
            <a:noFill/>
            <a:ln w="41301" cap="flat">
              <a:solidFill>
                <a:srgbClr val="F6B6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3" name="Freeform 32">
              <a:extLst>
                <a:ext uri="{FF2B5EF4-FFF2-40B4-BE49-F238E27FC236}">
                  <a16:creationId xmlns:a16="http://schemas.microsoft.com/office/drawing/2014/main" id="{3764D77F-FC07-9947-A525-AB4285B8B935}"/>
                </a:ext>
              </a:extLst>
            </p:cNvPr>
            <p:cNvSpPr/>
            <p:nvPr/>
          </p:nvSpPr>
          <p:spPr>
            <a:xfrm>
              <a:off x="3294511" y="3429289"/>
              <a:ext cx="4492440" cy="2798812"/>
            </a:xfrm>
            <a:custGeom>
              <a:avLst/>
              <a:gdLst>
                <a:gd name="connsiteX0" fmla="*/ 4492441 w 4492440"/>
                <a:gd name="connsiteY0" fmla="*/ 2227978 h 2798812"/>
                <a:gd name="connsiteX1" fmla="*/ 2798603 w 4492440"/>
                <a:gd name="connsiteY1" fmla="*/ 2798809 h 2798812"/>
                <a:gd name="connsiteX2" fmla="*/ 0 w 4492440"/>
                <a:gd name="connsiteY2" fmla="*/ 0 h 2798812"/>
              </a:gdLst>
              <a:ahLst/>
              <a:cxnLst>
                <a:cxn ang="0">
                  <a:pos x="connsiteX0" y="connsiteY0"/>
                </a:cxn>
                <a:cxn ang="0">
                  <a:pos x="connsiteX1" y="connsiteY1"/>
                </a:cxn>
                <a:cxn ang="0">
                  <a:pos x="connsiteX2" y="connsiteY2"/>
                </a:cxn>
              </a:cxnLst>
              <a:rect l="l" t="t" r="r" b="b"/>
              <a:pathLst>
                <a:path w="4492440" h="2798812">
                  <a:moveTo>
                    <a:pt x="4492441" y="2227978"/>
                  </a:moveTo>
                  <a:cubicBezTo>
                    <a:pt x="4005836" y="2599102"/>
                    <a:pt x="3410583" y="2799720"/>
                    <a:pt x="2798603" y="2798809"/>
                  </a:cubicBezTo>
                  <a:cubicBezTo>
                    <a:pt x="1252974" y="2798603"/>
                    <a:pt x="0" y="1545629"/>
                    <a:pt x="0" y="0"/>
                  </a:cubicBezTo>
                </a:path>
              </a:pathLst>
            </a:custGeom>
            <a:noFill/>
            <a:ln w="41301" cap="flat">
              <a:solidFill>
                <a:srgbClr val="E63025"/>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4" name="Freeform 33">
              <a:extLst>
                <a:ext uri="{FF2B5EF4-FFF2-40B4-BE49-F238E27FC236}">
                  <a16:creationId xmlns:a16="http://schemas.microsoft.com/office/drawing/2014/main" id="{BB362CE9-F82C-8A4A-A1A3-4B2010D3ECDE}"/>
                </a:ext>
              </a:extLst>
            </p:cNvPr>
            <p:cNvSpPr/>
            <p:nvPr/>
          </p:nvSpPr>
          <p:spPr>
            <a:xfrm>
              <a:off x="7786952" y="1800186"/>
              <a:ext cx="1104768" cy="3857080"/>
            </a:xfrm>
            <a:custGeom>
              <a:avLst/>
              <a:gdLst>
                <a:gd name="connsiteX0" fmla="*/ 581958 w 1104768"/>
                <a:gd name="connsiteY0" fmla="*/ 0 h 3857080"/>
                <a:gd name="connsiteX1" fmla="*/ 1104765 w 1104768"/>
                <a:gd name="connsiteY1" fmla="*/ 1629102 h 3857080"/>
                <a:gd name="connsiteX2" fmla="*/ 0 w 1104768"/>
                <a:gd name="connsiteY2" fmla="*/ 3857081 h 3857080"/>
              </a:gdLst>
              <a:ahLst/>
              <a:cxnLst>
                <a:cxn ang="0">
                  <a:pos x="connsiteX0" y="connsiteY0"/>
                </a:cxn>
                <a:cxn ang="0">
                  <a:pos x="connsiteX1" y="connsiteY1"/>
                </a:cxn>
                <a:cxn ang="0">
                  <a:pos x="connsiteX2" y="connsiteY2"/>
                </a:cxn>
              </a:cxnLst>
              <a:rect l="l" t="t" r="r" b="b"/>
              <a:pathLst>
                <a:path w="1104768" h="3857080">
                  <a:moveTo>
                    <a:pt x="581958" y="0"/>
                  </a:moveTo>
                  <a:cubicBezTo>
                    <a:pt x="922802" y="474754"/>
                    <a:pt x="1105675" y="1044670"/>
                    <a:pt x="1104765" y="1629102"/>
                  </a:cubicBezTo>
                  <a:cubicBezTo>
                    <a:pt x="1104765" y="2538089"/>
                    <a:pt x="671388" y="3345732"/>
                    <a:pt x="0" y="3857081"/>
                  </a:cubicBezTo>
                </a:path>
              </a:pathLst>
            </a:custGeom>
            <a:noFill/>
            <a:ln w="41301" cap="flat">
              <a:solidFill>
                <a:srgbClr val="F6B6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cxnSp>
        <p:nvCxnSpPr>
          <p:cNvPr id="35" name="Straight Connector 34">
            <a:extLst>
              <a:ext uri="{FF2B5EF4-FFF2-40B4-BE49-F238E27FC236}">
                <a16:creationId xmlns:a16="http://schemas.microsoft.com/office/drawing/2014/main" id="{9DD3FF51-D623-C844-8848-5A37D664CB3C}"/>
              </a:ext>
            </a:extLst>
          </p:cNvPr>
          <p:cNvCxnSpPr/>
          <p:nvPr/>
        </p:nvCxnSpPr>
        <p:spPr>
          <a:xfrm>
            <a:off x="373586" y="1149628"/>
            <a:ext cx="4106137" cy="0"/>
          </a:xfrm>
          <a:prstGeom prst="line">
            <a:avLst/>
          </a:prstGeom>
          <a:noFill/>
          <a:ln w="41301" cap="flat">
            <a:solidFill>
              <a:schemeClr val="accent2"/>
            </a:solidFill>
            <a:prstDash val="solid"/>
            <a:miter/>
            <a:tailEnd type="oval"/>
          </a:ln>
        </p:spPr>
      </p:cxnSp>
      <p:cxnSp>
        <p:nvCxnSpPr>
          <p:cNvPr id="11" name="Straight Connector 10">
            <a:extLst>
              <a:ext uri="{FF2B5EF4-FFF2-40B4-BE49-F238E27FC236}">
                <a16:creationId xmlns:a16="http://schemas.microsoft.com/office/drawing/2014/main" id="{E985517C-D064-B44B-B6AD-91B80E9C61DC}"/>
              </a:ext>
            </a:extLst>
          </p:cNvPr>
          <p:cNvCxnSpPr/>
          <p:nvPr/>
        </p:nvCxnSpPr>
        <p:spPr>
          <a:xfrm>
            <a:off x="7802828" y="5648557"/>
            <a:ext cx="4106137" cy="0"/>
          </a:xfrm>
          <a:prstGeom prst="line">
            <a:avLst/>
          </a:prstGeom>
          <a:noFill/>
          <a:ln w="41301" cap="flat">
            <a:solidFill>
              <a:srgbClr val="F6B600"/>
            </a:solidFill>
            <a:prstDash val="solid"/>
            <a:miter/>
            <a:headEnd type="oval"/>
          </a:ln>
        </p:spPr>
      </p:cxnSp>
    </p:spTree>
    <p:extLst>
      <p:ext uri="{BB962C8B-B14F-4D97-AF65-F5344CB8AC3E}">
        <p14:creationId xmlns:p14="http://schemas.microsoft.com/office/powerpoint/2010/main" val="219387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46FCFC-6C6F-7840-9755-7A917EC963E3}"/>
              </a:ext>
            </a:extLst>
          </p:cNvPr>
          <p:cNvSpPr/>
          <p:nvPr/>
        </p:nvSpPr>
        <p:spPr>
          <a:xfrm>
            <a:off x="0" y="1682054"/>
            <a:ext cx="12192000" cy="5175946"/>
          </a:xfrm>
          <a:prstGeom prst="rect">
            <a:avLst/>
          </a:prstGeom>
          <a:solidFill>
            <a:srgbClr val="F1F1F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91A8DF1B-31C1-4D4D-BD1C-988E2E41B9D8}"/>
              </a:ext>
            </a:extLst>
          </p:cNvPr>
          <p:cNvSpPr txBox="1"/>
          <p:nvPr/>
        </p:nvSpPr>
        <p:spPr>
          <a:xfrm>
            <a:off x="3826285" y="5925485"/>
            <a:ext cx="0" cy="0"/>
          </a:xfrm>
          <a:prstGeom prst="rect">
            <a:avLst/>
          </a:prstGeom>
          <a:noFill/>
        </p:spPr>
        <p:txBody>
          <a:bodyPr wrap="none" lIns="0" tIns="0" rIns="0" bIns="0" rtlCol="0">
            <a:no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Helvetica Neue"/>
              <a:ea typeface="+mn-ea"/>
              <a:cs typeface="Helvetica Neue"/>
            </a:endParaRPr>
          </a:p>
        </p:txBody>
      </p:sp>
      <p:sp>
        <p:nvSpPr>
          <p:cNvPr id="35" name="Rectangle 34">
            <a:extLst>
              <a:ext uri="{FF2B5EF4-FFF2-40B4-BE49-F238E27FC236}">
                <a16:creationId xmlns:a16="http://schemas.microsoft.com/office/drawing/2014/main" id="{7EA8B922-35E8-BB44-B32B-37BF72DB8CCE}"/>
              </a:ext>
            </a:extLst>
          </p:cNvPr>
          <p:cNvSpPr/>
          <p:nvPr/>
        </p:nvSpPr>
        <p:spPr>
          <a:xfrm>
            <a:off x="8270617" y="154099"/>
            <a:ext cx="3616715" cy="492410"/>
          </a:xfrm>
          <a:prstGeom prst="rect">
            <a:avLst/>
          </a:prstGeom>
          <a:noFill/>
          <a:ln w="635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44" tIns="60944" rIns="60944" bIns="60944" numCol="1" spcCol="38100" rtlCol="0" anchor="ctr">
            <a:spAutoFit/>
          </a:bodyPr>
          <a:lstStyle/>
          <a:p>
            <a:pPr marL="0" marR="0" lvl="0" indent="0" algn="l" defTabSz="609478" rtl="0" eaLnBrk="1"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01128"/>
              </a:solidFill>
              <a:effectLst/>
              <a:uLnTx/>
              <a:uFillTx/>
              <a:latin typeface="Calibri"/>
              <a:ea typeface="+mn-ea"/>
              <a:cs typeface="+mn-cs"/>
              <a:sym typeface="Calibri"/>
            </a:endParaRPr>
          </a:p>
        </p:txBody>
      </p:sp>
      <p:sp>
        <p:nvSpPr>
          <p:cNvPr id="36" name="Rectangle 35">
            <a:extLst>
              <a:ext uri="{FF2B5EF4-FFF2-40B4-BE49-F238E27FC236}">
                <a16:creationId xmlns:a16="http://schemas.microsoft.com/office/drawing/2014/main" id="{EB8B63F8-8B95-BA4D-8A91-0D416502EB2C}"/>
              </a:ext>
            </a:extLst>
          </p:cNvPr>
          <p:cNvSpPr/>
          <p:nvPr/>
        </p:nvSpPr>
        <p:spPr>
          <a:xfrm>
            <a:off x="2622228" y="1952907"/>
            <a:ext cx="6589458"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DA1A9"/>
                </a:solidFill>
                <a:effectLst/>
                <a:uLnTx/>
                <a:uFillTx/>
                <a:latin typeface="Roboto Condensed" panose="02000000000000000000" pitchFamily="2" charset="0"/>
                <a:ea typeface="Roboto Condensed" panose="02000000000000000000" pitchFamily="2" charset="0"/>
                <a:cs typeface="+mn-cs"/>
              </a:rPr>
              <a:t>https://</a:t>
            </a:r>
            <a:r>
              <a:rPr kumimoji="0" lang="en-US" sz="2800" b="1" i="0" u="sng" strike="noStrike" kern="1200" cap="none" spc="0" normalizeH="0" baseline="0" noProof="0" dirty="0" err="1">
                <a:ln>
                  <a:noFill/>
                </a:ln>
                <a:solidFill>
                  <a:srgbClr val="0DA1A9"/>
                </a:solidFill>
                <a:effectLst/>
                <a:uLnTx/>
                <a:uFillTx/>
                <a:latin typeface="Roboto Condensed" panose="02000000000000000000" pitchFamily="2" charset="0"/>
                <a:ea typeface="Roboto Condensed" panose="02000000000000000000" pitchFamily="2" charset="0"/>
                <a:cs typeface="+mn-cs"/>
              </a:rPr>
              <a:t>www.contrastsecurity.com</a:t>
            </a:r>
            <a:endParaRPr kumimoji="0" lang="en-US" sz="2800" b="1" i="0" u="sng" strike="noStrike" kern="1200" cap="none" spc="0" normalizeH="0" baseline="0" noProof="0" dirty="0">
              <a:ln>
                <a:noFill/>
              </a:ln>
              <a:solidFill>
                <a:srgbClr val="0DA1A9"/>
              </a:solidFill>
              <a:effectLst/>
              <a:uLnTx/>
              <a:uFillTx/>
              <a:latin typeface="Roboto Condensed" panose="02000000000000000000" pitchFamily="2" charset="0"/>
              <a:ea typeface="Roboto Condensed" panose="02000000000000000000" pitchFamily="2" charset="0"/>
              <a:cs typeface="+mn-cs"/>
            </a:endParaRPr>
          </a:p>
        </p:txBody>
      </p:sp>
      <p:pic>
        <p:nvPicPr>
          <p:cNvPr id="6" name="Picture 5" descr="A picture containing drawing, plate&#10;&#10;Description automatically generated">
            <a:extLst>
              <a:ext uri="{FF2B5EF4-FFF2-40B4-BE49-F238E27FC236}">
                <a16:creationId xmlns:a16="http://schemas.microsoft.com/office/drawing/2014/main" id="{EAB73E4A-F7B4-2241-B7F6-9194530700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33697" y="94597"/>
            <a:ext cx="3644196" cy="1046985"/>
          </a:xfrm>
          <a:prstGeom prst="rect">
            <a:avLst/>
          </a:prstGeom>
        </p:spPr>
      </p:pic>
      <p:grpSp>
        <p:nvGrpSpPr>
          <p:cNvPr id="38" name="Group 37">
            <a:extLst>
              <a:ext uri="{FF2B5EF4-FFF2-40B4-BE49-F238E27FC236}">
                <a16:creationId xmlns:a16="http://schemas.microsoft.com/office/drawing/2014/main" id="{968F6008-B25F-5241-9902-30AE9DE021C5}"/>
              </a:ext>
            </a:extLst>
          </p:cNvPr>
          <p:cNvGrpSpPr/>
          <p:nvPr/>
        </p:nvGrpSpPr>
        <p:grpSpPr>
          <a:xfrm>
            <a:off x="3912747" y="2819511"/>
            <a:ext cx="1058040" cy="553986"/>
            <a:chOff x="1296165" y="5592745"/>
            <a:chExt cx="1273243" cy="666665"/>
          </a:xfrm>
        </p:grpSpPr>
        <p:pic>
          <p:nvPicPr>
            <p:cNvPr id="39" name="Picture 38">
              <a:extLst>
                <a:ext uri="{FF2B5EF4-FFF2-40B4-BE49-F238E27FC236}">
                  <a16:creationId xmlns:a16="http://schemas.microsoft.com/office/drawing/2014/main" id="{3D4E4D15-234B-7A4D-BFBB-32675123CF81}"/>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96165" y="5592745"/>
              <a:ext cx="350877" cy="666665"/>
            </a:xfrm>
            <a:prstGeom prst="rect">
              <a:avLst/>
            </a:prstGeom>
          </p:spPr>
        </p:pic>
        <p:pic>
          <p:nvPicPr>
            <p:cNvPr id="40" name="Picture 39">
              <a:extLst>
                <a:ext uri="{FF2B5EF4-FFF2-40B4-BE49-F238E27FC236}">
                  <a16:creationId xmlns:a16="http://schemas.microsoft.com/office/drawing/2014/main" id="{D9C9CEA4-EE12-B048-9375-153D769390F5}"/>
                </a:ext>
              </a:extLst>
            </p:cNvPr>
            <p:cNvPicPr>
              <a:picLocks noChangeAspect="1"/>
            </p:cNvPicPr>
            <p:nvPr/>
          </p:nvPicPr>
          <p:blipFill>
            <a:blip r:embed="rId5"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996013" y="5652226"/>
              <a:ext cx="573395" cy="546517"/>
            </a:xfrm>
            <a:prstGeom prst="rect">
              <a:avLst/>
            </a:prstGeom>
          </p:spPr>
        </p:pic>
      </p:grpSp>
      <p:grpSp>
        <p:nvGrpSpPr>
          <p:cNvPr id="42" name="Group 41">
            <a:extLst>
              <a:ext uri="{FF2B5EF4-FFF2-40B4-BE49-F238E27FC236}">
                <a16:creationId xmlns:a16="http://schemas.microsoft.com/office/drawing/2014/main" id="{9C7C0B29-45FE-5045-8058-F940331B720D}"/>
              </a:ext>
            </a:extLst>
          </p:cNvPr>
          <p:cNvGrpSpPr/>
          <p:nvPr/>
        </p:nvGrpSpPr>
        <p:grpSpPr>
          <a:xfrm>
            <a:off x="5177886" y="2795843"/>
            <a:ext cx="1836228" cy="583529"/>
            <a:chOff x="3362566" y="5633721"/>
            <a:chExt cx="1836228" cy="583529"/>
          </a:xfrm>
        </p:grpSpPr>
        <p:pic>
          <p:nvPicPr>
            <p:cNvPr id="43" name="Picture 42">
              <a:extLst>
                <a:ext uri="{FF2B5EF4-FFF2-40B4-BE49-F238E27FC236}">
                  <a16:creationId xmlns:a16="http://schemas.microsoft.com/office/drawing/2014/main" id="{D0A72EE9-BB3B-AC4E-A080-F66FCBC5C3F1}"/>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62566" y="5633721"/>
              <a:ext cx="514878" cy="583529"/>
            </a:xfrm>
            <a:prstGeom prst="rect">
              <a:avLst/>
            </a:prstGeom>
          </p:spPr>
        </p:pic>
        <p:pic>
          <p:nvPicPr>
            <p:cNvPr id="44" name="Picture 43">
              <a:extLst>
                <a:ext uri="{FF2B5EF4-FFF2-40B4-BE49-F238E27FC236}">
                  <a16:creationId xmlns:a16="http://schemas.microsoft.com/office/drawing/2014/main" id="{502A4A50-45C5-0547-BCB3-A729DF9227C7}"/>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977165" y="5641489"/>
              <a:ext cx="629342" cy="567993"/>
            </a:xfrm>
            <a:prstGeom prst="rect">
              <a:avLst/>
            </a:prstGeom>
          </p:spPr>
        </p:pic>
        <p:pic>
          <p:nvPicPr>
            <p:cNvPr id="45" name="Picture 44">
              <a:extLst>
                <a:ext uri="{FF2B5EF4-FFF2-40B4-BE49-F238E27FC236}">
                  <a16:creationId xmlns:a16="http://schemas.microsoft.com/office/drawing/2014/main" id="{5A0D29CD-8E31-7443-AA24-6EDA64F8981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764232" y="5644367"/>
              <a:ext cx="434562" cy="562236"/>
            </a:xfrm>
            <a:prstGeom prst="rect">
              <a:avLst/>
            </a:prstGeom>
          </p:spPr>
        </p:pic>
      </p:grpSp>
      <p:sp>
        <p:nvSpPr>
          <p:cNvPr id="47" name="Rectangle 46">
            <a:extLst>
              <a:ext uri="{FF2B5EF4-FFF2-40B4-BE49-F238E27FC236}">
                <a16:creationId xmlns:a16="http://schemas.microsoft.com/office/drawing/2014/main" id="{7BF63F8D-E9E0-BF4F-AFB0-974C2592BFF5}"/>
              </a:ext>
            </a:extLst>
          </p:cNvPr>
          <p:cNvSpPr/>
          <p:nvPr/>
        </p:nvSpPr>
        <p:spPr>
          <a:xfrm>
            <a:off x="339634" y="1237077"/>
            <a:ext cx="11512732" cy="523221"/>
          </a:xfrm>
          <a:prstGeom prst="rect">
            <a:avLst/>
          </a:prstGeom>
        </p:spPr>
        <p:txBody>
          <a:bodyPr wrap="square">
            <a:noAutofit/>
          </a:bodyPr>
          <a:lstStyle/>
          <a:p>
            <a:pPr marL="0" marR="0" lvl="0" indent="0" algn="ctr" defTabSz="228554" rtl="0" eaLnBrk="1" fontAlgn="auto" latinLnBrk="0" hangingPunct="1">
              <a:lnSpc>
                <a:spcPct val="100000"/>
              </a:lnSpc>
              <a:spcBef>
                <a:spcPts val="0"/>
              </a:spcBef>
              <a:spcAft>
                <a:spcPts val="0"/>
              </a:spcAft>
              <a:buClrTx/>
              <a:buSzTx/>
              <a:buFontTx/>
              <a:buNone/>
              <a:tabLst/>
              <a:defRPr/>
            </a:pPr>
            <a:r>
              <a:rPr lang="en-US" sz="2400" b="1" kern="1200" dirty="0">
                <a:latin typeface="Roboto Condensed" panose="02000000000000000000" pitchFamily="2" charset="0"/>
                <a:ea typeface="Roboto Condensed" panose="02000000000000000000" pitchFamily="2" charset="0"/>
                <a:cs typeface="+mn-cs"/>
              </a:rPr>
              <a:t>A security instrumentation-based </a:t>
            </a:r>
            <a:r>
              <a:rPr kumimoji="0" lang="en-US" sz="2400" b="1" i="0" u="sng"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mn-cs"/>
              </a:rPr>
              <a:t>application security platform</a:t>
            </a:r>
            <a:endParaRPr kumimoji="0" lang="en-US" sz="2400" b="1"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mn-cs"/>
            </a:endParaRPr>
          </a:p>
        </p:txBody>
      </p:sp>
      <p:pic>
        <p:nvPicPr>
          <p:cNvPr id="17" name="Picture 16">
            <a:extLst>
              <a:ext uri="{FF2B5EF4-FFF2-40B4-BE49-F238E27FC236}">
                <a16:creationId xmlns:a16="http://schemas.microsoft.com/office/drawing/2014/main" id="{F7495BBF-570A-FF4B-998F-0DE203180AD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22678"/>
            <a:ext cx="12192000" cy="2862020"/>
          </a:xfrm>
          <a:prstGeom prst="rect">
            <a:avLst/>
          </a:prstGeom>
        </p:spPr>
      </p:pic>
      <p:sp>
        <p:nvSpPr>
          <p:cNvPr id="49" name="Rectangle 48">
            <a:extLst>
              <a:ext uri="{FF2B5EF4-FFF2-40B4-BE49-F238E27FC236}">
                <a16:creationId xmlns:a16="http://schemas.microsoft.com/office/drawing/2014/main" id="{235458CA-B602-FD4F-9EC5-DA20973C6D41}"/>
              </a:ext>
            </a:extLst>
          </p:cNvPr>
          <p:cNvSpPr/>
          <p:nvPr/>
        </p:nvSpPr>
        <p:spPr>
          <a:xfrm>
            <a:off x="339634" y="6416342"/>
            <a:ext cx="2953051" cy="338554"/>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mn-cs"/>
              </a:rPr>
              <a:t>Protect against attacks with RASP</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0" name="Rectangle 49">
            <a:extLst>
              <a:ext uri="{FF2B5EF4-FFF2-40B4-BE49-F238E27FC236}">
                <a16:creationId xmlns:a16="http://schemas.microsoft.com/office/drawing/2014/main" id="{0E859C20-898B-E642-844D-DDA18E063FCF}"/>
              </a:ext>
            </a:extLst>
          </p:cNvPr>
          <p:cNvSpPr/>
          <p:nvPr/>
        </p:nvSpPr>
        <p:spPr>
          <a:xfrm>
            <a:off x="4829474" y="6413725"/>
            <a:ext cx="2533066" cy="338554"/>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mn-cs"/>
              </a:rPr>
              <a:t>Find vulnerabilities with IAST</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4EC8042E-3782-1A45-950E-8E9488CCFF15}"/>
              </a:ext>
            </a:extLst>
          </p:cNvPr>
          <p:cNvSpPr/>
          <p:nvPr/>
        </p:nvSpPr>
        <p:spPr>
          <a:xfrm>
            <a:off x="8185714" y="6413725"/>
            <a:ext cx="3910492" cy="33855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mn-cs"/>
              </a:rPr>
              <a:t>Secure open-source with SCA</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2502A008-1455-5B40-B67D-C23520288D53}"/>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217963" y="2835322"/>
            <a:ext cx="899103" cy="396663"/>
          </a:xfrm>
          <a:prstGeom prst="rect">
            <a:avLst/>
          </a:prstGeom>
        </p:spPr>
      </p:pic>
    </p:spTree>
    <p:extLst>
      <p:ext uri="{BB962C8B-B14F-4D97-AF65-F5344CB8AC3E}">
        <p14:creationId xmlns:p14="http://schemas.microsoft.com/office/powerpoint/2010/main" val="314350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2"/>
          <p:cNvSpPr txBox="1">
            <a:spLocks noGrp="1"/>
          </p:cNvSpPr>
          <p:nvPr>
            <p:ph type="ctrTitle"/>
          </p:nvPr>
        </p:nvSpPr>
        <p:spPr>
          <a:xfrm>
            <a:off x="1703175" y="1521849"/>
            <a:ext cx="9144000" cy="15174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43BEB0"/>
              </a:buClr>
              <a:buSzPts val="5400"/>
              <a:buFont typeface="Helvetica Neue"/>
              <a:buNone/>
            </a:pPr>
            <a:r>
              <a:rPr lang="en-US" dirty="0">
                <a:solidFill>
                  <a:srgbClr val="43BEB0"/>
                </a:solidFill>
              </a:rPr>
              <a:t>Ask me </a:t>
            </a:r>
            <a:r>
              <a:rPr lang="en-US" dirty="0">
                <a:solidFill>
                  <a:schemeClr val="bg1"/>
                </a:solidFill>
              </a:rPr>
              <a:t>anything</a:t>
            </a:r>
            <a:r>
              <a:rPr lang="en-US" dirty="0">
                <a:solidFill>
                  <a:srgbClr val="43BEB0"/>
                </a:solidFill>
              </a:rPr>
              <a:t>!</a:t>
            </a:r>
            <a:endParaRPr dirty="0"/>
          </a:p>
        </p:txBody>
      </p:sp>
      <p:sp>
        <p:nvSpPr>
          <p:cNvPr id="34" name="Google Shape;34;p2"/>
          <p:cNvSpPr txBox="1">
            <a:spLocks noGrp="1"/>
          </p:cNvSpPr>
          <p:nvPr>
            <p:ph type="subTitle" idx="1"/>
          </p:nvPr>
        </p:nvSpPr>
        <p:spPr>
          <a:xfrm>
            <a:off x="2892350" y="4358600"/>
            <a:ext cx="7077000" cy="993600"/>
          </a:xfrm>
          <a:prstGeom prst="rect">
            <a:avLst/>
          </a:prstGeom>
          <a:noFill/>
          <a:ln>
            <a:noFill/>
          </a:ln>
        </p:spPr>
        <p:txBody>
          <a:bodyPr spcFirstLastPara="1" wrap="square" lIns="91425" tIns="45700" rIns="91425" bIns="45700" anchor="t" anchorCtr="0">
            <a:normAutofit fontScale="77500" lnSpcReduction="20000"/>
          </a:bodyPr>
          <a:lstStyle/>
          <a:p>
            <a:pPr marL="0" lvl="0" indent="0" algn="ctr" rtl="0">
              <a:lnSpc>
                <a:spcPct val="115000"/>
              </a:lnSpc>
              <a:spcBef>
                <a:spcPts val="0"/>
              </a:spcBef>
              <a:spcAft>
                <a:spcPts val="0"/>
              </a:spcAft>
              <a:buClr>
                <a:schemeClr val="lt1"/>
              </a:buClr>
              <a:buSzPts val="1400"/>
              <a:buNone/>
            </a:pPr>
            <a:r>
              <a:rPr lang="en-US" sz="2200">
                <a:latin typeface="Calibri"/>
                <a:ea typeface="Calibri"/>
                <a:cs typeface="Calibri"/>
                <a:sym typeface="Calibri"/>
              </a:rPr>
              <a:t>AFTER Q/A, HEAD BACK TO THE S.O.S PAGE TO SELECT </a:t>
            </a:r>
            <a:endParaRPr sz="2200">
              <a:latin typeface="Calibri"/>
              <a:ea typeface="Calibri"/>
              <a:cs typeface="Calibri"/>
              <a:sym typeface="Calibri"/>
            </a:endParaRPr>
          </a:p>
          <a:p>
            <a:pPr marL="0" lvl="0" indent="0" algn="ctr" rtl="0">
              <a:lnSpc>
                <a:spcPct val="115000"/>
              </a:lnSpc>
              <a:spcBef>
                <a:spcPts val="0"/>
              </a:spcBef>
              <a:spcAft>
                <a:spcPts val="0"/>
              </a:spcAft>
              <a:buClr>
                <a:schemeClr val="lt1"/>
              </a:buClr>
              <a:buSzPts val="1400"/>
              <a:buNone/>
            </a:pPr>
            <a:r>
              <a:rPr lang="en-US" sz="2200">
                <a:latin typeface="Calibri"/>
                <a:ea typeface="Calibri"/>
                <a:cs typeface="Calibri"/>
                <a:sym typeface="Calibri"/>
              </a:rPr>
              <a:t>YOUR SESSION FOR THE SECOND BREAKOUT!</a:t>
            </a:r>
            <a:endParaRPr sz="2200">
              <a:latin typeface="Calibri"/>
              <a:ea typeface="Calibri"/>
              <a:cs typeface="Calibri"/>
              <a:sym typeface="Calibri"/>
            </a:endParaRPr>
          </a:p>
          <a:p>
            <a:pPr marL="0" lvl="0" indent="0" algn="ctr" rtl="0">
              <a:lnSpc>
                <a:spcPct val="70000"/>
              </a:lnSpc>
              <a:spcBef>
                <a:spcPts val="0"/>
              </a:spcBef>
              <a:spcAft>
                <a:spcPts val="0"/>
              </a:spcAft>
              <a:buClr>
                <a:schemeClr val="lt1"/>
              </a:buClr>
              <a:buSzPts val="1400"/>
              <a:buNone/>
            </a:pPr>
            <a:endParaRPr sz="2200">
              <a:latin typeface="Calibri"/>
              <a:ea typeface="Calibri"/>
              <a:cs typeface="Calibri"/>
              <a:sym typeface="Calibri"/>
            </a:endParaRPr>
          </a:p>
          <a:p>
            <a:pPr marL="0" lvl="0" indent="0" algn="ctr" rtl="0">
              <a:lnSpc>
                <a:spcPct val="70000"/>
              </a:lnSpc>
              <a:spcBef>
                <a:spcPts val="1000"/>
              </a:spcBef>
              <a:spcAft>
                <a:spcPts val="0"/>
              </a:spcAft>
              <a:buClr>
                <a:schemeClr val="lt1"/>
              </a:buClr>
              <a:buSzPts val="1400"/>
              <a:buNone/>
            </a:pPr>
            <a:r>
              <a:rPr lang="en-US" sz="2200">
                <a:latin typeface="Calibri"/>
                <a:ea typeface="Calibri"/>
                <a:cs typeface="Calibri"/>
                <a:sym typeface="Calibri"/>
              </a:rPr>
              <a:t>Link to the S.O.S page in the Zoom chat and in your calendar</a:t>
            </a:r>
            <a:endParaRPr sz="2200">
              <a:latin typeface="Calibri"/>
              <a:ea typeface="Calibri"/>
              <a:cs typeface="Calibri"/>
              <a:sym typeface="Calibri"/>
            </a:endParaRPr>
          </a:p>
        </p:txBody>
      </p:sp>
    </p:spTree>
    <p:extLst>
      <p:ext uri="{BB962C8B-B14F-4D97-AF65-F5344CB8AC3E}">
        <p14:creationId xmlns:p14="http://schemas.microsoft.com/office/powerpoint/2010/main" val="739515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AAE4805-B62E-414A-843F-BE6FDB7A004F}"/>
              </a:ext>
            </a:extLst>
          </p:cNvPr>
          <p:cNvSpPr>
            <a:spLocks noGrp="1"/>
          </p:cNvSpPr>
          <p:nvPr>
            <p:ph type="body" sz="quarter" idx="14"/>
          </p:nvPr>
        </p:nvSpPr>
        <p:spPr>
          <a:xfrm>
            <a:off x="1133017" y="5940398"/>
            <a:ext cx="9925966" cy="399946"/>
          </a:xfrm>
        </p:spPr>
        <p:txBody>
          <a:bodyPr>
            <a:noAutofit/>
          </a:bodyPr>
          <a:lstStyle/>
          <a:p>
            <a:pPr algn="ctr"/>
            <a:r>
              <a:rPr lang="en-US" sz="3200" dirty="0">
                <a:solidFill>
                  <a:schemeClr val="tx1"/>
                </a:solidFill>
              </a:rPr>
              <a:t>“Security is limiting the speed of innovation”</a:t>
            </a:r>
          </a:p>
        </p:txBody>
      </p:sp>
      <p:sp>
        <p:nvSpPr>
          <p:cNvPr id="3" name="Content Placeholder 2">
            <a:extLst>
              <a:ext uri="{FF2B5EF4-FFF2-40B4-BE49-F238E27FC236}">
                <a16:creationId xmlns:a16="http://schemas.microsoft.com/office/drawing/2014/main" id="{0705A936-845F-3840-AA06-9D5C89F24BF5}"/>
              </a:ext>
            </a:extLst>
          </p:cNvPr>
          <p:cNvSpPr>
            <a:spLocks noGrp="1"/>
          </p:cNvSpPr>
          <p:nvPr>
            <p:ph sz="quarter" idx="11"/>
          </p:nvPr>
        </p:nvSpPr>
        <p:spPr>
          <a:xfrm>
            <a:off x="887062" y="1329124"/>
            <a:ext cx="10269088" cy="719715"/>
          </a:xfrm>
        </p:spPr>
        <p:txBody>
          <a:bodyPr/>
          <a:lstStyle/>
          <a:p>
            <a:pPr algn="ctr"/>
            <a:r>
              <a:rPr lang="en-US" sz="3200" b="1" dirty="0"/>
              <a:t>“We are not running an insurance company per se, but a data and technology company”</a:t>
            </a:r>
          </a:p>
        </p:txBody>
      </p:sp>
      <p:pic>
        <p:nvPicPr>
          <p:cNvPr id="10" name="Picture 2" descr="Portfolio — Patterson Palm Builder's Hardware">
            <a:extLst>
              <a:ext uri="{FF2B5EF4-FFF2-40B4-BE49-F238E27FC236}">
                <a16:creationId xmlns:a16="http://schemas.microsoft.com/office/drawing/2014/main" id="{6816E242-34CF-DA47-A497-707D5849B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4233" y="2859609"/>
            <a:ext cx="4134746" cy="28874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92522AC-0AD4-7F41-B17F-5918342A99A5}"/>
              </a:ext>
            </a:extLst>
          </p:cNvPr>
          <p:cNvSpPr/>
          <p:nvPr/>
        </p:nvSpPr>
        <p:spPr>
          <a:xfrm>
            <a:off x="3016909" y="3582334"/>
            <a:ext cx="2087874" cy="338554"/>
          </a:xfrm>
          <a:prstGeom prst="rect">
            <a:avLst/>
          </a:prstGeom>
        </p:spPr>
        <p:txBody>
          <a:bodyPr wrap="square">
            <a:spAutoFit/>
          </a:bodyPr>
          <a:lstStyle/>
          <a:p>
            <a:pPr algn="ctr" defTabSz="914126">
              <a:buClrTx/>
            </a:pPr>
            <a:r>
              <a:rPr lang="en-US" sz="1600" kern="1200" dirty="0">
                <a:solidFill>
                  <a:prstClr val="black"/>
                </a:solidFill>
                <a:ea typeface="+mn-ea"/>
                <a:cs typeface="+mn-cs"/>
              </a:rPr>
              <a:t>COMPLIANCE</a:t>
            </a:r>
          </a:p>
        </p:txBody>
      </p:sp>
      <p:sp>
        <p:nvSpPr>
          <p:cNvPr id="12" name="Rectangle 11">
            <a:extLst>
              <a:ext uri="{FF2B5EF4-FFF2-40B4-BE49-F238E27FC236}">
                <a16:creationId xmlns:a16="http://schemas.microsoft.com/office/drawing/2014/main" id="{CB0367D4-13E4-E74B-B2AE-25EB0D70B645}"/>
              </a:ext>
            </a:extLst>
          </p:cNvPr>
          <p:cNvSpPr/>
          <p:nvPr/>
        </p:nvSpPr>
        <p:spPr>
          <a:xfrm>
            <a:off x="7069301" y="3485160"/>
            <a:ext cx="2238206" cy="584775"/>
          </a:xfrm>
          <a:prstGeom prst="rect">
            <a:avLst/>
          </a:prstGeom>
        </p:spPr>
        <p:txBody>
          <a:bodyPr wrap="square">
            <a:spAutoFit/>
          </a:bodyPr>
          <a:lstStyle/>
          <a:p>
            <a:pPr algn="ctr" defTabSz="914126">
              <a:buClrTx/>
            </a:pPr>
            <a:r>
              <a:rPr lang="en-US" sz="1600" kern="1200" dirty="0">
                <a:solidFill>
                  <a:prstClr val="black"/>
                </a:solidFill>
                <a:ea typeface="+mn-ea"/>
                <a:cs typeface="+mn-cs"/>
              </a:rPr>
              <a:t>CLOUD &amp;</a:t>
            </a:r>
          </a:p>
          <a:p>
            <a:pPr algn="ctr" defTabSz="914126">
              <a:buClrTx/>
            </a:pPr>
            <a:r>
              <a:rPr lang="en-US" sz="1600" kern="1200" dirty="0">
                <a:solidFill>
                  <a:prstClr val="black"/>
                </a:solidFill>
                <a:ea typeface="+mn-ea"/>
                <a:cs typeface="+mn-cs"/>
              </a:rPr>
              <a:t>CONTAINERS</a:t>
            </a:r>
          </a:p>
        </p:txBody>
      </p:sp>
      <p:sp>
        <p:nvSpPr>
          <p:cNvPr id="13" name="Rectangle 12">
            <a:extLst>
              <a:ext uri="{FF2B5EF4-FFF2-40B4-BE49-F238E27FC236}">
                <a16:creationId xmlns:a16="http://schemas.microsoft.com/office/drawing/2014/main" id="{FDB07EF9-2D03-414F-A547-B8820260BB75}"/>
              </a:ext>
            </a:extLst>
          </p:cNvPr>
          <p:cNvSpPr/>
          <p:nvPr/>
        </p:nvSpPr>
        <p:spPr>
          <a:xfrm>
            <a:off x="2784979" y="4187894"/>
            <a:ext cx="1876308" cy="338554"/>
          </a:xfrm>
          <a:prstGeom prst="rect">
            <a:avLst/>
          </a:prstGeom>
        </p:spPr>
        <p:txBody>
          <a:bodyPr wrap="square">
            <a:spAutoFit/>
          </a:bodyPr>
          <a:lstStyle/>
          <a:p>
            <a:pPr algn="ctr" defTabSz="914126">
              <a:buClrTx/>
            </a:pPr>
            <a:r>
              <a:rPr lang="en-US" sz="1600" kern="1200" dirty="0">
                <a:solidFill>
                  <a:prstClr val="black"/>
                </a:solidFill>
                <a:ea typeface="+mn-ea"/>
                <a:cs typeface="+mn-cs"/>
              </a:rPr>
              <a:t>DEVOPS</a:t>
            </a:r>
          </a:p>
        </p:txBody>
      </p:sp>
      <p:sp>
        <p:nvSpPr>
          <p:cNvPr id="14" name="Rectangle 13">
            <a:extLst>
              <a:ext uri="{FF2B5EF4-FFF2-40B4-BE49-F238E27FC236}">
                <a16:creationId xmlns:a16="http://schemas.microsoft.com/office/drawing/2014/main" id="{85B2D1D9-188A-5C49-BD87-9BCA230A89CF}"/>
              </a:ext>
            </a:extLst>
          </p:cNvPr>
          <p:cNvSpPr/>
          <p:nvPr/>
        </p:nvSpPr>
        <p:spPr>
          <a:xfrm>
            <a:off x="3670219" y="2933444"/>
            <a:ext cx="1876308" cy="584775"/>
          </a:xfrm>
          <a:prstGeom prst="rect">
            <a:avLst/>
          </a:prstGeom>
        </p:spPr>
        <p:txBody>
          <a:bodyPr wrap="square">
            <a:spAutoFit/>
          </a:bodyPr>
          <a:lstStyle/>
          <a:p>
            <a:pPr algn="ctr" defTabSz="914126">
              <a:buClrTx/>
            </a:pPr>
            <a:r>
              <a:rPr lang="en-US" sz="1600" kern="1200" dirty="0">
                <a:solidFill>
                  <a:prstClr val="black"/>
                </a:solidFill>
                <a:ea typeface="+mn-ea"/>
                <a:cs typeface="+mn-cs"/>
              </a:rPr>
              <a:t>FALSE POSITIVES</a:t>
            </a:r>
          </a:p>
        </p:txBody>
      </p:sp>
      <p:sp>
        <p:nvSpPr>
          <p:cNvPr id="15" name="Rectangle 14">
            <a:extLst>
              <a:ext uri="{FF2B5EF4-FFF2-40B4-BE49-F238E27FC236}">
                <a16:creationId xmlns:a16="http://schemas.microsoft.com/office/drawing/2014/main" id="{1BB0A16E-88D0-A146-A6FD-111311D17CF4}"/>
              </a:ext>
            </a:extLst>
          </p:cNvPr>
          <p:cNvSpPr/>
          <p:nvPr/>
        </p:nvSpPr>
        <p:spPr>
          <a:xfrm>
            <a:off x="7497543" y="4221875"/>
            <a:ext cx="1876308" cy="338554"/>
          </a:xfrm>
          <a:prstGeom prst="rect">
            <a:avLst/>
          </a:prstGeom>
        </p:spPr>
        <p:txBody>
          <a:bodyPr wrap="square">
            <a:spAutoFit/>
          </a:bodyPr>
          <a:lstStyle/>
          <a:p>
            <a:pPr algn="ctr" defTabSz="914126">
              <a:buClrTx/>
            </a:pPr>
            <a:r>
              <a:rPr lang="en-US" sz="1600" kern="1200" dirty="0">
                <a:solidFill>
                  <a:prstClr val="black"/>
                </a:solidFill>
                <a:ea typeface="+mn-ea"/>
                <a:cs typeface="+mn-cs"/>
              </a:rPr>
              <a:t>ATTACKS</a:t>
            </a:r>
          </a:p>
        </p:txBody>
      </p:sp>
      <p:sp>
        <p:nvSpPr>
          <p:cNvPr id="16" name="Rectangle 15">
            <a:extLst>
              <a:ext uri="{FF2B5EF4-FFF2-40B4-BE49-F238E27FC236}">
                <a16:creationId xmlns:a16="http://schemas.microsoft.com/office/drawing/2014/main" id="{5F9CB340-F0A4-8A47-9C2F-C057CBDA7F9E}"/>
              </a:ext>
            </a:extLst>
          </p:cNvPr>
          <p:cNvSpPr/>
          <p:nvPr/>
        </p:nvSpPr>
        <p:spPr>
          <a:xfrm>
            <a:off x="6682202" y="2892469"/>
            <a:ext cx="1569888" cy="584775"/>
          </a:xfrm>
          <a:prstGeom prst="rect">
            <a:avLst/>
          </a:prstGeom>
        </p:spPr>
        <p:txBody>
          <a:bodyPr wrap="square">
            <a:spAutoFit/>
          </a:bodyPr>
          <a:lstStyle/>
          <a:p>
            <a:pPr algn="ctr" defTabSz="914126">
              <a:buClrTx/>
            </a:pPr>
            <a:r>
              <a:rPr lang="en-US" sz="1600" kern="1200" dirty="0">
                <a:solidFill>
                  <a:prstClr val="black"/>
                </a:solidFill>
                <a:ea typeface="+mn-ea"/>
                <a:cs typeface="+mn-cs"/>
              </a:rPr>
              <a:t>OPEN</a:t>
            </a:r>
          </a:p>
          <a:p>
            <a:pPr algn="ctr" defTabSz="914126">
              <a:buClrTx/>
            </a:pPr>
            <a:r>
              <a:rPr lang="en-US" sz="1600" kern="1200" dirty="0">
                <a:solidFill>
                  <a:prstClr val="black"/>
                </a:solidFill>
                <a:ea typeface="+mn-ea"/>
                <a:cs typeface="+mn-cs"/>
              </a:rPr>
              <a:t>SOURCE</a:t>
            </a:r>
          </a:p>
        </p:txBody>
      </p:sp>
      <p:sp>
        <p:nvSpPr>
          <p:cNvPr id="17" name="Rectangle 16">
            <a:extLst>
              <a:ext uri="{FF2B5EF4-FFF2-40B4-BE49-F238E27FC236}">
                <a16:creationId xmlns:a16="http://schemas.microsoft.com/office/drawing/2014/main" id="{2692B2D8-FB51-A945-BAE3-5E7626AE399C}"/>
              </a:ext>
            </a:extLst>
          </p:cNvPr>
          <p:cNvSpPr/>
          <p:nvPr/>
        </p:nvSpPr>
        <p:spPr>
          <a:xfrm>
            <a:off x="7660476" y="4719883"/>
            <a:ext cx="1876308" cy="338554"/>
          </a:xfrm>
          <a:prstGeom prst="rect">
            <a:avLst/>
          </a:prstGeom>
        </p:spPr>
        <p:txBody>
          <a:bodyPr wrap="square">
            <a:spAutoFit/>
          </a:bodyPr>
          <a:lstStyle/>
          <a:p>
            <a:pPr algn="ctr" defTabSz="914126">
              <a:buClrTx/>
            </a:pPr>
            <a:r>
              <a:rPr lang="en-US" sz="1600" kern="1200" dirty="0">
                <a:solidFill>
                  <a:prstClr val="black"/>
                </a:solidFill>
                <a:ea typeface="+mn-ea"/>
                <a:cs typeface="+mn-cs"/>
              </a:rPr>
              <a:t>LEGACY APPS</a:t>
            </a:r>
          </a:p>
        </p:txBody>
      </p:sp>
      <p:sp>
        <p:nvSpPr>
          <p:cNvPr id="18" name="Rectangle 17">
            <a:extLst>
              <a:ext uri="{FF2B5EF4-FFF2-40B4-BE49-F238E27FC236}">
                <a16:creationId xmlns:a16="http://schemas.microsoft.com/office/drawing/2014/main" id="{77B9CC6C-847B-8149-9934-2ADC0F70C670}"/>
              </a:ext>
            </a:extLst>
          </p:cNvPr>
          <p:cNvSpPr/>
          <p:nvPr/>
        </p:nvSpPr>
        <p:spPr>
          <a:xfrm>
            <a:off x="2383803" y="4790102"/>
            <a:ext cx="2331868" cy="338554"/>
          </a:xfrm>
          <a:prstGeom prst="rect">
            <a:avLst/>
          </a:prstGeom>
        </p:spPr>
        <p:txBody>
          <a:bodyPr wrap="square">
            <a:spAutoFit/>
          </a:bodyPr>
          <a:lstStyle/>
          <a:p>
            <a:pPr algn="ctr" defTabSz="914126">
              <a:buClrTx/>
            </a:pPr>
            <a:r>
              <a:rPr lang="en-US" sz="1600" kern="1200" dirty="0">
                <a:solidFill>
                  <a:prstClr val="black"/>
                </a:solidFill>
                <a:ea typeface="+mn-ea"/>
                <a:cs typeface="+mn-cs"/>
              </a:rPr>
              <a:t>OUTSOURCING</a:t>
            </a:r>
          </a:p>
        </p:txBody>
      </p:sp>
      <p:sp>
        <p:nvSpPr>
          <p:cNvPr id="27" name="Rectangle 26">
            <a:extLst>
              <a:ext uri="{FF2B5EF4-FFF2-40B4-BE49-F238E27FC236}">
                <a16:creationId xmlns:a16="http://schemas.microsoft.com/office/drawing/2014/main" id="{20312C30-913B-8644-8616-942D60E3720E}"/>
              </a:ext>
            </a:extLst>
          </p:cNvPr>
          <p:cNvSpPr/>
          <p:nvPr/>
        </p:nvSpPr>
        <p:spPr>
          <a:xfrm>
            <a:off x="4688443" y="2533861"/>
            <a:ext cx="2815114" cy="584775"/>
          </a:xfrm>
          <a:prstGeom prst="rect">
            <a:avLst/>
          </a:prstGeom>
        </p:spPr>
        <p:txBody>
          <a:bodyPr wrap="square">
            <a:spAutoFit/>
          </a:bodyPr>
          <a:lstStyle/>
          <a:p>
            <a:pPr algn="ctr" defTabSz="914126">
              <a:buClrTx/>
            </a:pPr>
            <a:r>
              <a:rPr lang="en-US" sz="1600" kern="1200" dirty="0">
                <a:solidFill>
                  <a:prstClr val="black"/>
                </a:solidFill>
                <a:ea typeface="+mn-ea"/>
                <a:cs typeface="+mn-cs"/>
              </a:rPr>
              <a:t>DIGITAL</a:t>
            </a:r>
          </a:p>
          <a:p>
            <a:pPr algn="ctr" defTabSz="914126">
              <a:buClrTx/>
            </a:pPr>
            <a:r>
              <a:rPr lang="en-US" sz="1600" kern="1200" dirty="0">
                <a:solidFill>
                  <a:prstClr val="black"/>
                </a:solidFill>
                <a:ea typeface="+mn-ea"/>
                <a:cs typeface="+mn-cs"/>
              </a:rPr>
              <a:t>TRANSFORMATION</a:t>
            </a:r>
          </a:p>
        </p:txBody>
      </p:sp>
      <p:sp>
        <p:nvSpPr>
          <p:cNvPr id="4" name="Title 3">
            <a:extLst>
              <a:ext uri="{FF2B5EF4-FFF2-40B4-BE49-F238E27FC236}">
                <a16:creationId xmlns:a16="http://schemas.microsoft.com/office/drawing/2014/main" id="{DAC7AC4D-2D10-2A43-95CC-23C9379252D2}"/>
              </a:ext>
            </a:extLst>
          </p:cNvPr>
          <p:cNvSpPr>
            <a:spLocks noGrp="1"/>
          </p:cNvSpPr>
          <p:nvPr>
            <p:ph type="title"/>
          </p:nvPr>
        </p:nvSpPr>
        <p:spPr>
          <a:xfrm>
            <a:off x="887061" y="365127"/>
            <a:ext cx="11000141" cy="494410"/>
          </a:xfrm>
        </p:spPr>
        <p:txBody>
          <a:bodyPr/>
          <a:lstStyle/>
          <a:p>
            <a:r>
              <a:rPr lang="en-US" dirty="0"/>
              <a:t>Fortune 100 Insurance company</a:t>
            </a:r>
          </a:p>
        </p:txBody>
      </p:sp>
    </p:spTree>
    <p:extLst>
      <p:ext uri="{BB962C8B-B14F-4D97-AF65-F5344CB8AC3E}">
        <p14:creationId xmlns:p14="http://schemas.microsoft.com/office/powerpoint/2010/main" val="307403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18"/>
                                        </p:tgtEl>
                                        <p:attrNameLst>
                                          <p:attrName>style.opacity</p:attrName>
                                        </p:attrNameLst>
                                      </p:cBhvr>
                                      <p:to>
                                        <p:strVal val="0.5"/>
                                      </p:to>
                                    </p:set>
                                    <p:animEffect filter="image" prLst="opacity: 0.5">
                                      <p:cBhvr rctx="IE">
                                        <p:cTn id="7" dur="indefinite"/>
                                        <p:tgtEl>
                                          <p:spTgt spid="18"/>
                                        </p:tgtEl>
                                      </p:cBhvr>
                                    </p:animEffect>
                                  </p:childTnLst>
                                </p:cTn>
                              </p:par>
                              <p:par>
                                <p:cTn id="8" presetID="9" presetClass="emph" presetSubtype="0" grpId="0" nodeType="withEffect">
                                  <p:stCondLst>
                                    <p:cond delay="0"/>
                                  </p:stCondLst>
                                  <p:childTnLst>
                                    <p:set>
                                      <p:cBhvr>
                                        <p:cTn id="9" dur="indefinite"/>
                                        <p:tgtEl>
                                          <p:spTgt spid="13"/>
                                        </p:tgtEl>
                                        <p:attrNameLst>
                                          <p:attrName>style.opacity</p:attrName>
                                        </p:attrNameLst>
                                      </p:cBhvr>
                                      <p:to>
                                        <p:strVal val="0.5"/>
                                      </p:to>
                                    </p:set>
                                    <p:animEffect filter="image" prLst="opacity: 0.5">
                                      <p:cBhvr rctx="IE">
                                        <p:cTn id="10" dur="indefinite"/>
                                        <p:tgtEl>
                                          <p:spTgt spid="13"/>
                                        </p:tgtEl>
                                      </p:cBhvr>
                                    </p:animEffect>
                                  </p:childTnLst>
                                </p:cTn>
                              </p:par>
                              <p:par>
                                <p:cTn id="11" presetID="9" presetClass="emph" presetSubtype="0" grpId="0" nodeType="withEffect">
                                  <p:stCondLst>
                                    <p:cond delay="0"/>
                                  </p:stCondLst>
                                  <p:childTnLst>
                                    <p:set>
                                      <p:cBhvr>
                                        <p:cTn id="12" dur="indefinite"/>
                                        <p:tgtEl>
                                          <p:spTgt spid="11"/>
                                        </p:tgtEl>
                                        <p:attrNameLst>
                                          <p:attrName>style.opacity</p:attrName>
                                        </p:attrNameLst>
                                      </p:cBhvr>
                                      <p:to>
                                        <p:strVal val="0.5"/>
                                      </p:to>
                                    </p:set>
                                    <p:animEffect filter="image" prLst="opacity: 0.5">
                                      <p:cBhvr rctx="IE">
                                        <p:cTn id="13" dur="indefinite"/>
                                        <p:tgtEl>
                                          <p:spTgt spid="11"/>
                                        </p:tgtEl>
                                      </p:cBhvr>
                                    </p:animEffect>
                                  </p:childTnLst>
                                </p:cTn>
                              </p:par>
                              <p:par>
                                <p:cTn id="14" presetID="9" presetClass="emph" presetSubtype="0" grpId="0" nodeType="withEffect">
                                  <p:stCondLst>
                                    <p:cond delay="0"/>
                                  </p:stCondLst>
                                  <p:childTnLst>
                                    <p:set>
                                      <p:cBhvr>
                                        <p:cTn id="15" dur="indefinite"/>
                                        <p:tgtEl>
                                          <p:spTgt spid="14"/>
                                        </p:tgtEl>
                                        <p:attrNameLst>
                                          <p:attrName>style.opacity</p:attrName>
                                        </p:attrNameLst>
                                      </p:cBhvr>
                                      <p:to>
                                        <p:strVal val="0.5"/>
                                      </p:to>
                                    </p:set>
                                    <p:animEffect filter="image" prLst="opacity: 0.5">
                                      <p:cBhvr rctx="IE">
                                        <p:cTn id="16" dur="indefinite"/>
                                        <p:tgtEl>
                                          <p:spTgt spid="14"/>
                                        </p:tgtEl>
                                      </p:cBhvr>
                                    </p:animEffect>
                                  </p:childTnLst>
                                </p:cTn>
                              </p:par>
                              <p:par>
                                <p:cTn id="17" presetID="9" presetClass="emph" presetSubtype="0" grpId="0" nodeType="withEffect">
                                  <p:stCondLst>
                                    <p:cond delay="0"/>
                                  </p:stCondLst>
                                  <p:childTnLst>
                                    <p:set>
                                      <p:cBhvr>
                                        <p:cTn id="18" dur="indefinite"/>
                                        <p:tgtEl>
                                          <p:spTgt spid="16"/>
                                        </p:tgtEl>
                                        <p:attrNameLst>
                                          <p:attrName>style.opacity</p:attrName>
                                        </p:attrNameLst>
                                      </p:cBhvr>
                                      <p:to>
                                        <p:strVal val="0.5"/>
                                      </p:to>
                                    </p:set>
                                    <p:animEffect filter="image" prLst="opacity: 0.5">
                                      <p:cBhvr rctx="IE">
                                        <p:cTn id="19" dur="indefinite"/>
                                        <p:tgtEl>
                                          <p:spTgt spid="16"/>
                                        </p:tgtEl>
                                      </p:cBhvr>
                                    </p:animEffect>
                                  </p:childTnLst>
                                </p:cTn>
                              </p:par>
                              <p:par>
                                <p:cTn id="20" presetID="9" presetClass="emph" presetSubtype="0" grpId="0" nodeType="withEffect">
                                  <p:stCondLst>
                                    <p:cond delay="0"/>
                                  </p:stCondLst>
                                  <p:childTnLst>
                                    <p:set>
                                      <p:cBhvr>
                                        <p:cTn id="21" dur="indefinite"/>
                                        <p:tgtEl>
                                          <p:spTgt spid="12"/>
                                        </p:tgtEl>
                                        <p:attrNameLst>
                                          <p:attrName>style.opacity</p:attrName>
                                        </p:attrNameLst>
                                      </p:cBhvr>
                                      <p:to>
                                        <p:strVal val="0.5"/>
                                      </p:to>
                                    </p:set>
                                    <p:animEffect filter="image" prLst="opacity: 0.5">
                                      <p:cBhvr rctx="IE">
                                        <p:cTn id="22" dur="indefinite"/>
                                        <p:tgtEl>
                                          <p:spTgt spid="12"/>
                                        </p:tgtEl>
                                      </p:cBhvr>
                                    </p:animEffect>
                                  </p:childTnLst>
                                </p:cTn>
                              </p:par>
                              <p:par>
                                <p:cTn id="23" presetID="9" presetClass="emph" presetSubtype="0" grpId="0" nodeType="withEffect">
                                  <p:stCondLst>
                                    <p:cond delay="0"/>
                                  </p:stCondLst>
                                  <p:childTnLst>
                                    <p:set>
                                      <p:cBhvr>
                                        <p:cTn id="24" dur="indefinite"/>
                                        <p:tgtEl>
                                          <p:spTgt spid="15"/>
                                        </p:tgtEl>
                                        <p:attrNameLst>
                                          <p:attrName>style.opacity</p:attrName>
                                        </p:attrNameLst>
                                      </p:cBhvr>
                                      <p:to>
                                        <p:strVal val="0.5"/>
                                      </p:to>
                                    </p:set>
                                    <p:animEffect filter="image" prLst="opacity: 0.5">
                                      <p:cBhvr rctx="IE">
                                        <p:cTn id="25" dur="indefinite"/>
                                        <p:tgtEl>
                                          <p:spTgt spid="15"/>
                                        </p:tgtEl>
                                      </p:cBhvr>
                                    </p:animEffect>
                                  </p:childTnLst>
                                </p:cTn>
                              </p:par>
                              <p:par>
                                <p:cTn id="26" presetID="9" presetClass="emph" presetSubtype="0" grpId="0" nodeType="withEffect">
                                  <p:stCondLst>
                                    <p:cond delay="0"/>
                                  </p:stCondLst>
                                  <p:childTnLst>
                                    <p:set>
                                      <p:cBhvr>
                                        <p:cTn id="27" dur="indefinite"/>
                                        <p:tgtEl>
                                          <p:spTgt spid="17"/>
                                        </p:tgtEl>
                                        <p:attrNameLst>
                                          <p:attrName>style.opacity</p:attrName>
                                        </p:attrNameLst>
                                      </p:cBhvr>
                                      <p:to>
                                        <p:strVal val="0.5"/>
                                      </p:to>
                                    </p:set>
                                    <p:animEffect filter="image" prLst="opacity: 0.5">
                                      <p:cBhvr rctx="IE">
                                        <p:cTn id="28" dur="indefinite"/>
                                        <p:tgtEl>
                                          <p:spTgt spid="17"/>
                                        </p:tgtEl>
                                      </p:cBhvr>
                                    </p:animEffect>
                                  </p:childTnLst>
                                </p:cTn>
                              </p:par>
                              <p:par>
                                <p:cTn id="29" presetID="9" presetClass="emph" presetSubtype="0" grpId="0" nodeType="withEffect">
                                  <p:stCondLst>
                                    <p:cond delay="0"/>
                                  </p:stCondLst>
                                  <p:childTnLst>
                                    <p:set>
                                      <p:cBhvr>
                                        <p:cTn id="30" dur="indefinite"/>
                                        <p:tgtEl>
                                          <p:spTgt spid="27"/>
                                        </p:tgtEl>
                                        <p:attrNameLst>
                                          <p:attrName>style.opacity</p:attrName>
                                        </p:attrNameLst>
                                      </p:cBhvr>
                                      <p:to>
                                        <p:strVal val="0.5"/>
                                      </p:to>
                                    </p:set>
                                    <p:animEffect filter="image" prLst="opacity: 0.5">
                                      <p:cBhvr rctx="IE">
                                        <p:cTn id="31" dur="indefinite"/>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8" name="TextBox 2137">
            <a:extLst>
              <a:ext uri="{FF2B5EF4-FFF2-40B4-BE49-F238E27FC236}">
                <a16:creationId xmlns:a16="http://schemas.microsoft.com/office/drawing/2014/main" id="{7B2379E6-58DF-F742-997D-3E163ACC225A}"/>
              </a:ext>
            </a:extLst>
          </p:cNvPr>
          <p:cNvSpPr txBox="1"/>
          <p:nvPr/>
        </p:nvSpPr>
        <p:spPr>
          <a:xfrm>
            <a:off x="465595" y="1837004"/>
            <a:ext cx="1813995" cy="830781"/>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black"/>
                </a:solidFill>
                <a:effectLst/>
                <a:uLnTx/>
                <a:uFillTx/>
                <a:latin typeface="Chalkboard" panose="03050602040202020205" pitchFamily="66" charset="77"/>
                <a:ea typeface="+mn-ea"/>
                <a:cs typeface="+mn-cs"/>
              </a:rPr>
              <a:t>TRADITIONAL</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black"/>
                </a:solidFill>
                <a:effectLst/>
                <a:uLnTx/>
                <a:uFillTx/>
                <a:latin typeface="Chalkboard" panose="03050602040202020205" pitchFamily="66" charset="77"/>
                <a:ea typeface="+mn-ea"/>
                <a:cs typeface="+mn-cs"/>
              </a:rPr>
              <a:t>SECURITY </a:t>
            </a:r>
            <a:endParaRPr kumimoji="0" lang="en-US" sz="1600" b="1" i="0" u="none" strike="noStrike" kern="1200" cap="none" spc="0" normalizeH="0" baseline="0" noProof="0" dirty="0">
              <a:ln>
                <a:noFill/>
              </a:ln>
              <a:solidFill>
                <a:prstClr val="black"/>
              </a:solidFill>
              <a:effectLst/>
              <a:uLnTx/>
              <a:uFillTx/>
              <a:latin typeface="Chalkboard" panose="03050602040202020205" pitchFamily="66" charset="77"/>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halkboard" panose="03050602040202020205" pitchFamily="66" charset="77"/>
                <a:ea typeface="+mn-ea"/>
                <a:cs typeface="+mn-cs"/>
              </a:rPr>
              <a:t>(OUTSIDE – IN)</a:t>
            </a:r>
          </a:p>
        </p:txBody>
      </p:sp>
      <p:grpSp>
        <p:nvGrpSpPr>
          <p:cNvPr id="2" name="Group 1">
            <a:extLst>
              <a:ext uri="{FF2B5EF4-FFF2-40B4-BE49-F238E27FC236}">
                <a16:creationId xmlns:a16="http://schemas.microsoft.com/office/drawing/2014/main" id="{03920581-9A06-C44A-8404-B8D0FA12ED6A}"/>
              </a:ext>
            </a:extLst>
          </p:cNvPr>
          <p:cNvGrpSpPr/>
          <p:nvPr/>
        </p:nvGrpSpPr>
        <p:grpSpPr>
          <a:xfrm>
            <a:off x="5988937" y="2208783"/>
            <a:ext cx="6131065" cy="3449507"/>
            <a:chOff x="5988937" y="2208783"/>
            <a:chExt cx="6131065" cy="3449507"/>
          </a:xfrm>
        </p:grpSpPr>
        <p:pic>
          <p:nvPicPr>
            <p:cNvPr id="28" name="Picture 27">
              <a:extLst>
                <a:ext uri="{FF2B5EF4-FFF2-40B4-BE49-F238E27FC236}">
                  <a16:creationId xmlns:a16="http://schemas.microsoft.com/office/drawing/2014/main" id="{C3CBF95E-3EC0-8F4E-A4BB-0E4888A752E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988937" y="2208783"/>
              <a:ext cx="1862102" cy="2831069"/>
            </a:xfrm>
            <a:prstGeom prst="rect">
              <a:avLst/>
            </a:prstGeom>
          </p:spPr>
        </p:pic>
        <p:sp>
          <p:nvSpPr>
            <p:cNvPr id="2812" name="TextBox 2811">
              <a:extLst>
                <a:ext uri="{FF2B5EF4-FFF2-40B4-BE49-F238E27FC236}">
                  <a16:creationId xmlns:a16="http://schemas.microsoft.com/office/drawing/2014/main" id="{EDFD9FB9-C452-D54F-BEE6-28B887C8618A}"/>
                </a:ext>
              </a:extLst>
            </p:cNvPr>
            <p:cNvSpPr txBox="1"/>
            <p:nvPr/>
          </p:nvSpPr>
          <p:spPr>
            <a:xfrm rot="21135815">
              <a:off x="10532769" y="3986524"/>
              <a:ext cx="1587233" cy="523084"/>
            </a:xfrm>
            <a:prstGeom prst="rect">
              <a:avLst/>
            </a:prstGeom>
            <a:solidFill>
              <a:schemeClr val="bg1"/>
            </a:solid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halkboard" panose="03050602040202020205" pitchFamily="66" charset="77"/>
                  <a:ea typeface="+mn-ea"/>
                  <a:cs typeface="+mn-cs"/>
                </a:rPr>
                <a:t>FLOW</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solidFill>
                  <a:effectLst/>
                  <a:uLnTx/>
                  <a:uFillTx/>
                  <a:latin typeface="Chalkboard" panose="03050602040202020205" pitchFamily="66" charset="77"/>
                  <a:ea typeface="+mn-ea"/>
                  <a:cs typeface="+mn-cs"/>
                </a:rPr>
                <a:t>BUSINESS VALUE</a:t>
              </a:r>
            </a:p>
          </p:txBody>
        </p:sp>
        <p:grpSp>
          <p:nvGrpSpPr>
            <p:cNvPr id="4900" name="Group 4899">
              <a:extLst>
                <a:ext uri="{FF2B5EF4-FFF2-40B4-BE49-F238E27FC236}">
                  <a16:creationId xmlns:a16="http://schemas.microsoft.com/office/drawing/2014/main" id="{37313F15-D275-F046-97EE-7DDE738BF056}"/>
                </a:ext>
              </a:extLst>
            </p:cNvPr>
            <p:cNvGrpSpPr/>
            <p:nvPr/>
          </p:nvGrpSpPr>
          <p:grpSpPr>
            <a:xfrm>
              <a:off x="6315118" y="4962609"/>
              <a:ext cx="1335447" cy="688903"/>
              <a:chOff x="4944432" y="2409932"/>
              <a:chExt cx="1335795" cy="689082"/>
            </a:xfrm>
          </p:grpSpPr>
          <p:grpSp>
            <p:nvGrpSpPr>
              <p:cNvPr id="4901" name="Group 4900">
                <a:extLst>
                  <a:ext uri="{FF2B5EF4-FFF2-40B4-BE49-F238E27FC236}">
                    <a16:creationId xmlns:a16="http://schemas.microsoft.com/office/drawing/2014/main" id="{C590F8C0-7243-A94C-9AAE-01C5CA4D1F96}"/>
                  </a:ext>
                </a:extLst>
              </p:cNvPr>
              <p:cNvGrpSpPr/>
              <p:nvPr/>
            </p:nvGrpSpPr>
            <p:grpSpPr>
              <a:xfrm>
                <a:off x="4944432" y="2525631"/>
                <a:ext cx="856007" cy="570671"/>
                <a:chOff x="3548402" y="2505183"/>
                <a:chExt cx="856007" cy="570671"/>
              </a:xfrm>
            </p:grpSpPr>
            <p:pic>
              <p:nvPicPr>
                <p:cNvPr id="4904" name="Picture 4903">
                  <a:extLst>
                    <a:ext uri="{FF2B5EF4-FFF2-40B4-BE49-F238E27FC236}">
                      <a16:creationId xmlns:a16="http://schemas.microsoft.com/office/drawing/2014/main" id="{3A0A8DFF-647E-1342-B67D-F366B7C2DD9E}"/>
                    </a:ext>
                  </a:extLst>
                </p:cNvPr>
                <p:cNvPicPr>
                  <a:picLocks noChangeAspect="1"/>
                </p:cNvPicPr>
                <p:nvPr/>
              </p:nvPicPr>
              <p:blipFill>
                <a:blip r:embed="rId4">
                  <a:clrChange>
                    <a:clrFrom>
                      <a:srgbClr val="FDFDFD"/>
                    </a:clrFrom>
                    <a:clrTo>
                      <a:srgbClr val="FDFDFD">
                        <a:alpha val="0"/>
                      </a:srgbClr>
                    </a:clrTo>
                  </a:clrChange>
                  <a:extLst>
                    <a:ext uri="{BEBA8EAE-BF5A-486C-A8C5-ECC9F3942E4B}">
                      <a14:imgProps xmlns:a14="http://schemas.microsoft.com/office/drawing/2010/main">
                        <a14:imgLayer r:embed="rId5">
                          <a14:imgEffect>
                            <a14:artisticMarker/>
                          </a14:imgEffect>
                        </a14:imgLayer>
                      </a14:imgProps>
                    </a:ext>
                  </a:extLst>
                </a:blip>
                <a:stretch>
                  <a:fillRect/>
                </a:stretch>
              </p:blipFill>
              <p:spPr>
                <a:xfrm>
                  <a:off x="3548402" y="2505183"/>
                  <a:ext cx="856007" cy="570671"/>
                </a:xfrm>
                <a:prstGeom prst="rect">
                  <a:avLst/>
                </a:prstGeom>
              </p:spPr>
            </p:pic>
            <p:sp>
              <p:nvSpPr>
                <p:cNvPr id="4905" name="Freeform 4904">
                  <a:extLst>
                    <a:ext uri="{FF2B5EF4-FFF2-40B4-BE49-F238E27FC236}">
                      <a16:creationId xmlns:a16="http://schemas.microsoft.com/office/drawing/2014/main" id="{31372A2D-DB6E-304A-A604-3F82BB06F343}"/>
                    </a:ext>
                  </a:extLst>
                </p:cNvPr>
                <p:cNvSpPr/>
                <p:nvPr/>
              </p:nvSpPr>
              <p:spPr>
                <a:xfrm>
                  <a:off x="3844034" y="2626131"/>
                  <a:ext cx="194289" cy="115826"/>
                </a:xfrm>
                <a:custGeom>
                  <a:avLst/>
                  <a:gdLst>
                    <a:gd name="connsiteX0" fmla="*/ 0 w 1294645"/>
                    <a:gd name="connsiteY0" fmla="*/ 688063 h 688063"/>
                    <a:gd name="connsiteX1" fmla="*/ 18107 w 1294645"/>
                    <a:gd name="connsiteY1" fmla="*/ 579421 h 688063"/>
                    <a:gd name="connsiteX2" fmla="*/ 262550 w 1294645"/>
                    <a:gd name="connsiteY2" fmla="*/ 525101 h 688063"/>
                    <a:gd name="connsiteX3" fmla="*/ 289710 w 1294645"/>
                    <a:gd name="connsiteY3" fmla="*/ 280657 h 688063"/>
                    <a:gd name="connsiteX4" fmla="*/ 552261 w 1294645"/>
                    <a:gd name="connsiteY4" fmla="*/ 172015 h 688063"/>
                    <a:gd name="connsiteX5" fmla="*/ 660903 w 1294645"/>
                    <a:gd name="connsiteY5" fmla="*/ 0 h 688063"/>
                    <a:gd name="connsiteX6" fmla="*/ 715223 w 1294645"/>
                    <a:gd name="connsiteY6" fmla="*/ 36213 h 688063"/>
                    <a:gd name="connsiteX7" fmla="*/ 787651 w 1294645"/>
                    <a:gd name="connsiteY7" fmla="*/ 0 h 688063"/>
                    <a:gd name="connsiteX8" fmla="*/ 968720 w 1294645"/>
                    <a:gd name="connsiteY8" fmla="*/ 181069 h 688063"/>
                    <a:gd name="connsiteX9" fmla="*/ 1131683 w 1294645"/>
                    <a:gd name="connsiteY9" fmla="*/ 181069 h 688063"/>
                    <a:gd name="connsiteX10" fmla="*/ 1186004 w 1294645"/>
                    <a:gd name="connsiteY10" fmla="*/ 217283 h 688063"/>
                    <a:gd name="connsiteX11" fmla="*/ 1294645 w 1294645"/>
                    <a:gd name="connsiteY11" fmla="*/ 416459 h 68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4645" h="688063">
                      <a:moveTo>
                        <a:pt x="0" y="688063"/>
                      </a:moveTo>
                      <a:lnTo>
                        <a:pt x="18107" y="579421"/>
                      </a:lnTo>
                      <a:lnTo>
                        <a:pt x="262550" y="525101"/>
                      </a:lnTo>
                      <a:lnTo>
                        <a:pt x="289710" y="280657"/>
                      </a:lnTo>
                      <a:lnTo>
                        <a:pt x="552261" y="172015"/>
                      </a:lnTo>
                      <a:lnTo>
                        <a:pt x="660903" y="0"/>
                      </a:lnTo>
                      <a:lnTo>
                        <a:pt x="715223" y="36213"/>
                      </a:lnTo>
                      <a:lnTo>
                        <a:pt x="787651" y="0"/>
                      </a:lnTo>
                      <a:lnTo>
                        <a:pt x="968720" y="181069"/>
                      </a:lnTo>
                      <a:lnTo>
                        <a:pt x="1131683" y="181069"/>
                      </a:lnTo>
                      <a:lnTo>
                        <a:pt x="1186004" y="217283"/>
                      </a:lnTo>
                      <a:lnTo>
                        <a:pt x="1294645" y="416459"/>
                      </a:lnTo>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02" name="Picture 4901">
                <a:extLst>
                  <a:ext uri="{FF2B5EF4-FFF2-40B4-BE49-F238E27FC236}">
                    <a16:creationId xmlns:a16="http://schemas.microsoft.com/office/drawing/2014/main" id="{3394C52C-89C3-4146-944A-A0AC232D1729}"/>
                  </a:ext>
                </a:extLst>
              </p:cNvPr>
              <p:cNvPicPr>
                <a:picLocks noChangeAspect="1"/>
              </p:cNvPicPr>
              <p:nvPr/>
            </p:nvPicPr>
            <p:blipFill>
              <a:blip r:embed="rId6"/>
              <a:stretch>
                <a:fillRect/>
              </a:stretch>
            </p:blipFill>
            <p:spPr>
              <a:xfrm>
                <a:off x="5614715" y="2409932"/>
                <a:ext cx="481285" cy="410276"/>
              </a:xfrm>
              <a:prstGeom prst="rect">
                <a:avLst/>
              </a:prstGeom>
            </p:spPr>
          </p:pic>
          <p:sp>
            <p:nvSpPr>
              <p:cNvPr id="4903" name="TextBox 4902">
                <a:extLst>
                  <a:ext uri="{FF2B5EF4-FFF2-40B4-BE49-F238E27FC236}">
                    <a16:creationId xmlns:a16="http://schemas.microsoft.com/office/drawing/2014/main" id="{A6A1F042-E380-AA4D-A7FA-9D5553FE1547}"/>
                  </a:ext>
                </a:extLst>
              </p:cNvPr>
              <p:cNvSpPr txBox="1"/>
              <p:nvPr/>
            </p:nvSpPr>
            <p:spPr>
              <a:xfrm rot="20718377">
                <a:off x="5343752" y="2845098"/>
                <a:ext cx="936475" cy="253916"/>
              </a:xfrm>
              <a:prstGeom prst="rect">
                <a:avLst/>
              </a:prstGeom>
              <a:noFill/>
            </p:spPr>
            <p:txBody>
              <a:bodyPr wrap="non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C00000"/>
                    </a:solidFill>
                    <a:effectLst/>
                    <a:uLnTx/>
                    <a:uFillTx/>
                    <a:latin typeface="Chalkboard" panose="03050602040202020205" pitchFamily="66" charset="77"/>
                    <a:ea typeface="+mn-ea"/>
                    <a:cs typeface="+mn-cs"/>
                  </a:rPr>
                  <a:t>CORRELATE</a:t>
                </a:r>
              </a:p>
            </p:txBody>
          </p:sp>
        </p:grpSp>
        <p:grpSp>
          <p:nvGrpSpPr>
            <p:cNvPr id="4906" name="Group 4905">
              <a:extLst>
                <a:ext uri="{FF2B5EF4-FFF2-40B4-BE49-F238E27FC236}">
                  <a16:creationId xmlns:a16="http://schemas.microsoft.com/office/drawing/2014/main" id="{7D9EA0A9-9C9C-5E4D-9146-107DC55A0746}"/>
                </a:ext>
              </a:extLst>
            </p:cNvPr>
            <p:cNvGrpSpPr/>
            <p:nvPr/>
          </p:nvGrpSpPr>
          <p:grpSpPr>
            <a:xfrm>
              <a:off x="7758022" y="4955831"/>
              <a:ext cx="1342119" cy="702459"/>
              <a:chOff x="4944432" y="2409932"/>
              <a:chExt cx="1342469" cy="702642"/>
            </a:xfrm>
          </p:grpSpPr>
          <p:grpSp>
            <p:nvGrpSpPr>
              <p:cNvPr id="4907" name="Group 4906">
                <a:extLst>
                  <a:ext uri="{FF2B5EF4-FFF2-40B4-BE49-F238E27FC236}">
                    <a16:creationId xmlns:a16="http://schemas.microsoft.com/office/drawing/2014/main" id="{C1F05092-9AE1-DB49-BEEB-DC20A9DE6FC6}"/>
                  </a:ext>
                </a:extLst>
              </p:cNvPr>
              <p:cNvGrpSpPr/>
              <p:nvPr/>
            </p:nvGrpSpPr>
            <p:grpSpPr>
              <a:xfrm>
                <a:off x="4944432" y="2525631"/>
                <a:ext cx="856007" cy="570671"/>
                <a:chOff x="3548402" y="2505183"/>
                <a:chExt cx="856007" cy="570671"/>
              </a:xfrm>
            </p:grpSpPr>
            <p:pic>
              <p:nvPicPr>
                <p:cNvPr id="4910" name="Picture 4909">
                  <a:extLst>
                    <a:ext uri="{FF2B5EF4-FFF2-40B4-BE49-F238E27FC236}">
                      <a16:creationId xmlns:a16="http://schemas.microsoft.com/office/drawing/2014/main" id="{306AFE87-485D-FA46-A438-F1C0C87D8821}"/>
                    </a:ext>
                  </a:extLst>
                </p:cNvPr>
                <p:cNvPicPr>
                  <a:picLocks noChangeAspect="1"/>
                </p:cNvPicPr>
                <p:nvPr/>
              </p:nvPicPr>
              <p:blipFill>
                <a:blip r:embed="rId4">
                  <a:clrChange>
                    <a:clrFrom>
                      <a:srgbClr val="FDFDFD"/>
                    </a:clrFrom>
                    <a:clrTo>
                      <a:srgbClr val="FDFDFD">
                        <a:alpha val="0"/>
                      </a:srgbClr>
                    </a:clrTo>
                  </a:clrChange>
                  <a:extLst>
                    <a:ext uri="{BEBA8EAE-BF5A-486C-A8C5-ECC9F3942E4B}">
                      <a14:imgProps xmlns:a14="http://schemas.microsoft.com/office/drawing/2010/main">
                        <a14:imgLayer r:embed="rId5">
                          <a14:imgEffect>
                            <a14:artisticMarker/>
                          </a14:imgEffect>
                        </a14:imgLayer>
                      </a14:imgProps>
                    </a:ext>
                  </a:extLst>
                </a:blip>
                <a:stretch>
                  <a:fillRect/>
                </a:stretch>
              </p:blipFill>
              <p:spPr>
                <a:xfrm>
                  <a:off x="3548402" y="2505183"/>
                  <a:ext cx="856007" cy="570671"/>
                </a:xfrm>
                <a:prstGeom prst="rect">
                  <a:avLst/>
                </a:prstGeom>
              </p:spPr>
            </p:pic>
            <p:sp>
              <p:nvSpPr>
                <p:cNvPr id="4911" name="Freeform 4910">
                  <a:extLst>
                    <a:ext uri="{FF2B5EF4-FFF2-40B4-BE49-F238E27FC236}">
                      <a16:creationId xmlns:a16="http://schemas.microsoft.com/office/drawing/2014/main" id="{11FE1CB5-FF9B-7749-A2E5-6DD70991B042}"/>
                    </a:ext>
                  </a:extLst>
                </p:cNvPr>
                <p:cNvSpPr/>
                <p:nvPr/>
              </p:nvSpPr>
              <p:spPr>
                <a:xfrm>
                  <a:off x="3844034" y="2626131"/>
                  <a:ext cx="194289" cy="115826"/>
                </a:xfrm>
                <a:custGeom>
                  <a:avLst/>
                  <a:gdLst>
                    <a:gd name="connsiteX0" fmla="*/ 0 w 1294645"/>
                    <a:gd name="connsiteY0" fmla="*/ 688063 h 688063"/>
                    <a:gd name="connsiteX1" fmla="*/ 18107 w 1294645"/>
                    <a:gd name="connsiteY1" fmla="*/ 579421 h 688063"/>
                    <a:gd name="connsiteX2" fmla="*/ 262550 w 1294645"/>
                    <a:gd name="connsiteY2" fmla="*/ 525101 h 688063"/>
                    <a:gd name="connsiteX3" fmla="*/ 289710 w 1294645"/>
                    <a:gd name="connsiteY3" fmla="*/ 280657 h 688063"/>
                    <a:gd name="connsiteX4" fmla="*/ 552261 w 1294645"/>
                    <a:gd name="connsiteY4" fmla="*/ 172015 h 688063"/>
                    <a:gd name="connsiteX5" fmla="*/ 660903 w 1294645"/>
                    <a:gd name="connsiteY5" fmla="*/ 0 h 688063"/>
                    <a:gd name="connsiteX6" fmla="*/ 715223 w 1294645"/>
                    <a:gd name="connsiteY6" fmla="*/ 36213 h 688063"/>
                    <a:gd name="connsiteX7" fmla="*/ 787651 w 1294645"/>
                    <a:gd name="connsiteY7" fmla="*/ 0 h 688063"/>
                    <a:gd name="connsiteX8" fmla="*/ 968720 w 1294645"/>
                    <a:gd name="connsiteY8" fmla="*/ 181069 h 688063"/>
                    <a:gd name="connsiteX9" fmla="*/ 1131683 w 1294645"/>
                    <a:gd name="connsiteY9" fmla="*/ 181069 h 688063"/>
                    <a:gd name="connsiteX10" fmla="*/ 1186004 w 1294645"/>
                    <a:gd name="connsiteY10" fmla="*/ 217283 h 688063"/>
                    <a:gd name="connsiteX11" fmla="*/ 1294645 w 1294645"/>
                    <a:gd name="connsiteY11" fmla="*/ 416459 h 68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4645" h="688063">
                      <a:moveTo>
                        <a:pt x="0" y="688063"/>
                      </a:moveTo>
                      <a:lnTo>
                        <a:pt x="18107" y="579421"/>
                      </a:lnTo>
                      <a:lnTo>
                        <a:pt x="262550" y="525101"/>
                      </a:lnTo>
                      <a:lnTo>
                        <a:pt x="289710" y="280657"/>
                      </a:lnTo>
                      <a:lnTo>
                        <a:pt x="552261" y="172015"/>
                      </a:lnTo>
                      <a:lnTo>
                        <a:pt x="660903" y="0"/>
                      </a:lnTo>
                      <a:lnTo>
                        <a:pt x="715223" y="36213"/>
                      </a:lnTo>
                      <a:lnTo>
                        <a:pt x="787651" y="0"/>
                      </a:lnTo>
                      <a:lnTo>
                        <a:pt x="968720" y="181069"/>
                      </a:lnTo>
                      <a:lnTo>
                        <a:pt x="1131683" y="181069"/>
                      </a:lnTo>
                      <a:lnTo>
                        <a:pt x="1186004" y="217283"/>
                      </a:lnTo>
                      <a:lnTo>
                        <a:pt x="1294645" y="416459"/>
                      </a:lnTo>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08" name="Picture 4907">
                <a:extLst>
                  <a:ext uri="{FF2B5EF4-FFF2-40B4-BE49-F238E27FC236}">
                    <a16:creationId xmlns:a16="http://schemas.microsoft.com/office/drawing/2014/main" id="{3BC25A55-A4C1-4E49-A161-5044AFA5C147}"/>
                  </a:ext>
                </a:extLst>
              </p:cNvPr>
              <p:cNvPicPr>
                <a:picLocks noChangeAspect="1"/>
              </p:cNvPicPr>
              <p:nvPr/>
            </p:nvPicPr>
            <p:blipFill>
              <a:blip r:embed="rId6"/>
              <a:stretch>
                <a:fillRect/>
              </a:stretch>
            </p:blipFill>
            <p:spPr>
              <a:xfrm>
                <a:off x="5614715" y="2409932"/>
                <a:ext cx="481285" cy="410276"/>
              </a:xfrm>
              <a:prstGeom prst="rect">
                <a:avLst/>
              </a:prstGeom>
            </p:spPr>
          </p:pic>
          <p:sp>
            <p:nvSpPr>
              <p:cNvPr id="4909" name="TextBox 4908">
                <a:extLst>
                  <a:ext uri="{FF2B5EF4-FFF2-40B4-BE49-F238E27FC236}">
                    <a16:creationId xmlns:a16="http://schemas.microsoft.com/office/drawing/2014/main" id="{4BB4553B-B921-4F4F-856D-CECCB7DCEA21}"/>
                  </a:ext>
                </a:extLst>
              </p:cNvPr>
              <p:cNvSpPr txBox="1"/>
              <p:nvPr/>
            </p:nvSpPr>
            <p:spPr>
              <a:xfrm rot="289259">
                <a:off x="5453018" y="2858658"/>
                <a:ext cx="833883" cy="253916"/>
              </a:xfrm>
              <a:prstGeom prst="rect">
                <a:avLst/>
              </a:prstGeom>
              <a:noFill/>
            </p:spPr>
            <p:txBody>
              <a:bodyPr wrap="non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C00000"/>
                    </a:solidFill>
                    <a:effectLst/>
                    <a:uLnTx/>
                    <a:uFillTx/>
                    <a:latin typeface="Chalkboard" panose="03050602040202020205" pitchFamily="66" charset="77"/>
                    <a:ea typeface="+mn-ea"/>
                    <a:cs typeface="+mn-cs"/>
                  </a:rPr>
                  <a:t>VALIDATE</a:t>
                </a:r>
              </a:p>
            </p:txBody>
          </p:sp>
        </p:grpSp>
        <p:grpSp>
          <p:nvGrpSpPr>
            <p:cNvPr id="4912" name="Group 4911">
              <a:extLst>
                <a:ext uri="{FF2B5EF4-FFF2-40B4-BE49-F238E27FC236}">
                  <a16:creationId xmlns:a16="http://schemas.microsoft.com/office/drawing/2014/main" id="{AF322B08-C983-7D4A-A0CD-595B598A6757}"/>
                </a:ext>
              </a:extLst>
            </p:cNvPr>
            <p:cNvGrpSpPr/>
            <p:nvPr/>
          </p:nvGrpSpPr>
          <p:grpSpPr>
            <a:xfrm>
              <a:off x="9169372" y="4936063"/>
              <a:ext cx="1195327" cy="707875"/>
              <a:chOff x="4944432" y="2409932"/>
              <a:chExt cx="1195638" cy="708059"/>
            </a:xfrm>
          </p:grpSpPr>
          <p:grpSp>
            <p:nvGrpSpPr>
              <p:cNvPr id="4913" name="Group 4912">
                <a:extLst>
                  <a:ext uri="{FF2B5EF4-FFF2-40B4-BE49-F238E27FC236}">
                    <a16:creationId xmlns:a16="http://schemas.microsoft.com/office/drawing/2014/main" id="{DF609691-99B4-7A4A-8ED4-2E9EEEBB077A}"/>
                  </a:ext>
                </a:extLst>
              </p:cNvPr>
              <p:cNvGrpSpPr/>
              <p:nvPr/>
            </p:nvGrpSpPr>
            <p:grpSpPr>
              <a:xfrm>
                <a:off x="4944432" y="2525631"/>
                <a:ext cx="856007" cy="570671"/>
                <a:chOff x="3548402" y="2505183"/>
                <a:chExt cx="856007" cy="570671"/>
              </a:xfrm>
            </p:grpSpPr>
            <p:pic>
              <p:nvPicPr>
                <p:cNvPr id="4916" name="Picture 4915">
                  <a:extLst>
                    <a:ext uri="{FF2B5EF4-FFF2-40B4-BE49-F238E27FC236}">
                      <a16:creationId xmlns:a16="http://schemas.microsoft.com/office/drawing/2014/main" id="{7AFE0D2B-89D5-0949-92B6-5BB8DC901058}"/>
                    </a:ext>
                  </a:extLst>
                </p:cNvPr>
                <p:cNvPicPr>
                  <a:picLocks noChangeAspect="1"/>
                </p:cNvPicPr>
                <p:nvPr/>
              </p:nvPicPr>
              <p:blipFill>
                <a:blip r:embed="rId4">
                  <a:clrChange>
                    <a:clrFrom>
                      <a:srgbClr val="FDFDFD"/>
                    </a:clrFrom>
                    <a:clrTo>
                      <a:srgbClr val="FDFDFD">
                        <a:alpha val="0"/>
                      </a:srgbClr>
                    </a:clrTo>
                  </a:clrChange>
                  <a:extLst>
                    <a:ext uri="{BEBA8EAE-BF5A-486C-A8C5-ECC9F3942E4B}">
                      <a14:imgProps xmlns:a14="http://schemas.microsoft.com/office/drawing/2010/main">
                        <a14:imgLayer r:embed="rId5">
                          <a14:imgEffect>
                            <a14:artisticMarker/>
                          </a14:imgEffect>
                        </a14:imgLayer>
                      </a14:imgProps>
                    </a:ext>
                  </a:extLst>
                </a:blip>
                <a:stretch>
                  <a:fillRect/>
                </a:stretch>
              </p:blipFill>
              <p:spPr>
                <a:xfrm>
                  <a:off x="3548402" y="2505183"/>
                  <a:ext cx="856007" cy="570671"/>
                </a:xfrm>
                <a:prstGeom prst="rect">
                  <a:avLst/>
                </a:prstGeom>
              </p:spPr>
            </p:pic>
            <p:sp>
              <p:nvSpPr>
                <p:cNvPr id="4917" name="Freeform 4916">
                  <a:extLst>
                    <a:ext uri="{FF2B5EF4-FFF2-40B4-BE49-F238E27FC236}">
                      <a16:creationId xmlns:a16="http://schemas.microsoft.com/office/drawing/2014/main" id="{43AD731C-5096-4D41-95A2-05113DFD2759}"/>
                    </a:ext>
                  </a:extLst>
                </p:cNvPr>
                <p:cNvSpPr/>
                <p:nvPr/>
              </p:nvSpPr>
              <p:spPr>
                <a:xfrm>
                  <a:off x="3844034" y="2626131"/>
                  <a:ext cx="194289" cy="115826"/>
                </a:xfrm>
                <a:custGeom>
                  <a:avLst/>
                  <a:gdLst>
                    <a:gd name="connsiteX0" fmla="*/ 0 w 1294645"/>
                    <a:gd name="connsiteY0" fmla="*/ 688063 h 688063"/>
                    <a:gd name="connsiteX1" fmla="*/ 18107 w 1294645"/>
                    <a:gd name="connsiteY1" fmla="*/ 579421 h 688063"/>
                    <a:gd name="connsiteX2" fmla="*/ 262550 w 1294645"/>
                    <a:gd name="connsiteY2" fmla="*/ 525101 h 688063"/>
                    <a:gd name="connsiteX3" fmla="*/ 289710 w 1294645"/>
                    <a:gd name="connsiteY3" fmla="*/ 280657 h 688063"/>
                    <a:gd name="connsiteX4" fmla="*/ 552261 w 1294645"/>
                    <a:gd name="connsiteY4" fmla="*/ 172015 h 688063"/>
                    <a:gd name="connsiteX5" fmla="*/ 660903 w 1294645"/>
                    <a:gd name="connsiteY5" fmla="*/ 0 h 688063"/>
                    <a:gd name="connsiteX6" fmla="*/ 715223 w 1294645"/>
                    <a:gd name="connsiteY6" fmla="*/ 36213 h 688063"/>
                    <a:gd name="connsiteX7" fmla="*/ 787651 w 1294645"/>
                    <a:gd name="connsiteY7" fmla="*/ 0 h 688063"/>
                    <a:gd name="connsiteX8" fmla="*/ 968720 w 1294645"/>
                    <a:gd name="connsiteY8" fmla="*/ 181069 h 688063"/>
                    <a:gd name="connsiteX9" fmla="*/ 1131683 w 1294645"/>
                    <a:gd name="connsiteY9" fmla="*/ 181069 h 688063"/>
                    <a:gd name="connsiteX10" fmla="*/ 1186004 w 1294645"/>
                    <a:gd name="connsiteY10" fmla="*/ 217283 h 688063"/>
                    <a:gd name="connsiteX11" fmla="*/ 1294645 w 1294645"/>
                    <a:gd name="connsiteY11" fmla="*/ 416459 h 68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4645" h="688063">
                      <a:moveTo>
                        <a:pt x="0" y="688063"/>
                      </a:moveTo>
                      <a:lnTo>
                        <a:pt x="18107" y="579421"/>
                      </a:lnTo>
                      <a:lnTo>
                        <a:pt x="262550" y="525101"/>
                      </a:lnTo>
                      <a:lnTo>
                        <a:pt x="289710" y="280657"/>
                      </a:lnTo>
                      <a:lnTo>
                        <a:pt x="552261" y="172015"/>
                      </a:lnTo>
                      <a:lnTo>
                        <a:pt x="660903" y="0"/>
                      </a:lnTo>
                      <a:lnTo>
                        <a:pt x="715223" y="36213"/>
                      </a:lnTo>
                      <a:lnTo>
                        <a:pt x="787651" y="0"/>
                      </a:lnTo>
                      <a:lnTo>
                        <a:pt x="968720" y="181069"/>
                      </a:lnTo>
                      <a:lnTo>
                        <a:pt x="1131683" y="181069"/>
                      </a:lnTo>
                      <a:lnTo>
                        <a:pt x="1186004" y="217283"/>
                      </a:lnTo>
                      <a:lnTo>
                        <a:pt x="1294645" y="416459"/>
                      </a:lnTo>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14" name="Picture 4913">
                <a:extLst>
                  <a:ext uri="{FF2B5EF4-FFF2-40B4-BE49-F238E27FC236}">
                    <a16:creationId xmlns:a16="http://schemas.microsoft.com/office/drawing/2014/main" id="{9B3940F0-E2EC-BE46-92E3-DC8258D87B86}"/>
                  </a:ext>
                </a:extLst>
              </p:cNvPr>
              <p:cNvPicPr>
                <a:picLocks noChangeAspect="1"/>
              </p:cNvPicPr>
              <p:nvPr/>
            </p:nvPicPr>
            <p:blipFill>
              <a:blip r:embed="rId6"/>
              <a:stretch>
                <a:fillRect/>
              </a:stretch>
            </p:blipFill>
            <p:spPr>
              <a:xfrm>
                <a:off x="5614715" y="2409932"/>
                <a:ext cx="481285" cy="410276"/>
              </a:xfrm>
              <a:prstGeom prst="rect">
                <a:avLst/>
              </a:prstGeom>
            </p:spPr>
          </p:pic>
          <p:sp>
            <p:nvSpPr>
              <p:cNvPr id="4915" name="TextBox 4914">
                <a:extLst>
                  <a:ext uri="{FF2B5EF4-FFF2-40B4-BE49-F238E27FC236}">
                    <a16:creationId xmlns:a16="http://schemas.microsoft.com/office/drawing/2014/main" id="{F4701871-D449-6341-89A2-A97CBD909E09}"/>
                  </a:ext>
                </a:extLst>
              </p:cNvPr>
              <p:cNvSpPr txBox="1"/>
              <p:nvPr/>
            </p:nvSpPr>
            <p:spPr>
              <a:xfrm rot="21116555">
                <a:off x="5466488" y="2864075"/>
                <a:ext cx="673582" cy="253916"/>
              </a:xfrm>
              <a:prstGeom prst="rect">
                <a:avLst/>
              </a:prstGeom>
              <a:noFill/>
            </p:spPr>
            <p:txBody>
              <a:bodyPr wrap="non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C00000"/>
                    </a:solidFill>
                    <a:effectLst/>
                    <a:uLnTx/>
                    <a:uFillTx/>
                    <a:latin typeface="Chalkboard" panose="03050602040202020205" pitchFamily="66" charset="77"/>
                    <a:ea typeface="+mn-ea"/>
                    <a:cs typeface="+mn-cs"/>
                  </a:rPr>
                  <a:t>TRIAGE</a:t>
                </a:r>
              </a:p>
            </p:txBody>
          </p:sp>
        </p:grpSp>
        <p:pic>
          <p:nvPicPr>
            <p:cNvPr id="30" name="Picture 29">
              <a:extLst>
                <a:ext uri="{FF2B5EF4-FFF2-40B4-BE49-F238E27FC236}">
                  <a16:creationId xmlns:a16="http://schemas.microsoft.com/office/drawing/2014/main" id="{07A301F4-1ABF-D44E-A42A-B9ECBCF1E16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509058" y="2475992"/>
              <a:ext cx="3667667" cy="2614831"/>
            </a:xfrm>
            <a:prstGeom prst="rect">
              <a:avLst/>
            </a:prstGeom>
          </p:spPr>
        </p:pic>
      </p:grpSp>
      <p:grpSp>
        <p:nvGrpSpPr>
          <p:cNvPr id="193" name="Group 192">
            <a:extLst>
              <a:ext uri="{FF2B5EF4-FFF2-40B4-BE49-F238E27FC236}">
                <a16:creationId xmlns:a16="http://schemas.microsoft.com/office/drawing/2014/main" id="{2D454490-7BBE-EF4A-9422-05CB326C7E6B}"/>
              </a:ext>
            </a:extLst>
          </p:cNvPr>
          <p:cNvGrpSpPr/>
          <p:nvPr/>
        </p:nvGrpSpPr>
        <p:grpSpPr>
          <a:xfrm>
            <a:off x="1167349" y="2208785"/>
            <a:ext cx="5158806" cy="3650626"/>
            <a:chOff x="935739" y="-71821"/>
            <a:chExt cx="5160150" cy="3651577"/>
          </a:xfrm>
        </p:grpSpPr>
        <p:grpSp>
          <p:nvGrpSpPr>
            <p:cNvPr id="53" name="Group 52">
              <a:extLst>
                <a:ext uri="{FF2B5EF4-FFF2-40B4-BE49-F238E27FC236}">
                  <a16:creationId xmlns:a16="http://schemas.microsoft.com/office/drawing/2014/main" id="{57111E03-9163-9A4B-81CA-8D198F94261A}"/>
                </a:ext>
              </a:extLst>
            </p:cNvPr>
            <p:cNvGrpSpPr/>
            <p:nvPr/>
          </p:nvGrpSpPr>
          <p:grpSpPr>
            <a:xfrm>
              <a:off x="935739" y="-71821"/>
              <a:ext cx="5160150" cy="3651577"/>
              <a:chOff x="935739" y="-71821"/>
              <a:chExt cx="5160150" cy="3651577"/>
            </a:xfrm>
          </p:grpSpPr>
          <p:pic>
            <p:nvPicPr>
              <p:cNvPr id="26" name="Picture 25">
                <a:extLst>
                  <a:ext uri="{FF2B5EF4-FFF2-40B4-BE49-F238E27FC236}">
                    <a16:creationId xmlns:a16="http://schemas.microsoft.com/office/drawing/2014/main" id="{2879C7E9-148F-824B-A2A6-2C6790AFB019}"/>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857176" y="-71821"/>
                <a:ext cx="2238713" cy="2831805"/>
              </a:xfrm>
              <a:prstGeom prst="rect">
                <a:avLst/>
              </a:prstGeom>
            </p:spPr>
          </p:pic>
          <p:grpSp>
            <p:nvGrpSpPr>
              <p:cNvPr id="3279" name="Group 3278">
                <a:extLst>
                  <a:ext uri="{FF2B5EF4-FFF2-40B4-BE49-F238E27FC236}">
                    <a16:creationId xmlns:a16="http://schemas.microsoft.com/office/drawing/2014/main" id="{E4E8A143-95E1-C544-B9C6-F0D781C670DD}"/>
                  </a:ext>
                </a:extLst>
              </p:cNvPr>
              <p:cNvGrpSpPr/>
              <p:nvPr/>
            </p:nvGrpSpPr>
            <p:grpSpPr>
              <a:xfrm>
                <a:off x="2331895" y="758469"/>
                <a:ext cx="1465084" cy="556305"/>
                <a:chOff x="6007392" y="3114612"/>
                <a:chExt cx="1622433" cy="539353"/>
              </a:xfrm>
            </p:grpSpPr>
            <p:sp>
              <p:nvSpPr>
                <p:cNvPr id="3280" name="Rectangle 37">
                  <a:extLst>
                    <a:ext uri="{FF2B5EF4-FFF2-40B4-BE49-F238E27FC236}">
                      <a16:creationId xmlns:a16="http://schemas.microsoft.com/office/drawing/2014/main" id="{FF2F41ED-0D7A-4149-9D1D-E755AAFC44C3}"/>
                    </a:ext>
                  </a:extLst>
                </p:cNvPr>
                <p:cNvSpPr/>
                <p:nvPr/>
              </p:nvSpPr>
              <p:spPr>
                <a:xfrm>
                  <a:off x="6007392" y="3421956"/>
                  <a:ext cx="1611236" cy="232009"/>
                </a:xfrm>
                <a:custGeom>
                  <a:avLst/>
                  <a:gdLst>
                    <a:gd name="connsiteX0" fmla="*/ 0 w 1611236"/>
                    <a:gd name="connsiteY0" fmla="*/ 0 h 232009"/>
                    <a:gd name="connsiteX1" fmla="*/ 553191 w 1611236"/>
                    <a:gd name="connsiteY1" fmla="*/ 0 h 232009"/>
                    <a:gd name="connsiteX2" fmla="*/ 1090270 w 1611236"/>
                    <a:gd name="connsiteY2" fmla="*/ 0 h 232009"/>
                    <a:gd name="connsiteX3" fmla="*/ 1611236 w 1611236"/>
                    <a:gd name="connsiteY3" fmla="*/ 0 h 232009"/>
                    <a:gd name="connsiteX4" fmla="*/ 1611236 w 1611236"/>
                    <a:gd name="connsiteY4" fmla="*/ 232009 h 232009"/>
                    <a:gd name="connsiteX5" fmla="*/ 1074157 w 1611236"/>
                    <a:gd name="connsiteY5" fmla="*/ 232009 h 232009"/>
                    <a:gd name="connsiteX6" fmla="*/ 569303 w 1611236"/>
                    <a:gd name="connsiteY6" fmla="*/ 232009 h 232009"/>
                    <a:gd name="connsiteX7" fmla="*/ 0 w 1611236"/>
                    <a:gd name="connsiteY7" fmla="*/ 232009 h 232009"/>
                    <a:gd name="connsiteX8" fmla="*/ 0 w 1611236"/>
                    <a:gd name="connsiteY8" fmla="*/ 0 h 2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1236" h="232009" fill="none" extrusionOk="0">
                      <a:moveTo>
                        <a:pt x="0" y="0"/>
                      </a:moveTo>
                      <a:cubicBezTo>
                        <a:pt x="191944" y="-51099"/>
                        <a:pt x="417518" y="46963"/>
                        <a:pt x="553191" y="0"/>
                      </a:cubicBezTo>
                      <a:cubicBezTo>
                        <a:pt x="688864" y="-46963"/>
                        <a:pt x="927341" y="9167"/>
                        <a:pt x="1090270" y="0"/>
                      </a:cubicBezTo>
                      <a:cubicBezTo>
                        <a:pt x="1253199" y="-9167"/>
                        <a:pt x="1448152" y="5166"/>
                        <a:pt x="1611236" y="0"/>
                      </a:cubicBezTo>
                      <a:cubicBezTo>
                        <a:pt x="1617017" y="65541"/>
                        <a:pt x="1603044" y="172445"/>
                        <a:pt x="1611236" y="232009"/>
                      </a:cubicBezTo>
                      <a:cubicBezTo>
                        <a:pt x="1432070" y="287961"/>
                        <a:pt x="1334929" y="204528"/>
                        <a:pt x="1074157" y="232009"/>
                      </a:cubicBezTo>
                      <a:cubicBezTo>
                        <a:pt x="813385" y="259490"/>
                        <a:pt x="679430" y="189701"/>
                        <a:pt x="569303" y="232009"/>
                      </a:cubicBezTo>
                      <a:cubicBezTo>
                        <a:pt x="459176" y="274317"/>
                        <a:pt x="176660" y="213339"/>
                        <a:pt x="0" y="232009"/>
                      </a:cubicBezTo>
                      <a:cubicBezTo>
                        <a:pt x="-22081" y="136781"/>
                        <a:pt x="20933" y="71015"/>
                        <a:pt x="0" y="0"/>
                      </a:cubicBezTo>
                      <a:close/>
                    </a:path>
                    <a:path w="1611236" h="232009" stroke="0" extrusionOk="0">
                      <a:moveTo>
                        <a:pt x="0" y="0"/>
                      </a:moveTo>
                      <a:cubicBezTo>
                        <a:pt x="220117" y="-446"/>
                        <a:pt x="380821" y="48634"/>
                        <a:pt x="504854" y="0"/>
                      </a:cubicBezTo>
                      <a:cubicBezTo>
                        <a:pt x="628887" y="-48634"/>
                        <a:pt x="928939" y="31849"/>
                        <a:pt x="1058045" y="0"/>
                      </a:cubicBezTo>
                      <a:cubicBezTo>
                        <a:pt x="1187151" y="-31849"/>
                        <a:pt x="1397326" y="47574"/>
                        <a:pt x="1611236" y="0"/>
                      </a:cubicBezTo>
                      <a:cubicBezTo>
                        <a:pt x="1622724" y="104967"/>
                        <a:pt x="1608560" y="119922"/>
                        <a:pt x="1611236" y="232009"/>
                      </a:cubicBezTo>
                      <a:cubicBezTo>
                        <a:pt x="1391432" y="253516"/>
                        <a:pt x="1292815" y="188753"/>
                        <a:pt x="1090270" y="232009"/>
                      </a:cubicBezTo>
                      <a:cubicBezTo>
                        <a:pt x="887725" y="275265"/>
                        <a:pt x="659940" y="192632"/>
                        <a:pt x="520966" y="232009"/>
                      </a:cubicBezTo>
                      <a:cubicBezTo>
                        <a:pt x="381992" y="271386"/>
                        <a:pt x="136781" y="216813"/>
                        <a:pt x="0" y="232009"/>
                      </a:cubicBezTo>
                      <a:cubicBezTo>
                        <a:pt x="-26052" y="144725"/>
                        <a:pt x="25026" y="70320"/>
                        <a:pt x="0" y="0"/>
                      </a:cubicBezTo>
                      <a:close/>
                    </a:path>
                  </a:pathLst>
                </a:custGeom>
                <a:solidFill>
                  <a:schemeClr val="bg1"/>
                </a:solidFill>
                <a:ln w="41275">
                  <a:solidFill>
                    <a:schemeClr val="tx1"/>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65000"/>
                          <a:lumOff val="35000"/>
                        </a:prstClr>
                      </a:solidFill>
                      <a:effectLst/>
                      <a:uLnTx/>
                      <a:uFillTx/>
                      <a:latin typeface="Comic Sans MS" panose="030F0902030302020204" pitchFamily="66" charset="0"/>
                      <a:ea typeface="+mn-ea"/>
                      <a:cs typeface="+mn-cs"/>
                    </a:rPr>
                    <a:t>LIBRARIES</a:t>
                  </a:r>
                </a:p>
              </p:txBody>
            </p:sp>
            <p:sp>
              <p:nvSpPr>
                <p:cNvPr id="3283" name="Rectangle 37">
                  <a:extLst>
                    <a:ext uri="{FF2B5EF4-FFF2-40B4-BE49-F238E27FC236}">
                      <a16:creationId xmlns:a16="http://schemas.microsoft.com/office/drawing/2014/main" id="{4CC0F804-9496-9744-950A-0525D1C237C8}"/>
                    </a:ext>
                  </a:extLst>
                </p:cNvPr>
                <p:cNvSpPr/>
                <p:nvPr/>
              </p:nvSpPr>
              <p:spPr>
                <a:xfrm>
                  <a:off x="6018589" y="3114612"/>
                  <a:ext cx="1611236" cy="232009"/>
                </a:xfrm>
                <a:custGeom>
                  <a:avLst/>
                  <a:gdLst>
                    <a:gd name="connsiteX0" fmla="*/ 0 w 1611236"/>
                    <a:gd name="connsiteY0" fmla="*/ 0 h 232009"/>
                    <a:gd name="connsiteX1" fmla="*/ 553191 w 1611236"/>
                    <a:gd name="connsiteY1" fmla="*/ 0 h 232009"/>
                    <a:gd name="connsiteX2" fmla="*/ 1090270 w 1611236"/>
                    <a:gd name="connsiteY2" fmla="*/ 0 h 232009"/>
                    <a:gd name="connsiteX3" fmla="*/ 1611236 w 1611236"/>
                    <a:gd name="connsiteY3" fmla="*/ 0 h 232009"/>
                    <a:gd name="connsiteX4" fmla="*/ 1611236 w 1611236"/>
                    <a:gd name="connsiteY4" fmla="*/ 232009 h 232009"/>
                    <a:gd name="connsiteX5" fmla="*/ 1074157 w 1611236"/>
                    <a:gd name="connsiteY5" fmla="*/ 232009 h 232009"/>
                    <a:gd name="connsiteX6" fmla="*/ 569303 w 1611236"/>
                    <a:gd name="connsiteY6" fmla="*/ 232009 h 232009"/>
                    <a:gd name="connsiteX7" fmla="*/ 0 w 1611236"/>
                    <a:gd name="connsiteY7" fmla="*/ 232009 h 232009"/>
                    <a:gd name="connsiteX8" fmla="*/ 0 w 1611236"/>
                    <a:gd name="connsiteY8" fmla="*/ 0 h 2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1236" h="232009" fill="none" extrusionOk="0">
                      <a:moveTo>
                        <a:pt x="0" y="0"/>
                      </a:moveTo>
                      <a:cubicBezTo>
                        <a:pt x="191944" y="-51099"/>
                        <a:pt x="417518" y="46963"/>
                        <a:pt x="553191" y="0"/>
                      </a:cubicBezTo>
                      <a:cubicBezTo>
                        <a:pt x="688864" y="-46963"/>
                        <a:pt x="927341" y="9167"/>
                        <a:pt x="1090270" y="0"/>
                      </a:cubicBezTo>
                      <a:cubicBezTo>
                        <a:pt x="1253199" y="-9167"/>
                        <a:pt x="1448152" y="5166"/>
                        <a:pt x="1611236" y="0"/>
                      </a:cubicBezTo>
                      <a:cubicBezTo>
                        <a:pt x="1617017" y="65541"/>
                        <a:pt x="1603044" y="172445"/>
                        <a:pt x="1611236" y="232009"/>
                      </a:cubicBezTo>
                      <a:cubicBezTo>
                        <a:pt x="1432070" y="287961"/>
                        <a:pt x="1334929" y="204528"/>
                        <a:pt x="1074157" y="232009"/>
                      </a:cubicBezTo>
                      <a:cubicBezTo>
                        <a:pt x="813385" y="259490"/>
                        <a:pt x="679430" y="189701"/>
                        <a:pt x="569303" y="232009"/>
                      </a:cubicBezTo>
                      <a:cubicBezTo>
                        <a:pt x="459176" y="274317"/>
                        <a:pt x="176660" y="213339"/>
                        <a:pt x="0" y="232009"/>
                      </a:cubicBezTo>
                      <a:cubicBezTo>
                        <a:pt x="-22081" y="136781"/>
                        <a:pt x="20933" y="71015"/>
                        <a:pt x="0" y="0"/>
                      </a:cubicBezTo>
                      <a:close/>
                    </a:path>
                    <a:path w="1611236" h="232009" stroke="0" extrusionOk="0">
                      <a:moveTo>
                        <a:pt x="0" y="0"/>
                      </a:moveTo>
                      <a:cubicBezTo>
                        <a:pt x="220117" y="-446"/>
                        <a:pt x="380821" y="48634"/>
                        <a:pt x="504854" y="0"/>
                      </a:cubicBezTo>
                      <a:cubicBezTo>
                        <a:pt x="628887" y="-48634"/>
                        <a:pt x="928939" y="31849"/>
                        <a:pt x="1058045" y="0"/>
                      </a:cubicBezTo>
                      <a:cubicBezTo>
                        <a:pt x="1187151" y="-31849"/>
                        <a:pt x="1397326" y="47574"/>
                        <a:pt x="1611236" y="0"/>
                      </a:cubicBezTo>
                      <a:cubicBezTo>
                        <a:pt x="1622724" y="104967"/>
                        <a:pt x="1608560" y="119922"/>
                        <a:pt x="1611236" y="232009"/>
                      </a:cubicBezTo>
                      <a:cubicBezTo>
                        <a:pt x="1391432" y="253516"/>
                        <a:pt x="1292815" y="188753"/>
                        <a:pt x="1090270" y="232009"/>
                      </a:cubicBezTo>
                      <a:cubicBezTo>
                        <a:pt x="887725" y="275265"/>
                        <a:pt x="659940" y="192632"/>
                        <a:pt x="520966" y="232009"/>
                      </a:cubicBezTo>
                      <a:cubicBezTo>
                        <a:pt x="381992" y="271386"/>
                        <a:pt x="136781" y="216813"/>
                        <a:pt x="0" y="232009"/>
                      </a:cubicBezTo>
                      <a:cubicBezTo>
                        <a:pt x="-26052" y="144725"/>
                        <a:pt x="25026" y="70320"/>
                        <a:pt x="0" y="0"/>
                      </a:cubicBezTo>
                      <a:close/>
                    </a:path>
                  </a:pathLst>
                </a:custGeom>
                <a:solidFill>
                  <a:schemeClr val="bg1"/>
                </a:solidFill>
                <a:ln w="41275">
                  <a:solidFill>
                    <a:schemeClr val="tx1"/>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65000"/>
                          <a:lumOff val="35000"/>
                        </a:prstClr>
                      </a:solidFill>
                      <a:effectLst/>
                      <a:uLnTx/>
                      <a:uFillTx/>
                      <a:latin typeface="Comic Sans MS" panose="030F0902030302020204" pitchFamily="66" charset="0"/>
                      <a:ea typeface="+mn-ea"/>
                      <a:cs typeface="+mn-cs"/>
                    </a:rPr>
                    <a:t>CUSTOM CODE</a:t>
                  </a:r>
                </a:p>
              </p:txBody>
            </p:sp>
          </p:grpSp>
          <p:grpSp>
            <p:nvGrpSpPr>
              <p:cNvPr id="3284" name="Group 3283">
                <a:extLst>
                  <a:ext uri="{FF2B5EF4-FFF2-40B4-BE49-F238E27FC236}">
                    <a16:creationId xmlns:a16="http://schemas.microsoft.com/office/drawing/2014/main" id="{859B1DE8-9D0C-6043-95B5-F408DE010EBF}"/>
                  </a:ext>
                </a:extLst>
              </p:cNvPr>
              <p:cNvGrpSpPr/>
              <p:nvPr/>
            </p:nvGrpSpPr>
            <p:grpSpPr>
              <a:xfrm>
                <a:off x="2412581" y="2554955"/>
                <a:ext cx="824969" cy="540150"/>
                <a:chOff x="2345358" y="2420226"/>
                <a:chExt cx="1050083" cy="687544"/>
              </a:xfrm>
            </p:grpSpPr>
            <mc:AlternateContent xmlns:mc="http://schemas.openxmlformats.org/markup-compatibility/2006" xmlns:p14="http://schemas.microsoft.com/office/powerpoint/2010/main">
              <mc:Choice Requires="p14">
                <p:contentPart p14:bwMode="auto" r:id="rId9">
                  <p14:nvContentPartPr>
                    <p14:cNvPr id="3285" name="Ink 3284">
                      <a:extLst>
                        <a:ext uri="{FF2B5EF4-FFF2-40B4-BE49-F238E27FC236}">
                          <a16:creationId xmlns:a16="http://schemas.microsoft.com/office/drawing/2014/main" id="{0056AA82-C2E1-204E-9957-2EFFD90EC025}"/>
                        </a:ext>
                      </a:extLst>
                    </p14:cNvPr>
                    <p14:cNvContentPartPr/>
                    <p14:nvPr/>
                  </p14:nvContentPartPr>
                  <p14:xfrm>
                    <a:off x="2384724" y="2420226"/>
                    <a:ext cx="976758" cy="548816"/>
                  </p14:xfrm>
                </p:contentPart>
              </mc:Choice>
              <mc:Fallback xmlns="">
                <p:pic>
                  <p:nvPicPr>
                    <p:cNvPr id="3285" name="Ink 3284">
                      <a:extLst>
                        <a:ext uri="{FF2B5EF4-FFF2-40B4-BE49-F238E27FC236}">
                          <a16:creationId xmlns:a16="http://schemas.microsoft.com/office/drawing/2014/main" id="{0056AA82-C2E1-204E-9957-2EFFD90EC025}"/>
                        </a:ext>
                      </a:extLst>
                    </p:cNvPr>
                    <p:cNvPicPr/>
                    <p:nvPr/>
                  </p:nvPicPr>
                  <p:blipFill>
                    <a:blip r:embed="rId6104"/>
                    <a:stretch>
                      <a:fillRect/>
                    </a:stretch>
                  </p:blipFill>
                  <p:spPr>
                    <a:xfrm>
                      <a:off x="2361817" y="2397320"/>
                      <a:ext cx="1022114" cy="594169"/>
                    </a:xfrm>
                    <a:prstGeom prst="rect">
                      <a:avLst/>
                    </a:prstGeom>
                  </p:spPr>
                </p:pic>
              </mc:Fallback>
            </mc:AlternateContent>
            <mc:AlternateContent xmlns:mc="http://schemas.openxmlformats.org/markup-compatibility/2006" xmlns:p14="http://schemas.microsoft.com/office/powerpoint/2010/main">
              <mc:Choice Requires="p14">
                <p:contentPart p14:bwMode="auto" r:id="rId6105">
                  <p14:nvContentPartPr>
                    <p14:cNvPr id="3286" name="Ink 3285">
                      <a:extLst>
                        <a:ext uri="{FF2B5EF4-FFF2-40B4-BE49-F238E27FC236}">
                          <a16:creationId xmlns:a16="http://schemas.microsoft.com/office/drawing/2014/main" id="{8C9C9B7C-866D-A74F-83E0-4C7468E343B7}"/>
                        </a:ext>
                      </a:extLst>
                    </p14:cNvPr>
                    <p14:cNvContentPartPr/>
                    <p14:nvPr/>
                  </p14:nvContentPartPr>
                  <p14:xfrm>
                    <a:off x="2345358" y="2867579"/>
                    <a:ext cx="1050083" cy="240191"/>
                  </p14:xfrm>
                </p:contentPart>
              </mc:Choice>
              <mc:Fallback xmlns="">
                <p:pic>
                  <p:nvPicPr>
                    <p:cNvPr id="1008" name="Ink 1007">
                      <a:extLst>
                        <a:ext uri="{FF2B5EF4-FFF2-40B4-BE49-F238E27FC236}">
                          <a16:creationId xmlns:a16="http://schemas.microsoft.com/office/drawing/2014/main" id="{F64D86E0-B3BA-B74E-BDB6-B709187DDC08}"/>
                        </a:ext>
                      </a:extLst>
                    </p:cNvPr>
                    <p:cNvPicPr/>
                    <p:nvPr/>
                  </p:nvPicPr>
                  <p:blipFill>
                    <a:blip r:embed="rId3689"/>
                    <a:stretch>
                      <a:fillRect/>
                    </a:stretch>
                  </p:blipFill>
                  <p:spPr>
                    <a:xfrm>
                      <a:off x="2128426" y="2732794"/>
                      <a:ext cx="1746723" cy="434539"/>
                    </a:xfrm>
                    <a:prstGeom prst="rect">
                      <a:avLst/>
                    </a:prstGeom>
                  </p:spPr>
                </p:pic>
              </mc:Fallback>
            </mc:AlternateContent>
          </p:grpSp>
          <p:sp>
            <p:nvSpPr>
              <p:cNvPr id="3287" name="TextBox 3286">
                <a:extLst>
                  <a:ext uri="{FF2B5EF4-FFF2-40B4-BE49-F238E27FC236}">
                    <a16:creationId xmlns:a16="http://schemas.microsoft.com/office/drawing/2014/main" id="{1BAFB95E-40CD-A846-9176-CB9D6F7E9D6F}"/>
                  </a:ext>
                </a:extLst>
              </p:cNvPr>
              <p:cNvSpPr txBox="1"/>
              <p:nvPr/>
            </p:nvSpPr>
            <p:spPr>
              <a:xfrm>
                <a:off x="2091813" y="3118091"/>
                <a:ext cx="1454973" cy="461665"/>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halkboard" panose="03050602040202020205" pitchFamily="66" charset="77"/>
                    <a:ea typeface="+mn-ea"/>
                    <a:cs typeface="+mn-cs"/>
                  </a:rPr>
                  <a:t>SECURITY BACKLOG</a:t>
                </a:r>
              </a:p>
            </p:txBody>
          </p:sp>
          <p:grpSp>
            <p:nvGrpSpPr>
              <p:cNvPr id="3302" name="Group 3301">
                <a:extLst>
                  <a:ext uri="{FF2B5EF4-FFF2-40B4-BE49-F238E27FC236}">
                    <a16:creationId xmlns:a16="http://schemas.microsoft.com/office/drawing/2014/main" id="{0128942D-5FE3-154F-BA63-B2F10DD32641}"/>
                  </a:ext>
                </a:extLst>
              </p:cNvPr>
              <p:cNvGrpSpPr/>
              <p:nvPr/>
            </p:nvGrpSpPr>
            <p:grpSpPr>
              <a:xfrm>
                <a:off x="1528146" y="1907486"/>
                <a:ext cx="2053080" cy="375480"/>
                <a:chOff x="1842634" y="1865246"/>
                <a:chExt cx="2053080" cy="375480"/>
              </a:xfrm>
            </p:grpSpPr>
            <mc:AlternateContent xmlns:mc="http://schemas.openxmlformats.org/markup-compatibility/2006" xmlns:p14="http://schemas.microsoft.com/office/powerpoint/2010/main">
              <mc:Choice Requires="p14">
                <p:contentPart p14:bwMode="auto" r:id="rId6106">
                  <p14:nvContentPartPr>
                    <p14:cNvPr id="3303" name="Ink 3302">
                      <a:extLst>
                        <a:ext uri="{FF2B5EF4-FFF2-40B4-BE49-F238E27FC236}">
                          <a16:creationId xmlns:a16="http://schemas.microsoft.com/office/drawing/2014/main" id="{9F3C9AAA-BDD9-7445-818E-062093A3F255}"/>
                        </a:ext>
                      </a:extLst>
                    </p14:cNvPr>
                    <p14:cNvContentPartPr/>
                    <p14:nvPr/>
                  </p14:nvContentPartPr>
                  <p14:xfrm>
                    <a:off x="1213658" y="2198486"/>
                    <a:ext cx="119880" cy="78120"/>
                  </p14:xfrm>
                </p:contentPart>
              </mc:Choice>
              <mc:Fallback xmlns="">
                <p:pic>
                  <p:nvPicPr>
                    <p:cNvPr id="1535" name="Ink 1534">
                      <a:extLst>
                        <a:ext uri="{FF2B5EF4-FFF2-40B4-BE49-F238E27FC236}">
                          <a16:creationId xmlns:a16="http://schemas.microsoft.com/office/drawing/2014/main" id="{A94E818C-F0A6-3C49-8886-948473F415EB}"/>
                        </a:ext>
                      </a:extLst>
                    </p:cNvPr>
                    <p:cNvPicPr/>
                    <p:nvPr/>
                  </p:nvPicPr>
                  <p:blipFill>
                    <a:blip r:embed="rId3896"/>
                    <a:stretch>
                      <a:fillRect/>
                    </a:stretch>
                  </p:blipFill>
                  <p:spPr>
                    <a:xfrm>
                      <a:off x="1824634" y="2096006"/>
                      <a:ext cx="15552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6107">
                  <p14:nvContentPartPr>
                    <p14:cNvPr id="3304" name="Ink 3303">
                      <a:extLst>
                        <a:ext uri="{FF2B5EF4-FFF2-40B4-BE49-F238E27FC236}">
                          <a16:creationId xmlns:a16="http://schemas.microsoft.com/office/drawing/2014/main" id="{8D5E5FD1-470F-4041-B534-EEE9229A1B53}"/>
                        </a:ext>
                      </a:extLst>
                    </p14:cNvPr>
                    <p14:cNvContentPartPr/>
                    <p14:nvPr/>
                  </p14:nvContentPartPr>
                  <p14:xfrm>
                    <a:off x="1386458" y="2103806"/>
                    <a:ext cx="101160" cy="61560"/>
                  </p14:xfrm>
                </p:contentPart>
              </mc:Choice>
              <mc:Fallback xmlns="">
                <p:pic>
                  <p:nvPicPr>
                    <p:cNvPr id="1536" name="Ink 1535">
                      <a:extLst>
                        <a:ext uri="{FF2B5EF4-FFF2-40B4-BE49-F238E27FC236}">
                          <a16:creationId xmlns:a16="http://schemas.microsoft.com/office/drawing/2014/main" id="{478065D6-5AA0-C841-AE7D-AEC7E1DE7E0B}"/>
                        </a:ext>
                      </a:extLst>
                    </p:cNvPr>
                    <p:cNvPicPr/>
                    <p:nvPr/>
                  </p:nvPicPr>
                  <p:blipFill>
                    <a:blip r:embed="rId3898"/>
                    <a:stretch>
                      <a:fillRect/>
                    </a:stretch>
                  </p:blipFill>
                  <p:spPr>
                    <a:xfrm>
                      <a:off x="1997794" y="2001686"/>
                      <a:ext cx="13680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6108">
                  <p14:nvContentPartPr>
                    <p14:cNvPr id="3305" name="Ink 3304">
                      <a:extLst>
                        <a:ext uri="{FF2B5EF4-FFF2-40B4-BE49-F238E27FC236}">
                          <a16:creationId xmlns:a16="http://schemas.microsoft.com/office/drawing/2014/main" id="{242F6AFD-DF0A-7542-A2C1-554A6F5394FE}"/>
                        </a:ext>
                      </a:extLst>
                    </p14:cNvPr>
                    <p14:cNvContentPartPr/>
                    <p14:nvPr/>
                  </p14:nvContentPartPr>
                  <p14:xfrm>
                    <a:off x="1537658" y="2041886"/>
                    <a:ext cx="103320" cy="49320"/>
                  </p14:xfrm>
                </p:contentPart>
              </mc:Choice>
              <mc:Fallback xmlns="">
                <p:pic>
                  <p:nvPicPr>
                    <p:cNvPr id="1538" name="Ink 1537">
                      <a:extLst>
                        <a:ext uri="{FF2B5EF4-FFF2-40B4-BE49-F238E27FC236}">
                          <a16:creationId xmlns:a16="http://schemas.microsoft.com/office/drawing/2014/main" id="{405FC5A1-9338-2F4A-B9BC-D40008848876}"/>
                        </a:ext>
                      </a:extLst>
                    </p:cNvPr>
                    <p:cNvPicPr/>
                    <p:nvPr/>
                  </p:nvPicPr>
                  <p:blipFill>
                    <a:blip r:embed="rId3900"/>
                    <a:stretch>
                      <a:fillRect/>
                    </a:stretch>
                  </p:blipFill>
                  <p:spPr>
                    <a:xfrm>
                      <a:off x="2148634" y="1939766"/>
                      <a:ext cx="13896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6109">
                  <p14:nvContentPartPr>
                    <p14:cNvPr id="3306" name="Ink 3305">
                      <a:extLst>
                        <a:ext uri="{FF2B5EF4-FFF2-40B4-BE49-F238E27FC236}">
                          <a16:creationId xmlns:a16="http://schemas.microsoft.com/office/drawing/2014/main" id="{4B7800A6-0D93-2341-9908-55568E8FAD60}"/>
                        </a:ext>
                      </a:extLst>
                    </p14:cNvPr>
                    <p14:cNvContentPartPr/>
                    <p14:nvPr/>
                  </p14:nvContentPartPr>
                  <p14:xfrm>
                    <a:off x="1873538" y="1959446"/>
                    <a:ext cx="126720" cy="360"/>
                  </p14:xfrm>
                </p:contentPart>
              </mc:Choice>
              <mc:Fallback xmlns="">
                <p:pic>
                  <p:nvPicPr>
                    <p:cNvPr id="1542" name="Ink 1541">
                      <a:extLst>
                        <a:ext uri="{FF2B5EF4-FFF2-40B4-BE49-F238E27FC236}">
                          <a16:creationId xmlns:a16="http://schemas.microsoft.com/office/drawing/2014/main" id="{502EEE5B-FF44-4A4A-813F-A74964FDB465}"/>
                        </a:ext>
                      </a:extLst>
                    </p:cNvPr>
                    <p:cNvPicPr/>
                    <p:nvPr/>
                  </p:nvPicPr>
                  <p:blipFill>
                    <a:blip r:embed="rId3902"/>
                    <a:stretch>
                      <a:fillRect/>
                    </a:stretch>
                  </p:blipFill>
                  <p:spPr>
                    <a:xfrm>
                      <a:off x="2484874" y="1857326"/>
                      <a:ext cx="1623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10">
                  <p14:nvContentPartPr>
                    <p14:cNvPr id="3307" name="Ink 3306">
                      <a:extLst>
                        <a:ext uri="{FF2B5EF4-FFF2-40B4-BE49-F238E27FC236}">
                          <a16:creationId xmlns:a16="http://schemas.microsoft.com/office/drawing/2014/main" id="{F9944C91-C6AA-3844-A284-2E336A5B05EE}"/>
                        </a:ext>
                      </a:extLst>
                    </p14:cNvPr>
                    <p14:cNvContentPartPr/>
                    <p14:nvPr/>
                  </p14:nvContentPartPr>
                  <p14:xfrm>
                    <a:off x="2073698" y="1949726"/>
                    <a:ext cx="115920" cy="14040"/>
                  </p14:xfrm>
                </p:contentPart>
              </mc:Choice>
              <mc:Fallback xmlns="">
                <p:pic>
                  <p:nvPicPr>
                    <p:cNvPr id="1544" name="Ink 1543">
                      <a:extLst>
                        <a:ext uri="{FF2B5EF4-FFF2-40B4-BE49-F238E27FC236}">
                          <a16:creationId xmlns:a16="http://schemas.microsoft.com/office/drawing/2014/main" id="{28164DEE-8B43-0649-85A1-C728DDC811A1}"/>
                        </a:ext>
                      </a:extLst>
                    </p:cNvPr>
                    <p:cNvPicPr/>
                    <p:nvPr/>
                  </p:nvPicPr>
                  <p:blipFill>
                    <a:blip r:embed="rId3904"/>
                    <a:stretch>
                      <a:fillRect/>
                    </a:stretch>
                  </p:blipFill>
                  <p:spPr>
                    <a:xfrm>
                      <a:off x="2685034" y="1847246"/>
                      <a:ext cx="15156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6111">
                  <p14:nvContentPartPr>
                    <p14:cNvPr id="3308" name="Ink 3307">
                      <a:extLst>
                        <a:ext uri="{FF2B5EF4-FFF2-40B4-BE49-F238E27FC236}">
                          <a16:creationId xmlns:a16="http://schemas.microsoft.com/office/drawing/2014/main" id="{51854DBF-5B4F-CE41-B567-3094EFFDB262}"/>
                        </a:ext>
                      </a:extLst>
                    </p14:cNvPr>
                    <p14:cNvContentPartPr/>
                    <p14:nvPr/>
                  </p14:nvContentPartPr>
                  <p14:xfrm>
                    <a:off x="2258378" y="1949726"/>
                    <a:ext cx="128520" cy="2880"/>
                  </p14:xfrm>
                </p:contentPart>
              </mc:Choice>
              <mc:Fallback xmlns="">
                <p:pic>
                  <p:nvPicPr>
                    <p:cNvPr id="1546" name="Ink 1545">
                      <a:extLst>
                        <a:ext uri="{FF2B5EF4-FFF2-40B4-BE49-F238E27FC236}">
                          <a16:creationId xmlns:a16="http://schemas.microsoft.com/office/drawing/2014/main" id="{5ED3B4FB-9B1D-8C4C-B297-74A9B0164D7A}"/>
                        </a:ext>
                      </a:extLst>
                    </p:cNvPr>
                    <p:cNvPicPr/>
                    <p:nvPr/>
                  </p:nvPicPr>
                  <p:blipFill>
                    <a:blip r:embed="rId3906"/>
                    <a:stretch>
                      <a:fillRect/>
                    </a:stretch>
                  </p:blipFill>
                  <p:spPr>
                    <a:xfrm>
                      <a:off x="2869714" y="1847246"/>
                      <a:ext cx="16416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6112">
                  <p14:nvContentPartPr>
                    <p14:cNvPr id="3309" name="Ink 3308">
                      <a:extLst>
                        <a:ext uri="{FF2B5EF4-FFF2-40B4-BE49-F238E27FC236}">
                          <a16:creationId xmlns:a16="http://schemas.microsoft.com/office/drawing/2014/main" id="{C49D8DBE-8DFC-F447-8240-919FD8EAE48C}"/>
                        </a:ext>
                      </a:extLst>
                    </p14:cNvPr>
                    <p14:cNvContentPartPr/>
                    <p14:nvPr/>
                  </p14:nvContentPartPr>
                  <p14:xfrm>
                    <a:off x="2469698" y="1956926"/>
                    <a:ext cx="103680" cy="360"/>
                  </p14:xfrm>
                </p:contentPart>
              </mc:Choice>
              <mc:Fallback xmlns="">
                <p:pic>
                  <p:nvPicPr>
                    <p:cNvPr id="1548" name="Ink 1547">
                      <a:extLst>
                        <a:ext uri="{FF2B5EF4-FFF2-40B4-BE49-F238E27FC236}">
                          <a16:creationId xmlns:a16="http://schemas.microsoft.com/office/drawing/2014/main" id="{7D993E90-4D80-FB49-A00C-0C5E56C051BD}"/>
                        </a:ext>
                      </a:extLst>
                    </p:cNvPr>
                    <p:cNvPicPr/>
                    <p:nvPr/>
                  </p:nvPicPr>
                  <p:blipFill>
                    <a:blip r:embed="rId3908"/>
                    <a:stretch>
                      <a:fillRect/>
                    </a:stretch>
                  </p:blipFill>
                  <p:spPr>
                    <a:xfrm>
                      <a:off x="3081034" y="1854446"/>
                      <a:ext cx="1393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13">
                  <p14:nvContentPartPr>
                    <p14:cNvPr id="3310" name="Ink 3309">
                      <a:extLst>
                        <a:ext uri="{FF2B5EF4-FFF2-40B4-BE49-F238E27FC236}">
                          <a16:creationId xmlns:a16="http://schemas.microsoft.com/office/drawing/2014/main" id="{13F0EC18-1393-A048-823E-416E38019993}"/>
                        </a:ext>
                      </a:extLst>
                    </p14:cNvPr>
                    <p14:cNvContentPartPr/>
                    <p14:nvPr/>
                  </p14:nvContentPartPr>
                  <p14:xfrm>
                    <a:off x="2643578" y="1969526"/>
                    <a:ext cx="121680" cy="45360"/>
                  </p14:xfrm>
                </p:contentPart>
              </mc:Choice>
              <mc:Fallback xmlns="">
                <p:pic>
                  <p:nvPicPr>
                    <p:cNvPr id="1550" name="Ink 1549">
                      <a:extLst>
                        <a:ext uri="{FF2B5EF4-FFF2-40B4-BE49-F238E27FC236}">
                          <a16:creationId xmlns:a16="http://schemas.microsoft.com/office/drawing/2014/main" id="{F1CFB4D8-1F3B-C343-A31D-B1383AD72A32}"/>
                        </a:ext>
                      </a:extLst>
                    </p:cNvPr>
                    <p:cNvPicPr/>
                    <p:nvPr/>
                  </p:nvPicPr>
                  <p:blipFill>
                    <a:blip r:embed="rId3910"/>
                    <a:stretch>
                      <a:fillRect/>
                    </a:stretch>
                  </p:blipFill>
                  <p:spPr>
                    <a:xfrm>
                      <a:off x="3254914" y="1867406"/>
                      <a:ext cx="15732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6114">
                  <p14:nvContentPartPr>
                    <p14:cNvPr id="3311" name="Ink 3310">
                      <a:extLst>
                        <a:ext uri="{FF2B5EF4-FFF2-40B4-BE49-F238E27FC236}">
                          <a16:creationId xmlns:a16="http://schemas.microsoft.com/office/drawing/2014/main" id="{2E9E59A5-BC07-F349-B743-69CE6D2943F2}"/>
                        </a:ext>
                      </a:extLst>
                    </p14:cNvPr>
                    <p14:cNvContentPartPr/>
                    <p14:nvPr/>
                  </p14:nvContentPartPr>
                  <p14:xfrm>
                    <a:off x="2816378" y="2054846"/>
                    <a:ext cx="96840" cy="74520"/>
                  </p14:xfrm>
                </p:contentPart>
              </mc:Choice>
              <mc:Fallback xmlns="">
                <p:pic>
                  <p:nvPicPr>
                    <p:cNvPr id="1552" name="Ink 1551">
                      <a:extLst>
                        <a:ext uri="{FF2B5EF4-FFF2-40B4-BE49-F238E27FC236}">
                          <a16:creationId xmlns:a16="http://schemas.microsoft.com/office/drawing/2014/main" id="{6D207BC8-E1DD-5B4B-8CD1-B89378DCD8EC}"/>
                        </a:ext>
                      </a:extLst>
                    </p:cNvPr>
                    <p:cNvPicPr/>
                    <p:nvPr/>
                  </p:nvPicPr>
                  <p:blipFill>
                    <a:blip r:embed="rId3912"/>
                    <a:stretch>
                      <a:fillRect/>
                    </a:stretch>
                  </p:blipFill>
                  <p:spPr>
                    <a:xfrm>
                      <a:off x="3427354" y="1952726"/>
                      <a:ext cx="13248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115">
                  <p14:nvContentPartPr>
                    <p14:cNvPr id="3312" name="Ink 3311">
                      <a:extLst>
                        <a:ext uri="{FF2B5EF4-FFF2-40B4-BE49-F238E27FC236}">
                          <a16:creationId xmlns:a16="http://schemas.microsoft.com/office/drawing/2014/main" id="{CE5C53C3-320A-0E42-8157-D01AF7DE56E1}"/>
                        </a:ext>
                      </a:extLst>
                    </p14:cNvPr>
                    <p14:cNvContentPartPr/>
                    <p14:nvPr/>
                  </p14:nvContentPartPr>
                  <p14:xfrm>
                    <a:off x="2971178" y="2173646"/>
                    <a:ext cx="100080" cy="56880"/>
                  </p14:xfrm>
                </p:contentPart>
              </mc:Choice>
              <mc:Fallback xmlns="">
                <p:pic>
                  <p:nvPicPr>
                    <p:cNvPr id="1554" name="Ink 1553">
                      <a:extLst>
                        <a:ext uri="{FF2B5EF4-FFF2-40B4-BE49-F238E27FC236}">
                          <a16:creationId xmlns:a16="http://schemas.microsoft.com/office/drawing/2014/main" id="{60C7500C-B8B6-F644-915C-65669828E911}"/>
                        </a:ext>
                      </a:extLst>
                    </p:cNvPr>
                    <p:cNvPicPr/>
                    <p:nvPr/>
                  </p:nvPicPr>
                  <p:blipFill>
                    <a:blip r:embed="rId3914"/>
                    <a:stretch>
                      <a:fillRect/>
                    </a:stretch>
                  </p:blipFill>
                  <p:spPr>
                    <a:xfrm>
                      <a:off x="3582514" y="2071166"/>
                      <a:ext cx="13572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6116">
                  <p14:nvContentPartPr>
                    <p14:cNvPr id="3331" name="Ink 3330">
                      <a:extLst>
                        <a:ext uri="{FF2B5EF4-FFF2-40B4-BE49-F238E27FC236}">
                          <a16:creationId xmlns:a16="http://schemas.microsoft.com/office/drawing/2014/main" id="{FC447D0C-5DCD-CF4E-B13A-E9BB2A2B30A5}"/>
                        </a:ext>
                      </a:extLst>
                    </p14:cNvPr>
                    <p14:cNvContentPartPr/>
                    <p14:nvPr/>
                  </p14:nvContentPartPr>
                  <p14:xfrm>
                    <a:off x="3148658" y="2267966"/>
                    <a:ext cx="118080" cy="57240"/>
                  </p14:xfrm>
                </p:contentPart>
              </mc:Choice>
              <mc:Fallback xmlns="">
                <p:pic>
                  <p:nvPicPr>
                    <p:cNvPr id="1556" name="Ink 1555">
                      <a:extLst>
                        <a:ext uri="{FF2B5EF4-FFF2-40B4-BE49-F238E27FC236}">
                          <a16:creationId xmlns:a16="http://schemas.microsoft.com/office/drawing/2014/main" id="{1C46086E-8622-654E-9CF9-4FCA17F6495A}"/>
                        </a:ext>
                      </a:extLst>
                    </p:cNvPr>
                    <p:cNvPicPr/>
                    <p:nvPr/>
                  </p:nvPicPr>
                  <p:blipFill>
                    <a:blip r:embed="rId3916"/>
                    <a:stretch>
                      <a:fillRect/>
                    </a:stretch>
                  </p:blipFill>
                  <p:spPr>
                    <a:xfrm>
                      <a:off x="3759994" y="2165846"/>
                      <a:ext cx="153720" cy="92880"/>
                    </a:xfrm>
                    <a:prstGeom prst="rect">
                      <a:avLst/>
                    </a:prstGeom>
                  </p:spPr>
                </p:pic>
              </mc:Fallback>
            </mc:AlternateContent>
          </p:grpSp>
          <p:pic>
            <p:nvPicPr>
              <p:cNvPr id="3384" name="Picture 3383">
                <a:extLst>
                  <a:ext uri="{FF2B5EF4-FFF2-40B4-BE49-F238E27FC236}">
                    <a16:creationId xmlns:a16="http://schemas.microsoft.com/office/drawing/2014/main" id="{20D595F0-6A87-1F42-A1F2-74C5CDA8EE14}"/>
                  </a:ext>
                </a:extLst>
              </p:cNvPr>
              <p:cNvPicPr>
                <a:picLocks noChangeAspect="1"/>
              </p:cNvPicPr>
              <p:nvPr/>
            </p:nvPicPr>
            <p:blipFill>
              <a:blip r:embed="rId6117"/>
              <a:stretch>
                <a:fillRect/>
              </a:stretch>
            </p:blipFill>
            <p:spPr>
              <a:xfrm rot="18700048">
                <a:off x="1906030" y="2362891"/>
                <a:ext cx="371566" cy="371566"/>
              </a:xfrm>
              <a:prstGeom prst="rect">
                <a:avLst/>
              </a:prstGeom>
            </p:spPr>
          </p:pic>
          <p:pic>
            <p:nvPicPr>
              <p:cNvPr id="3385" name="Picture 3384">
                <a:extLst>
                  <a:ext uri="{FF2B5EF4-FFF2-40B4-BE49-F238E27FC236}">
                    <a16:creationId xmlns:a16="http://schemas.microsoft.com/office/drawing/2014/main" id="{7C7AA4A6-3C07-B648-8902-ED91D29C7062}"/>
                  </a:ext>
                </a:extLst>
              </p:cNvPr>
              <p:cNvPicPr>
                <a:picLocks noChangeAspect="1"/>
              </p:cNvPicPr>
              <p:nvPr/>
            </p:nvPicPr>
            <p:blipFill>
              <a:blip r:embed="rId6117"/>
              <a:stretch>
                <a:fillRect/>
              </a:stretch>
            </p:blipFill>
            <p:spPr>
              <a:xfrm rot="18700048">
                <a:off x="2081644" y="2178055"/>
                <a:ext cx="371566" cy="371566"/>
              </a:xfrm>
              <a:prstGeom prst="rect">
                <a:avLst/>
              </a:prstGeom>
            </p:spPr>
          </p:pic>
          <p:pic>
            <p:nvPicPr>
              <p:cNvPr id="3386" name="Picture 3385">
                <a:extLst>
                  <a:ext uri="{FF2B5EF4-FFF2-40B4-BE49-F238E27FC236}">
                    <a16:creationId xmlns:a16="http://schemas.microsoft.com/office/drawing/2014/main" id="{3958A06E-5D3B-F54A-B35C-829D05707AE5}"/>
                  </a:ext>
                </a:extLst>
              </p:cNvPr>
              <p:cNvPicPr>
                <a:picLocks noChangeAspect="1"/>
              </p:cNvPicPr>
              <p:nvPr/>
            </p:nvPicPr>
            <p:blipFill>
              <a:blip r:embed="rId6118">
                <a:clrChange>
                  <a:clrFrom>
                    <a:srgbClr val="FFFFFF"/>
                  </a:clrFrom>
                  <a:clrTo>
                    <a:srgbClr val="FFFFFF">
                      <a:alpha val="0"/>
                    </a:srgbClr>
                  </a:clrTo>
                </a:clrChange>
              </a:blip>
              <a:stretch>
                <a:fillRect/>
              </a:stretch>
            </p:blipFill>
            <p:spPr>
              <a:xfrm>
                <a:off x="1241991" y="916307"/>
                <a:ext cx="335786" cy="433546"/>
              </a:xfrm>
              <a:prstGeom prst="rect">
                <a:avLst/>
              </a:prstGeom>
            </p:spPr>
          </p:pic>
          <p:pic>
            <p:nvPicPr>
              <p:cNvPr id="3387" name="Picture 3386">
                <a:extLst>
                  <a:ext uri="{FF2B5EF4-FFF2-40B4-BE49-F238E27FC236}">
                    <a16:creationId xmlns:a16="http://schemas.microsoft.com/office/drawing/2014/main" id="{D3370269-8CDC-BD4F-8A3B-FFBEB7972E7E}"/>
                  </a:ext>
                </a:extLst>
              </p:cNvPr>
              <p:cNvPicPr>
                <a:picLocks noChangeAspect="1"/>
              </p:cNvPicPr>
              <p:nvPr/>
            </p:nvPicPr>
            <p:blipFill>
              <a:blip r:embed="rId6118">
                <a:clrChange>
                  <a:clrFrom>
                    <a:srgbClr val="FFFFFF"/>
                  </a:clrFrom>
                  <a:clrTo>
                    <a:srgbClr val="FFFFFF">
                      <a:alpha val="0"/>
                    </a:srgbClr>
                  </a:clrTo>
                </a:clrChange>
              </a:blip>
              <a:stretch>
                <a:fillRect/>
              </a:stretch>
            </p:blipFill>
            <p:spPr>
              <a:xfrm>
                <a:off x="935739" y="910536"/>
                <a:ext cx="335786" cy="433546"/>
              </a:xfrm>
              <a:prstGeom prst="rect">
                <a:avLst/>
              </a:prstGeom>
            </p:spPr>
          </p:pic>
          <p:pic>
            <p:nvPicPr>
              <p:cNvPr id="3388" name="Picture 3387">
                <a:extLst>
                  <a:ext uri="{FF2B5EF4-FFF2-40B4-BE49-F238E27FC236}">
                    <a16:creationId xmlns:a16="http://schemas.microsoft.com/office/drawing/2014/main" id="{C4BECF90-A175-7749-A652-EF8A12BCEE71}"/>
                  </a:ext>
                </a:extLst>
              </p:cNvPr>
              <p:cNvPicPr>
                <a:picLocks noChangeAspect="1"/>
              </p:cNvPicPr>
              <p:nvPr/>
            </p:nvPicPr>
            <p:blipFill>
              <a:blip r:embed="rId6118">
                <a:clrChange>
                  <a:clrFrom>
                    <a:srgbClr val="FFFFFF"/>
                  </a:clrFrom>
                  <a:clrTo>
                    <a:srgbClr val="FFFFFF">
                      <a:alpha val="0"/>
                    </a:srgbClr>
                  </a:clrTo>
                </a:clrChange>
              </a:blip>
              <a:stretch>
                <a:fillRect/>
              </a:stretch>
            </p:blipFill>
            <p:spPr>
              <a:xfrm>
                <a:off x="1486084" y="706074"/>
                <a:ext cx="335786" cy="433546"/>
              </a:xfrm>
              <a:prstGeom prst="rect">
                <a:avLst/>
              </a:prstGeom>
            </p:spPr>
          </p:pic>
          <mc:AlternateContent xmlns:mc="http://schemas.openxmlformats.org/markup-compatibility/2006" xmlns:p14="http://schemas.microsoft.com/office/powerpoint/2010/main">
            <mc:Choice Requires="p14">
              <p:contentPart p14:bwMode="auto" r:id="rId6119">
                <p14:nvContentPartPr>
                  <p14:cNvPr id="3389" name="Ink 3388">
                    <a:extLst>
                      <a:ext uri="{FF2B5EF4-FFF2-40B4-BE49-F238E27FC236}">
                        <a16:creationId xmlns:a16="http://schemas.microsoft.com/office/drawing/2014/main" id="{FA318D13-6992-D641-89F6-25E7DDF7032B}"/>
                      </a:ext>
                    </a:extLst>
                  </p14:cNvPr>
                  <p14:cNvContentPartPr/>
                  <p14:nvPr/>
                </p14:nvContentPartPr>
                <p14:xfrm>
                  <a:off x="1485724" y="1768556"/>
                  <a:ext cx="360" cy="360"/>
                </p14:xfrm>
              </p:contentPart>
            </mc:Choice>
            <mc:Fallback xmlns="">
              <p:pic>
                <p:nvPicPr>
                  <p:cNvPr id="3389" name="Ink 3388">
                    <a:extLst>
                      <a:ext uri="{FF2B5EF4-FFF2-40B4-BE49-F238E27FC236}">
                        <a16:creationId xmlns:a16="http://schemas.microsoft.com/office/drawing/2014/main" id="{FA318D13-6992-D641-89F6-25E7DDF7032B}"/>
                      </a:ext>
                    </a:extLst>
                  </p:cNvPr>
                  <p:cNvPicPr/>
                  <p:nvPr/>
                </p:nvPicPr>
                <p:blipFill>
                  <a:blip r:embed="rId6120"/>
                  <a:stretch>
                    <a:fillRect/>
                  </a:stretch>
                </p:blipFill>
                <p:spPr>
                  <a:xfrm>
                    <a:off x="1449724" y="1732556"/>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121">
                <p14:nvContentPartPr>
                  <p14:cNvPr id="3390" name="Ink 3389">
                    <a:extLst>
                      <a:ext uri="{FF2B5EF4-FFF2-40B4-BE49-F238E27FC236}">
                        <a16:creationId xmlns:a16="http://schemas.microsoft.com/office/drawing/2014/main" id="{A4777F4D-6860-0344-88B1-8475BD025349}"/>
                      </a:ext>
                    </a:extLst>
                  </p14:cNvPr>
                  <p14:cNvContentPartPr/>
                  <p14:nvPr/>
                </p14:nvContentPartPr>
                <p14:xfrm>
                  <a:off x="1271525" y="1595173"/>
                  <a:ext cx="360" cy="360"/>
                </p14:xfrm>
              </p:contentPart>
            </mc:Choice>
            <mc:Fallback xmlns="">
              <p:pic>
                <p:nvPicPr>
                  <p:cNvPr id="3390" name="Ink 3389">
                    <a:extLst>
                      <a:ext uri="{FF2B5EF4-FFF2-40B4-BE49-F238E27FC236}">
                        <a16:creationId xmlns:a16="http://schemas.microsoft.com/office/drawing/2014/main" id="{A4777F4D-6860-0344-88B1-8475BD025349}"/>
                      </a:ext>
                    </a:extLst>
                  </p:cNvPr>
                  <p:cNvPicPr/>
                  <p:nvPr/>
                </p:nvPicPr>
                <p:blipFill>
                  <a:blip r:embed="rId6122"/>
                  <a:stretch>
                    <a:fillRect/>
                  </a:stretch>
                </p:blipFill>
                <p:spPr>
                  <a:xfrm>
                    <a:off x="1235525" y="15591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123">
                <p14:nvContentPartPr>
                  <p14:cNvPr id="3391" name="Ink 3390">
                    <a:extLst>
                      <a:ext uri="{FF2B5EF4-FFF2-40B4-BE49-F238E27FC236}">
                        <a16:creationId xmlns:a16="http://schemas.microsoft.com/office/drawing/2014/main" id="{0FF34096-EA72-9F44-8F26-817351E12DD7}"/>
                      </a:ext>
                    </a:extLst>
                  </p14:cNvPr>
                  <p14:cNvContentPartPr/>
                  <p14:nvPr/>
                </p14:nvContentPartPr>
                <p14:xfrm>
                  <a:off x="1535708" y="2146426"/>
                  <a:ext cx="360" cy="360"/>
                </p14:xfrm>
              </p:contentPart>
            </mc:Choice>
            <mc:Fallback xmlns="">
              <p:pic>
                <p:nvPicPr>
                  <p:cNvPr id="3391" name="Ink 3390">
                    <a:extLst>
                      <a:ext uri="{FF2B5EF4-FFF2-40B4-BE49-F238E27FC236}">
                        <a16:creationId xmlns:a16="http://schemas.microsoft.com/office/drawing/2014/main" id="{0FF34096-EA72-9F44-8F26-817351E12DD7}"/>
                      </a:ext>
                    </a:extLst>
                  </p:cNvPr>
                  <p:cNvPicPr/>
                  <p:nvPr/>
                </p:nvPicPr>
                <p:blipFill>
                  <a:blip r:embed="rId6122"/>
                  <a:stretch>
                    <a:fillRect/>
                  </a:stretch>
                </p:blipFill>
                <p:spPr>
                  <a:xfrm>
                    <a:off x="1499708" y="2110426"/>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124">
                <p14:nvContentPartPr>
                  <p14:cNvPr id="3392" name="Ink 3391">
                    <a:extLst>
                      <a:ext uri="{FF2B5EF4-FFF2-40B4-BE49-F238E27FC236}">
                        <a16:creationId xmlns:a16="http://schemas.microsoft.com/office/drawing/2014/main" id="{0FD9495B-F0A7-E64C-8A27-3DCD3BDD7D36}"/>
                      </a:ext>
                    </a:extLst>
                  </p14:cNvPr>
                  <p14:cNvContentPartPr/>
                  <p14:nvPr/>
                </p14:nvContentPartPr>
                <p14:xfrm>
                  <a:off x="1666028" y="2330386"/>
                  <a:ext cx="360" cy="360"/>
                </p14:xfrm>
              </p:contentPart>
            </mc:Choice>
            <mc:Fallback xmlns="">
              <p:pic>
                <p:nvPicPr>
                  <p:cNvPr id="3392" name="Ink 3391">
                    <a:extLst>
                      <a:ext uri="{FF2B5EF4-FFF2-40B4-BE49-F238E27FC236}">
                        <a16:creationId xmlns:a16="http://schemas.microsoft.com/office/drawing/2014/main" id="{0FD9495B-F0A7-E64C-8A27-3DCD3BDD7D36}"/>
                      </a:ext>
                    </a:extLst>
                  </p:cNvPr>
                  <p:cNvPicPr/>
                  <p:nvPr/>
                </p:nvPicPr>
                <p:blipFill>
                  <a:blip r:embed="rId6122"/>
                  <a:stretch>
                    <a:fillRect/>
                  </a:stretch>
                </p:blipFill>
                <p:spPr>
                  <a:xfrm>
                    <a:off x="1630028" y="2294386"/>
                    <a:ext cx="72000" cy="72000"/>
                  </a:xfrm>
                  <a:prstGeom prst="rect">
                    <a:avLst/>
                  </a:prstGeom>
                </p:spPr>
              </p:pic>
            </mc:Fallback>
          </mc:AlternateContent>
          <p:pic>
            <p:nvPicPr>
              <p:cNvPr id="3393" name="Picture 3392">
                <a:extLst>
                  <a:ext uri="{FF2B5EF4-FFF2-40B4-BE49-F238E27FC236}">
                    <a16:creationId xmlns:a16="http://schemas.microsoft.com/office/drawing/2014/main" id="{F035F7EC-87EC-7E42-A493-DF9AE858FC90}"/>
                  </a:ext>
                </a:extLst>
              </p:cNvPr>
              <p:cNvPicPr>
                <a:picLocks noChangeAspect="1"/>
              </p:cNvPicPr>
              <p:nvPr/>
            </p:nvPicPr>
            <p:blipFill>
              <a:blip r:embed="rId6118">
                <a:clrChange>
                  <a:clrFrom>
                    <a:srgbClr val="FFFFFF"/>
                  </a:clrFrom>
                  <a:clrTo>
                    <a:srgbClr val="FFFFFF">
                      <a:alpha val="0"/>
                    </a:srgbClr>
                  </a:clrTo>
                </a:clrChange>
              </a:blip>
              <a:stretch>
                <a:fillRect/>
              </a:stretch>
            </p:blipFill>
            <p:spPr>
              <a:xfrm>
                <a:off x="1637513" y="1079923"/>
                <a:ext cx="335786" cy="433546"/>
              </a:xfrm>
              <a:prstGeom prst="rect">
                <a:avLst/>
              </a:prstGeom>
            </p:spPr>
          </p:pic>
          <p:grpSp>
            <p:nvGrpSpPr>
              <p:cNvPr id="12" name="Group 11">
                <a:extLst>
                  <a:ext uri="{FF2B5EF4-FFF2-40B4-BE49-F238E27FC236}">
                    <a16:creationId xmlns:a16="http://schemas.microsoft.com/office/drawing/2014/main" id="{DFFB18E1-2586-1C49-ABBF-2836FD3DBA1A}"/>
                  </a:ext>
                </a:extLst>
              </p:cNvPr>
              <p:cNvGrpSpPr/>
              <p:nvPr/>
            </p:nvGrpSpPr>
            <p:grpSpPr>
              <a:xfrm>
                <a:off x="3331113" y="2513921"/>
                <a:ext cx="1165601" cy="848551"/>
                <a:chOff x="3304100" y="2241291"/>
                <a:chExt cx="1165601" cy="848551"/>
              </a:xfrm>
            </p:grpSpPr>
            <p:sp>
              <p:nvSpPr>
                <p:cNvPr id="4873" name="TextBox 4872">
                  <a:extLst>
                    <a:ext uri="{FF2B5EF4-FFF2-40B4-BE49-F238E27FC236}">
                      <a16:creationId xmlns:a16="http://schemas.microsoft.com/office/drawing/2014/main" id="{5025DDBC-CA3F-6A4D-B457-6F182AFFD719}"/>
                    </a:ext>
                  </a:extLst>
                </p:cNvPr>
                <p:cNvSpPr txBox="1"/>
                <p:nvPr/>
              </p:nvSpPr>
              <p:spPr>
                <a:xfrm rot="21195107">
                  <a:off x="3843601" y="2835926"/>
                  <a:ext cx="604653" cy="253916"/>
                </a:xfrm>
                <a:prstGeom prst="rect">
                  <a:avLst/>
                </a:prstGeom>
                <a:noFill/>
              </p:spPr>
              <p:txBody>
                <a:bodyPr wrap="non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C00000"/>
                      </a:solidFill>
                      <a:effectLst/>
                      <a:uLnTx/>
                      <a:uFillTx/>
                      <a:latin typeface="Chalkboard" panose="03050602040202020205" pitchFamily="66" charset="77"/>
                      <a:ea typeface="+mn-ea"/>
                      <a:cs typeface="+mn-cs"/>
                    </a:rPr>
                    <a:t>TRACK</a:t>
                  </a:r>
                </a:p>
              </p:txBody>
            </p:sp>
            <p:grpSp>
              <p:nvGrpSpPr>
                <p:cNvPr id="7" name="Group 6">
                  <a:extLst>
                    <a:ext uri="{FF2B5EF4-FFF2-40B4-BE49-F238E27FC236}">
                      <a16:creationId xmlns:a16="http://schemas.microsoft.com/office/drawing/2014/main" id="{CB1E9A9A-E34A-1B47-BA33-9D3346218B72}"/>
                    </a:ext>
                  </a:extLst>
                </p:cNvPr>
                <p:cNvGrpSpPr/>
                <p:nvPr/>
              </p:nvGrpSpPr>
              <p:grpSpPr>
                <a:xfrm rot="19040573">
                  <a:off x="3304100" y="2494573"/>
                  <a:ext cx="856007" cy="570671"/>
                  <a:chOff x="3548402" y="2505183"/>
                  <a:chExt cx="856007" cy="570671"/>
                </a:xfrm>
              </p:grpSpPr>
              <p:pic>
                <p:nvPicPr>
                  <p:cNvPr id="4874" name="Picture 4873">
                    <a:extLst>
                      <a:ext uri="{FF2B5EF4-FFF2-40B4-BE49-F238E27FC236}">
                        <a16:creationId xmlns:a16="http://schemas.microsoft.com/office/drawing/2014/main" id="{451BAA81-2590-3444-B654-6B31DCF39F39}"/>
                      </a:ext>
                    </a:extLst>
                  </p:cNvPr>
                  <p:cNvPicPr>
                    <a:picLocks noChangeAspect="1"/>
                  </p:cNvPicPr>
                  <p:nvPr/>
                </p:nvPicPr>
                <p:blipFill>
                  <a:blip r:embed="rId4">
                    <a:clrChange>
                      <a:clrFrom>
                        <a:srgbClr val="FDFDFD"/>
                      </a:clrFrom>
                      <a:clrTo>
                        <a:srgbClr val="FDFDFD">
                          <a:alpha val="0"/>
                        </a:srgbClr>
                      </a:clrTo>
                    </a:clrChange>
                    <a:extLst>
                      <a:ext uri="{BEBA8EAE-BF5A-486C-A8C5-ECC9F3942E4B}">
                        <a14:imgProps xmlns:a14="http://schemas.microsoft.com/office/drawing/2010/main">
                          <a14:imgLayer r:embed="rId5">
                            <a14:imgEffect>
                              <a14:artisticMarker/>
                            </a14:imgEffect>
                          </a14:imgLayer>
                        </a14:imgProps>
                      </a:ext>
                    </a:extLst>
                  </a:blip>
                  <a:stretch>
                    <a:fillRect/>
                  </a:stretch>
                </p:blipFill>
                <p:spPr>
                  <a:xfrm>
                    <a:off x="3548402" y="2505183"/>
                    <a:ext cx="856007" cy="570671"/>
                  </a:xfrm>
                  <a:prstGeom prst="rect">
                    <a:avLst/>
                  </a:prstGeom>
                </p:spPr>
              </p:pic>
              <p:sp>
                <p:nvSpPr>
                  <p:cNvPr id="4875" name="Freeform 4874">
                    <a:extLst>
                      <a:ext uri="{FF2B5EF4-FFF2-40B4-BE49-F238E27FC236}">
                        <a16:creationId xmlns:a16="http://schemas.microsoft.com/office/drawing/2014/main" id="{E2EA643C-164F-1B4A-AE83-D70D46373071}"/>
                      </a:ext>
                    </a:extLst>
                  </p:cNvPr>
                  <p:cNvSpPr/>
                  <p:nvPr/>
                </p:nvSpPr>
                <p:spPr>
                  <a:xfrm>
                    <a:off x="3844034" y="2626131"/>
                    <a:ext cx="194289" cy="115826"/>
                  </a:xfrm>
                  <a:custGeom>
                    <a:avLst/>
                    <a:gdLst>
                      <a:gd name="connsiteX0" fmla="*/ 0 w 1294645"/>
                      <a:gd name="connsiteY0" fmla="*/ 688063 h 688063"/>
                      <a:gd name="connsiteX1" fmla="*/ 18107 w 1294645"/>
                      <a:gd name="connsiteY1" fmla="*/ 579421 h 688063"/>
                      <a:gd name="connsiteX2" fmla="*/ 262550 w 1294645"/>
                      <a:gd name="connsiteY2" fmla="*/ 525101 h 688063"/>
                      <a:gd name="connsiteX3" fmla="*/ 289710 w 1294645"/>
                      <a:gd name="connsiteY3" fmla="*/ 280657 h 688063"/>
                      <a:gd name="connsiteX4" fmla="*/ 552261 w 1294645"/>
                      <a:gd name="connsiteY4" fmla="*/ 172015 h 688063"/>
                      <a:gd name="connsiteX5" fmla="*/ 660903 w 1294645"/>
                      <a:gd name="connsiteY5" fmla="*/ 0 h 688063"/>
                      <a:gd name="connsiteX6" fmla="*/ 715223 w 1294645"/>
                      <a:gd name="connsiteY6" fmla="*/ 36213 h 688063"/>
                      <a:gd name="connsiteX7" fmla="*/ 787651 w 1294645"/>
                      <a:gd name="connsiteY7" fmla="*/ 0 h 688063"/>
                      <a:gd name="connsiteX8" fmla="*/ 968720 w 1294645"/>
                      <a:gd name="connsiteY8" fmla="*/ 181069 h 688063"/>
                      <a:gd name="connsiteX9" fmla="*/ 1131683 w 1294645"/>
                      <a:gd name="connsiteY9" fmla="*/ 181069 h 688063"/>
                      <a:gd name="connsiteX10" fmla="*/ 1186004 w 1294645"/>
                      <a:gd name="connsiteY10" fmla="*/ 217283 h 688063"/>
                      <a:gd name="connsiteX11" fmla="*/ 1294645 w 1294645"/>
                      <a:gd name="connsiteY11" fmla="*/ 416459 h 68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4645" h="688063">
                        <a:moveTo>
                          <a:pt x="0" y="688063"/>
                        </a:moveTo>
                        <a:lnTo>
                          <a:pt x="18107" y="579421"/>
                        </a:lnTo>
                        <a:lnTo>
                          <a:pt x="262550" y="525101"/>
                        </a:lnTo>
                        <a:lnTo>
                          <a:pt x="289710" y="280657"/>
                        </a:lnTo>
                        <a:lnTo>
                          <a:pt x="552261" y="172015"/>
                        </a:lnTo>
                        <a:lnTo>
                          <a:pt x="660903" y="0"/>
                        </a:lnTo>
                        <a:lnTo>
                          <a:pt x="715223" y="36213"/>
                        </a:lnTo>
                        <a:lnTo>
                          <a:pt x="787651" y="0"/>
                        </a:lnTo>
                        <a:lnTo>
                          <a:pt x="968720" y="181069"/>
                        </a:lnTo>
                        <a:lnTo>
                          <a:pt x="1131683" y="181069"/>
                        </a:lnTo>
                        <a:lnTo>
                          <a:pt x="1186004" y="217283"/>
                        </a:lnTo>
                        <a:lnTo>
                          <a:pt x="1294645" y="416459"/>
                        </a:lnTo>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876" name="Group 4875">
                  <a:extLst>
                    <a:ext uri="{FF2B5EF4-FFF2-40B4-BE49-F238E27FC236}">
                      <a16:creationId xmlns:a16="http://schemas.microsoft.com/office/drawing/2014/main" id="{7BC4CF32-4351-3741-9208-0913900D9C93}"/>
                    </a:ext>
                  </a:extLst>
                </p:cNvPr>
                <p:cNvGrpSpPr/>
                <p:nvPr/>
              </p:nvGrpSpPr>
              <p:grpSpPr>
                <a:xfrm>
                  <a:off x="4060741" y="2241291"/>
                  <a:ext cx="408960" cy="332640"/>
                  <a:chOff x="3351754" y="4653171"/>
                  <a:chExt cx="408960" cy="332640"/>
                </a:xfrm>
              </p:grpSpPr>
              <mc:AlternateContent xmlns:mc="http://schemas.openxmlformats.org/markup-compatibility/2006" xmlns:p14="http://schemas.microsoft.com/office/powerpoint/2010/main">
                <mc:Choice Requires="p14">
                  <p:contentPart p14:bwMode="auto" r:id="rId6125">
                    <p14:nvContentPartPr>
                      <p14:cNvPr id="4877" name="Ink 4876">
                        <a:extLst>
                          <a:ext uri="{FF2B5EF4-FFF2-40B4-BE49-F238E27FC236}">
                            <a16:creationId xmlns:a16="http://schemas.microsoft.com/office/drawing/2014/main" id="{F7416D95-DFBD-4348-9725-9E444EBDEF88}"/>
                          </a:ext>
                        </a:extLst>
                      </p14:cNvPr>
                      <p14:cNvContentPartPr/>
                      <p14:nvPr/>
                    </p14:nvContentPartPr>
                    <p14:xfrm>
                      <a:off x="3302140" y="4873777"/>
                      <a:ext cx="129600" cy="122760"/>
                    </p14:xfrm>
                  </p:contentPart>
                </mc:Choice>
                <mc:Fallback xmlns="">
                  <p:pic>
                    <p:nvPicPr>
                      <p:cNvPr id="4877" name="Ink 4876">
                        <a:extLst>
                          <a:ext uri="{FF2B5EF4-FFF2-40B4-BE49-F238E27FC236}">
                            <a16:creationId xmlns:a16="http://schemas.microsoft.com/office/drawing/2014/main" id="{F7416D95-DFBD-4348-9725-9E444EBDEF88}"/>
                          </a:ext>
                        </a:extLst>
                      </p:cNvPr>
                      <p:cNvPicPr/>
                      <p:nvPr/>
                    </p:nvPicPr>
                    <p:blipFill>
                      <a:blip r:embed="rId6126"/>
                      <a:stretch>
                        <a:fillRect/>
                      </a:stretch>
                    </p:blipFill>
                    <p:spPr>
                      <a:xfrm>
                        <a:off x="3293140" y="4864777"/>
                        <a:ext cx="14724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6127">
                    <p14:nvContentPartPr>
                      <p14:cNvPr id="4878" name="Ink 4877">
                        <a:extLst>
                          <a:ext uri="{FF2B5EF4-FFF2-40B4-BE49-F238E27FC236}">
                            <a16:creationId xmlns:a16="http://schemas.microsoft.com/office/drawing/2014/main" id="{6A426595-8784-6B41-AF93-83FF937E9D24}"/>
                          </a:ext>
                        </a:extLst>
                      </p14:cNvPr>
                      <p14:cNvContentPartPr/>
                      <p14:nvPr/>
                    </p14:nvContentPartPr>
                    <p14:xfrm>
                      <a:off x="3388180" y="4988977"/>
                      <a:ext cx="20880" cy="115200"/>
                    </p14:xfrm>
                  </p:contentPart>
                </mc:Choice>
                <mc:Fallback xmlns="">
                  <p:pic>
                    <p:nvPicPr>
                      <p:cNvPr id="4878" name="Ink 4877">
                        <a:extLst>
                          <a:ext uri="{FF2B5EF4-FFF2-40B4-BE49-F238E27FC236}">
                            <a16:creationId xmlns:a16="http://schemas.microsoft.com/office/drawing/2014/main" id="{6A426595-8784-6B41-AF93-83FF937E9D24}"/>
                          </a:ext>
                        </a:extLst>
                      </p:cNvPr>
                      <p:cNvPicPr/>
                      <p:nvPr/>
                    </p:nvPicPr>
                    <p:blipFill>
                      <a:blip r:embed="rId6128"/>
                      <a:stretch>
                        <a:fillRect/>
                      </a:stretch>
                    </p:blipFill>
                    <p:spPr>
                      <a:xfrm>
                        <a:off x="3379180" y="4980337"/>
                        <a:ext cx="3852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6129">
                    <p14:nvContentPartPr>
                      <p14:cNvPr id="4879" name="Ink 4878">
                        <a:extLst>
                          <a:ext uri="{FF2B5EF4-FFF2-40B4-BE49-F238E27FC236}">
                            <a16:creationId xmlns:a16="http://schemas.microsoft.com/office/drawing/2014/main" id="{294674ED-4C0E-8F42-8792-4CD41660D9D7}"/>
                          </a:ext>
                        </a:extLst>
                      </p14:cNvPr>
                      <p14:cNvContentPartPr/>
                      <p14:nvPr/>
                    </p14:nvContentPartPr>
                    <p14:xfrm>
                      <a:off x="3505540" y="4877377"/>
                      <a:ext cx="108720" cy="62640"/>
                    </p14:xfrm>
                  </p:contentPart>
                </mc:Choice>
                <mc:Fallback xmlns="">
                  <p:pic>
                    <p:nvPicPr>
                      <p:cNvPr id="4879" name="Ink 4878">
                        <a:extLst>
                          <a:ext uri="{FF2B5EF4-FFF2-40B4-BE49-F238E27FC236}">
                            <a16:creationId xmlns:a16="http://schemas.microsoft.com/office/drawing/2014/main" id="{294674ED-4C0E-8F42-8792-4CD41660D9D7}"/>
                          </a:ext>
                        </a:extLst>
                      </p:cNvPr>
                      <p:cNvPicPr/>
                      <p:nvPr/>
                    </p:nvPicPr>
                    <p:blipFill>
                      <a:blip r:embed="rId6130"/>
                      <a:stretch>
                        <a:fillRect/>
                      </a:stretch>
                    </p:blipFill>
                    <p:spPr>
                      <a:xfrm>
                        <a:off x="3496900" y="4868737"/>
                        <a:ext cx="126360" cy="80280"/>
                      </a:xfrm>
                      <a:prstGeom prst="rect">
                        <a:avLst/>
                      </a:prstGeom>
                    </p:spPr>
                  </p:pic>
                </mc:Fallback>
              </mc:AlternateContent>
              <p:grpSp>
                <p:nvGrpSpPr>
                  <p:cNvPr id="4880" name="Group 4879">
                    <a:extLst>
                      <a:ext uri="{FF2B5EF4-FFF2-40B4-BE49-F238E27FC236}">
                        <a16:creationId xmlns:a16="http://schemas.microsoft.com/office/drawing/2014/main" id="{6CCE3624-9861-CC44-95E1-7C5BAC13CC3E}"/>
                      </a:ext>
                    </a:extLst>
                  </p:cNvPr>
                  <p:cNvGrpSpPr/>
                  <p:nvPr/>
                </p:nvGrpSpPr>
                <p:grpSpPr>
                  <a:xfrm>
                    <a:off x="3351754" y="4708611"/>
                    <a:ext cx="408960" cy="277200"/>
                    <a:chOff x="3351754" y="4708611"/>
                    <a:chExt cx="408960" cy="277200"/>
                  </a:xfrm>
                </p:grpSpPr>
                <mc:AlternateContent xmlns:mc="http://schemas.openxmlformats.org/markup-compatibility/2006" xmlns:p14="http://schemas.microsoft.com/office/powerpoint/2010/main">
                  <mc:Choice Requires="p14">
                    <p:contentPart p14:bwMode="auto" r:id="rId6131">
                      <p14:nvContentPartPr>
                        <p14:cNvPr id="4881" name="Ink 4880">
                          <a:extLst>
                            <a:ext uri="{FF2B5EF4-FFF2-40B4-BE49-F238E27FC236}">
                              <a16:creationId xmlns:a16="http://schemas.microsoft.com/office/drawing/2014/main" id="{D480DA34-D7CB-9041-BDFF-F883F23CE2BB}"/>
                            </a:ext>
                          </a:extLst>
                        </p14:cNvPr>
                        <p14:cNvContentPartPr/>
                        <p14:nvPr/>
                      </p14:nvContentPartPr>
                      <p14:xfrm>
                        <a:off x="3307900" y="5016337"/>
                        <a:ext cx="59760" cy="177120"/>
                      </p14:xfrm>
                    </p:contentPart>
                  </mc:Choice>
                  <mc:Fallback xmlns="">
                    <p:pic>
                      <p:nvPicPr>
                        <p:cNvPr id="4881" name="Ink 4880">
                          <a:extLst>
                            <a:ext uri="{FF2B5EF4-FFF2-40B4-BE49-F238E27FC236}">
                              <a16:creationId xmlns:a16="http://schemas.microsoft.com/office/drawing/2014/main" id="{D480DA34-D7CB-9041-BDFF-F883F23CE2BB}"/>
                            </a:ext>
                          </a:extLst>
                        </p:cNvPr>
                        <p:cNvPicPr/>
                        <p:nvPr/>
                      </p:nvPicPr>
                      <p:blipFill>
                        <a:blip r:embed="rId6132"/>
                        <a:stretch>
                          <a:fillRect/>
                        </a:stretch>
                      </p:blipFill>
                      <p:spPr>
                        <a:xfrm>
                          <a:off x="3298900" y="5007697"/>
                          <a:ext cx="7740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6133">
                      <p14:nvContentPartPr>
                        <p14:cNvPr id="4882" name="Ink 4881">
                          <a:extLst>
                            <a:ext uri="{FF2B5EF4-FFF2-40B4-BE49-F238E27FC236}">
                              <a16:creationId xmlns:a16="http://schemas.microsoft.com/office/drawing/2014/main" id="{F2F90A9E-CFDF-AE4A-BCE0-0D2BAE360F21}"/>
                            </a:ext>
                          </a:extLst>
                        </p14:cNvPr>
                        <p14:cNvContentPartPr/>
                        <p14:nvPr/>
                      </p14:nvContentPartPr>
                      <p14:xfrm>
                        <a:off x="3373060" y="5098417"/>
                        <a:ext cx="83160" cy="108000"/>
                      </p14:xfrm>
                    </p:contentPart>
                  </mc:Choice>
                  <mc:Fallback xmlns="">
                    <p:pic>
                      <p:nvPicPr>
                        <p:cNvPr id="4882" name="Ink 4881">
                          <a:extLst>
                            <a:ext uri="{FF2B5EF4-FFF2-40B4-BE49-F238E27FC236}">
                              <a16:creationId xmlns:a16="http://schemas.microsoft.com/office/drawing/2014/main" id="{F2F90A9E-CFDF-AE4A-BCE0-0D2BAE360F21}"/>
                            </a:ext>
                          </a:extLst>
                        </p:cNvPr>
                        <p:cNvPicPr/>
                        <p:nvPr/>
                      </p:nvPicPr>
                      <p:blipFill>
                        <a:blip r:embed="rId6134"/>
                        <a:stretch>
                          <a:fillRect/>
                        </a:stretch>
                      </p:blipFill>
                      <p:spPr>
                        <a:xfrm>
                          <a:off x="3364420" y="5089417"/>
                          <a:ext cx="10080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6135">
                      <p14:nvContentPartPr>
                        <p14:cNvPr id="4883" name="Ink 4882">
                          <a:extLst>
                            <a:ext uri="{FF2B5EF4-FFF2-40B4-BE49-F238E27FC236}">
                              <a16:creationId xmlns:a16="http://schemas.microsoft.com/office/drawing/2014/main" id="{B432C2B4-63B9-7A4D-94F6-E595291D209F}"/>
                            </a:ext>
                          </a:extLst>
                        </p14:cNvPr>
                        <p14:cNvContentPartPr/>
                        <p14:nvPr/>
                      </p14:nvContentPartPr>
                      <p14:xfrm>
                        <a:off x="3221860" y="4986817"/>
                        <a:ext cx="176040" cy="55080"/>
                      </p14:xfrm>
                    </p:contentPart>
                  </mc:Choice>
                  <mc:Fallback xmlns="">
                    <p:pic>
                      <p:nvPicPr>
                        <p:cNvPr id="4883" name="Ink 4882">
                          <a:extLst>
                            <a:ext uri="{FF2B5EF4-FFF2-40B4-BE49-F238E27FC236}">
                              <a16:creationId xmlns:a16="http://schemas.microsoft.com/office/drawing/2014/main" id="{B432C2B4-63B9-7A4D-94F6-E595291D209F}"/>
                            </a:ext>
                          </a:extLst>
                        </p:cNvPr>
                        <p:cNvPicPr/>
                        <p:nvPr/>
                      </p:nvPicPr>
                      <p:blipFill>
                        <a:blip r:embed="rId6136"/>
                        <a:stretch>
                          <a:fillRect/>
                        </a:stretch>
                      </p:blipFill>
                      <p:spPr>
                        <a:xfrm>
                          <a:off x="3212860" y="4978177"/>
                          <a:ext cx="19368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6137">
                      <p14:nvContentPartPr>
                        <p14:cNvPr id="4884" name="Ink 4883">
                          <a:extLst>
                            <a:ext uri="{FF2B5EF4-FFF2-40B4-BE49-F238E27FC236}">
                              <a16:creationId xmlns:a16="http://schemas.microsoft.com/office/drawing/2014/main" id="{F54F1980-B320-5548-A0AD-DBE0673C536E}"/>
                            </a:ext>
                          </a:extLst>
                        </p14:cNvPr>
                        <p14:cNvContentPartPr/>
                        <p14:nvPr/>
                      </p14:nvContentPartPr>
                      <p14:xfrm>
                        <a:off x="3230860" y="5028217"/>
                        <a:ext cx="163800" cy="32400"/>
                      </p14:xfrm>
                    </p:contentPart>
                  </mc:Choice>
                  <mc:Fallback xmlns="">
                    <p:pic>
                      <p:nvPicPr>
                        <p:cNvPr id="4884" name="Ink 4883">
                          <a:extLst>
                            <a:ext uri="{FF2B5EF4-FFF2-40B4-BE49-F238E27FC236}">
                              <a16:creationId xmlns:a16="http://schemas.microsoft.com/office/drawing/2014/main" id="{F54F1980-B320-5548-A0AD-DBE0673C536E}"/>
                            </a:ext>
                          </a:extLst>
                        </p:cNvPr>
                        <p:cNvPicPr/>
                        <p:nvPr/>
                      </p:nvPicPr>
                      <p:blipFill>
                        <a:blip r:embed="rId6138"/>
                        <a:stretch>
                          <a:fillRect/>
                        </a:stretch>
                      </p:blipFill>
                      <p:spPr>
                        <a:xfrm>
                          <a:off x="3221860" y="5019577"/>
                          <a:ext cx="18144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6139">
                      <p14:nvContentPartPr>
                        <p14:cNvPr id="4885" name="Ink 4884">
                          <a:extLst>
                            <a:ext uri="{FF2B5EF4-FFF2-40B4-BE49-F238E27FC236}">
                              <a16:creationId xmlns:a16="http://schemas.microsoft.com/office/drawing/2014/main" id="{77C2D3AD-5EB2-EC47-A6D9-2FA4DCB799DF}"/>
                            </a:ext>
                          </a:extLst>
                        </p14:cNvPr>
                        <p14:cNvContentPartPr/>
                        <p14:nvPr/>
                      </p14:nvContentPartPr>
                      <p14:xfrm>
                        <a:off x="3510580" y="4929217"/>
                        <a:ext cx="120240" cy="66960"/>
                      </p14:xfrm>
                    </p:contentPart>
                  </mc:Choice>
                  <mc:Fallback xmlns="">
                    <p:pic>
                      <p:nvPicPr>
                        <p:cNvPr id="4885" name="Ink 4884">
                          <a:extLst>
                            <a:ext uri="{FF2B5EF4-FFF2-40B4-BE49-F238E27FC236}">
                              <a16:creationId xmlns:a16="http://schemas.microsoft.com/office/drawing/2014/main" id="{77C2D3AD-5EB2-EC47-A6D9-2FA4DCB799DF}"/>
                            </a:ext>
                          </a:extLst>
                        </p:cNvPr>
                        <p:cNvPicPr/>
                        <p:nvPr/>
                      </p:nvPicPr>
                      <p:blipFill>
                        <a:blip r:embed="rId6140"/>
                        <a:stretch>
                          <a:fillRect/>
                        </a:stretch>
                      </p:blipFill>
                      <p:spPr>
                        <a:xfrm>
                          <a:off x="3501940" y="4920217"/>
                          <a:ext cx="137880" cy="84600"/>
                        </a:xfrm>
                        <a:prstGeom prst="rect">
                          <a:avLst/>
                        </a:prstGeom>
                      </p:spPr>
                    </p:pic>
                  </mc:Fallback>
                </mc:AlternateContent>
              </p:grpSp>
            </p:grpSp>
          </p:grpSp>
          <p:grpSp>
            <p:nvGrpSpPr>
              <p:cNvPr id="11" name="Group 10">
                <a:extLst>
                  <a:ext uri="{FF2B5EF4-FFF2-40B4-BE49-F238E27FC236}">
                    <a16:creationId xmlns:a16="http://schemas.microsoft.com/office/drawing/2014/main" id="{94278799-DB10-B645-A445-DA9C28297A80}"/>
                  </a:ext>
                </a:extLst>
              </p:cNvPr>
              <p:cNvGrpSpPr/>
              <p:nvPr/>
            </p:nvGrpSpPr>
            <p:grpSpPr>
              <a:xfrm>
                <a:off x="4634833" y="2658380"/>
                <a:ext cx="1151568" cy="686370"/>
                <a:chOff x="4944432" y="2409932"/>
                <a:chExt cx="1151568" cy="686370"/>
              </a:xfrm>
            </p:grpSpPr>
            <p:grpSp>
              <p:nvGrpSpPr>
                <p:cNvPr id="4886" name="Group 4885">
                  <a:extLst>
                    <a:ext uri="{FF2B5EF4-FFF2-40B4-BE49-F238E27FC236}">
                      <a16:creationId xmlns:a16="http://schemas.microsoft.com/office/drawing/2014/main" id="{11107301-F338-4545-BBDD-BEFB9D2F47E1}"/>
                    </a:ext>
                  </a:extLst>
                </p:cNvPr>
                <p:cNvGrpSpPr/>
                <p:nvPr/>
              </p:nvGrpSpPr>
              <p:grpSpPr>
                <a:xfrm>
                  <a:off x="4944432" y="2525631"/>
                  <a:ext cx="856007" cy="570671"/>
                  <a:chOff x="3548402" y="2505183"/>
                  <a:chExt cx="856007" cy="570671"/>
                </a:xfrm>
              </p:grpSpPr>
              <p:pic>
                <p:nvPicPr>
                  <p:cNvPr id="4887" name="Picture 4886">
                    <a:extLst>
                      <a:ext uri="{FF2B5EF4-FFF2-40B4-BE49-F238E27FC236}">
                        <a16:creationId xmlns:a16="http://schemas.microsoft.com/office/drawing/2014/main" id="{FDA02DCB-BC61-6E4E-8B46-A138AB0FEC71}"/>
                      </a:ext>
                    </a:extLst>
                  </p:cNvPr>
                  <p:cNvPicPr>
                    <a:picLocks noChangeAspect="1"/>
                  </p:cNvPicPr>
                  <p:nvPr/>
                </p:nvPicPr>
                <p:blipFill>
                  <a:blip r:embed="rId4">
                    <a:clrChange>
                      <a:clrFrom>
                        <a:srgbClr val="FDFDFD"/>
                      </a:clrFrom>
                      <a:clrTo>
                        <a:srgbClr val="FDFDFD">
                          <a:alpha val="0"/>
                        </a:srgbClr>
                      </a:clrTo>
                    </a:clrChange>
                    <a:extLst>
                      <a:ext uri="{BEBA8EAE-BF5A-486C-A8C5-ECC9F3942E4B}">
                        <a14:imgProps xmlns:a14="http://schemas.microsoft.com/office/drawing/2010/main">
                          <a14:imgLayer r:embed="rId5">
                            <a14:imgEffect>
                              <a14:artisticMarker/>
                            </a14:imgEffect>
                          </a14:imgLayer>
                        </a14:imgProps>
                      </a:ext>
                    </a:extLst>
                  </a:blip>
                  <a:stretch>
                    <a:fillRect/>
                  </a:stretch>
                </p:blipFill>
                <p:spPr>
                  <a:xfrm>
                    <a:off x="3548402" y="2505183"/>
                    <a:ext cx="856007" cy="570671"/>
                  </a:xfrm>
                  <a:prstGeom prst="rect">
                    <a:avLst/>
                  </a:prstGeom>
                </p:spPr>
              </p:pic>
              <p:sp>
                <p:nvSpPr>
                  <p:cNvPr id="4888" name="Freeform 4887">
                    <a:extLst>
                      <a:ext uri="{FF2B5EF4-FFF2-40B4-BE49-F238E27FC236}">
                        <a16:creationId xmlns:a16="http://schemas.microsoft.com/office/drawing/2014/main" id="{2A335898-93A3-0A46-A46B-A97CDCCF80DF}"/>
                      </a:ext>
                    </a:extLst>
                  </p:cNvPr>
                  <p:cNvSpPr/>
                  <p:nvPr/>
                </p:nvSpPr>
                <p:spPr>
                  <a:xfrm>
                    <a:off x="3844034" y="2626131"/>
                    <a:ext cx="194289" cy="115826"/>
                  </a:xfrm>
                  <a:custGeom>
                    <a:avLst/>
                    <a:gdLst>
                      <a:gd name="connsiteX0" fmla="*/ 0 w 1294645"/>
                      <a:gd name="connsiteY0" fmla="*/ 688063 h 688063"/>
                      <a:gd name="connsiteX1" fmla="*/ 18107 w 1294645"/>
                      <a:gd name="connsiteY1" fmla="*/ 579421 h 688063"/>
                      <a:gd name="connsiteX2" fmla="*/ 262550 w 1294645"/>
                      <a:gd name="connsiteY2" fmla="*/ 525101 h 688063"/>
                      <a:gd name="connsiteX3" fmla="*/ 289710 w 1294645"/>
                      <a:gd name="connsiteY3" fmla="*/ 280657 h 688063"/>
                      <a:gd name="connsiteX4" fmla="*/ 552261 w 1294645"/>
                      <a:gd name="connsiteY4" fmla="*/ 172015 h 688063"/>
                      <a:gd name="connsiteX5" fmla="*/ 660903 w 1294645"/>
                      <a:gd name="connsiteY5" fmla="*/ 0 h 688063"/>
                      <a:gd name="connsiteX6" fmla="*/ 715223 w 1294645"/>
                      <a:gd name="connsiteY6" fmla="*/ 36213 h 688063"/>
                      <a:gd name="connsiteX7" fmla="*/ 787651 w 1294645"/>
                      <a:gd name="connsiteY7" fmla="*/ 0 h 688063"/>
                      <a:gd name="connsiteX8" fmla="*/ 968720 w 1294645"/>
                      <a:gd name="connsiteY8" fmla="*/ 181069 h 688063"/>
                      <a:gd name="connsiteX9" fmla="*/ 1131683 w 1294645"/>
                      <a:gd name="connsiteY9" fmla="*/ 181069 h 688063"/>
                      <a:gd name="connsiteX10" fmla="*/ 1186004 w 1294645"/>
                      <a:gd name="connsiteY10" fmla="*/ 217283 h 688063"/>
                      <a:gd name="connsiteX11" fmla="*/ 1294645 w 1294645"/>
                      <a:gd name="connsiteY11" fmla="*/ 416459 h 68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4645" h="688063">
                        <a:moveTo>
                          <a:pt x="0" y="688063"/>
                        </a:moveTo>
                        <a:lnTo>
                          <a:pt x="18107" y="579421"/>
                        </a:lnTo>
                        <a:lnTo>
                          <a:pt x="262550" y="525101"/>
                        </a:lnTo>
                        <a:lnTo>
                          <a:pt x="289710" y="280657"/>
                        </a:lnTo>
                        <a:lnTo>
                          <a:pt x="552261" y="172015"/>
                        </a:lnTo>
                        <a:lnTo>
                          <a:pt x="660903" y="0"/>
                        </a:lnTo>
                        <a:lnTo>
                          <a:pt x="715223" y="36213"/>
                        </a:lnTo>
                        <a:lnTo>
                          <a:pt x="787651" y="0"/>
                        </a:lnTo>
                        <a:lnTo>
                          <a:pt x="968720" y="181069"/>
                        </a:lnTo>
                        <a:lnTo>
                          <a:pt x="1131683" y="181069"/>
                        </a:lnTo>
                        <a:lnTo>
                          <a:pt x="1186004" y="217283"/>
                        </a:lnTo>
                        <a:lnTo>
                          <a:pt x="1294645" y="416459"/>
                        </a:lnTo>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A15F3D57-E777-BE45-9A04-D50013CBE662}"/>
                    </a:ext>
                  </a:extLst>
                </p:cNvPr>
                <p:cNvPicPr>
                  <a:picLocks noChangeAspect="1"/>
                </p:cNvPicPr>
                <p:nvPr/>
              </p:nvPicPr>
              <p:blipFill>
                <a:blip r:embed="rId6"/>
                <a:stretch>
                  <a:fillRect/>
                </a:stretch>
              </p:blipFill>
              <p:spPr>
                <a:xfrm>
                  <a:off x="5614715" y="2409932"/>
                  <a:ext cx="481285" cy="410276"/>
                </a:xfrm>
                <a:prstGeom prst="rect">
                  <a:avLst/>
                </a:prstGeom>
              </p:spPr>
            </p:pic>
            <p:sp>
              <p:nvSpPr>
                <p:cNvPr id="4899" name="TextBox 4898">
                  <a:extLst>
                    <a:ext uri="{FF2B5EF4-FFF2-40B4-BE49-F238E27FC236}">
                      <a16:creationId xmlns:a16="http://schemas.microsoft.com/office/drawing/2014/main" id="{98B2D8C1-D0D7-274F-B271-CA1472A93C99}"/>
                    </a:ext>
                  </a:extLst>
                </p:cNvPr>
                <p:cNvSpPr txBox="1"/>
                <p:nvPr/>
              </p:nvSpPr>
              <p:spPr>
                <a:xfrm rot="289259">
                  <a:off x="5491983" y="2806467"/>
                  <a:ext cx="518092" cy="253916"/>
                </a:xfrm>
                <a:prstGeom prst="rect">
                  <a:avLst/>
                </a:prstGeom>
                <a:noFill/>
              </p:spPr>
              <p:txBody>
                <a:bodyPr wrap="non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C00000"/>
                      </a:solidFill>
                      <a:effectLst/>
                      <a:uLnTx/>
                      <a:uFillTx/>
                      <a:latin typeface="Chalkboard" panose="03050602040202020205" pitchFamily="66" charset="77"/>
                      <a:ea typeface="+mn-ea"/>
                      <a:cs typeface="+mn-cs"/>
                    </a:rPr>
                    <a:t>RATE</a:t>
                  </a:r>
                </a:p>
              </p:txBody>
            </p:sp>
          </p:grpSp>
        </p:grpSp>
        <mc:AlternateContent xmlns:mc="http://schemas.openxmlformats.org/markup-compatibility/2006" xmlns:p14="http://schemas.microsoft.com/office/powerpoint/2010/main">
          <mc:Choice Requires="p14">
            <p:contentPart p14:bwMode="auto" r:id="rId6141">
              <p14:nvContentPartPr>
                <p14:cNvPr id="3332" name="Ink 3331">
                  <a:extLst>
                    <a:ext uri="{FF2B5EF4-FFF2-40B4-BE49-F238E27FC236}">
                      <a16:creationId xmlns:a16="http://schemas.microsoft.com/office/drawing/2014/main" id="{85F4BBF7-C6BE-AA42-9ABF-071BC919F49A}"/>
                    </a:ext>
                  </a:extLst>
                </p14:cNvPr>
                <p14:cNvContentPartPr/>
                <p14:nvPr/>
              </p14:nvContentPartPr>
              <p14:xfrm>
                <a:off x="3003994" y="2659046"/>
                <a:ext cx="360" cy="360"/>
              </p14:xfrm>
            </p:contentPart>
          </mc:Choice>
          <mc:Fallback xmlns="">
            <p:pic>
              <p:nvPicPr>
                <p:cNvPr id="3332" name="Ink 3331">
                  <a:extLst>
                    <a:ext uri="{FF2B5EF4-FFF2-40B4-BE49-F238E27FC236}">
                      <a16:creationId xmlns:a16="http://schemas.microsoft.com/office/drawing/2014/main" id="{85F4BBF7-C6BE-AA42-9ABF-071BC919F49A}"/>
                    </a:ext>
                  </a:extLst>
                </p:cNvPr>
                <p:cNvPicPr/>
                <p:nvPr/>
              </p:nvPicPr>
              <p:blipFill>
                <a:blip r:embed="rId6142"/>
                <a:stretch>
                  <a:fillRect/>
                </a:stretch>
              </p:blipFill>
              <p:spPr>
                <a:xfrm>
                  <a:off x="2985994" y="264104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43">
              <p14:nvContentPartPr>
                <p14:cNvPr id="3333" name="Ink 3332">
                  <a:extLst>
                    <a:ext uri="{FF2B5EF4-FFF2-40B4-BE49-F238E27FC236}">
                      <a16:creationId xmlns:a16="http://schemas.microsoft.com/office/drawing/2014/main" id="{11A97E67-5D96-3443-A442-BCAE5011714F}"/>
                    </a:ext>
                  </a:extLst>
                </p14:cNvPr>
                <p14:cNvContentPartPr/>
                <p14:nvPr/>
              </p14:nvContentPartPr>
              <p14:xfrm>
                <a:off x="2898154" y="2656166"/>
                <a:ext cx="360" cy="360"/>
              </p14:xfrm>
            </p:contentPart>
          </mc:Choice>
          <mc:Fallback xmlns="">
            <p:pic>
              <p:nvPicPr>
                <p:cNvPr id="3333" name="Ink 3332">
                  <a:extLst>
                    <a:ext uri="{FF2B5EF4-FFF2-40B4-BE49-F238E27FC236}">
                      <a16:creationId xmlns:a16="http://schemas.microsoft.com/office/drawing/2014/main" id="{11A97E67-5D96-3443-A442-BCAE5011714F}"/>
                    </a:ext>
                  </a:extLst>
                </p:cNvPr>
                <p:cNvPicPr/>
                <p:nvPr/>
              </p:nvPicPr>
              <p:blipFill>
                <a:blip r:embed="rId6142"/>
                <a:stretch>
                  <a:fillRect/>
                </a:stretch>
              </p:blipFill>
              <p:spPr>
                <a:xfrm>
                  <a:off x="2880154" y="2638166"/>
                  <a:ext cx="36000" cy="36000"/>
                </a:xfrm>
                <a:prstGeom prst="rect">
                  <a:avLst/>
                </a:prstGeom>
              </p:spPr>
            </p:pic>
          </mc:Fallback>
        </mc:AlternateContent>
        <p:grpSp>
          <p:nvGrpSpPr>
            <p:cNvPr id="3334" name="Group 3333">
              <a:extLst>
                <a:ext uri="{FF2B5EF4-FFF2-40B4-BE49-F238E27FC236}">
                  <a16:creationId xmlns:a16="http://schemas.microsoft.com/office/drawing/2014/main" id="{688C3960-AF98-7A45-9D2B-D47558EA0229}"/>
                </a:ext>
              </a:extLst>
            </p:cNvPr>
            <p:cNvGrpSpPr/>
            <p:nvPr/>
          </p:nvGrpSpPr>
          <p:grpSpPr>
            <a:xfrm>
              <a:off x="2509339" y="2610298"/>
              <a:ext cx="614562" cy="372303"/>
              <a:chOff x="2465794" y="2361326"/>
              <a:chExt cx="968040" cy="586440"/>
            </a:xfrm>
          </p:grpSpPr>
          <mc:AlternateContent xmlns:mc="http://schemas.openxmlformats.org/markup-compatibility/2006" xmlns:p14="http://schemas.microsoft.com/office/powerpoint/2010/main">
            <mc:Choice Requires="p14">
              <p:contentPart p14:bwMode="auto" r:id="rId6144">
                <p14:nvContentPartPr>
                  <p14:cNvPr id="3335" name="Ink 3334">
                    <a:extLst>
                      <a:ext uri="{FF2B5EF4-FFF2-40B4-BE49-F238E27FC236}">
                        <a16:creationId xmlns:a16="http://schemas.microsoft.com/office/drawing/2014/main" id="{9F50AECA-397A-B043-9FF7-2845F9882347}"/>
                      </a:ext>
                    </a:extLst>
                  </p14:cNvPr>
                  <p14:cNvContentPartPr/>
                  <p14:nvPr/>
                </p14:nvContentPartPr>
                <p14:xfrm>
                  <a:off x="2856034" y="2449166"/>
                  <a:ext cx="360" cy="360"/>
                </p14:xfrm>
              </p:contentPart>
            </mc:Choice>
            <mc:Fallback xmlns="">
              <p:pic>
                <p:nvPicPr>
                  <p:cNvPr id="1623" name="Ink 1622">
                    <a:extLst>
                      <a:ext uri="{FF2B5EF4-FFF2-40B4-BE49-F238E27FC236}">
                        <a16:creationId xmlns:a16="http://schemas.microsoft.com/office/drawing/2014/main" id="{9E96928C-1404-7B44-9F21-44B0721C2471}"/>
                      </a:ext>
                    </a:extLst>
                  </p:cNvPr>
                  <p:cNvPicPr/>
                  <p:nvPr/>
                </p:nvPicPr>
                <p:blipFill>
                  <a:blip r:embed="rId3825"/>
                  <a:stretch>
                    <a:fillRect/>
                  </a:stretch>
                </p:blipFill>
                <p:spPr>
                  <a:xfrm>
                    <a:off x="2838034" y="243116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45">
                <p14:nvContentPartPr>
                  <p14:cNvPr id="3336" name="Ink 3335">
                    <a:extLst>
                      <a:ext uri="{FF2B5EF4-FFF2-40B4-BE49-F238E27FC236}">
                        <a16:creationId xmlns:a16="http://schemas.microsoft.com/office/drawing/2014/main" id="{772C20C7-5577-F040-8818-E0671858A6C7}"/>
                      </a:ext>
                    </a:extLst>
                  </p14:cNvPr>
                  <p14:cNvContentPartPr/>
                  <p14:nvPr/>
                </p14:nvContentPartPr>
                <p14:xfrm>
                  <a:off x="2884114" y="2361326"/>
                  <a:ext cx="360" cy="360"/>
                </p14:xfrm>
              </p:contentPart>
            </mc:Choice>
            <mc:Fallback xmlns="">
              <p:pic>
                <p:nvPicPr>
                  <p:cNvPr id="1624" name="Ink 1623">
                    <a:extLst>
                      <a:ext uri="{FF2B5EF4-FFF2-40B4-BE49-F238E27FC236}">
                        <a16:creationId xmlns:a16="http://schemas.microsoft.com/office/drawing/2014/main" id="{E215606E-8311-9A4E-A9F3-B02E7AD16B29}"/>
                      </a:ext>
                    </a:extLst>
                  </p:cNvPr>
                  <p:cNvPicPr/>
                  <p:nvPr/>
                </p:nvPicPr>
                <p:blipFill>
                  <a:blip r:embed="rId3825"/>
                  <a:stretch>
                    <a:fillRect/>
                  </a:stretch>
                </p:blipFill>
                <p:spPr>
                  <a:xfrm>
                    <a:off x="2866474" y="234368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46">
                <p14:nvContentPartPr>
                  <p14:cNvPr id="3337" name="Ink 3336">
                    <a:extLst>
                      <a:ext uri="{FF2B5EF4-FFF2-40B4-BE49-F238E27FC236}">
                        <a16:creationId xmlns:a16="http://schemas.microsoft.com/office/drawing/2014/main" id="{B7228F85-9CB4-E64E-AD8D-83C627DEB259}"/>
                      </a:ext>
                    </a:extLst>
                  </p14:cNvPr>
                  <p14:cNvContentPartPr/>
                  <p14:nvPr/>
                </p14:nvContentPartPr>
                <p14:xfrm>
                  <a:off x="3003634" y="2405966"/>
                  <a:ext cx="360" cy="360"/>
                </p14:xfrm>
              </p:contentPart>
            </mc:Choice>
            <mc:Fallback xmlns="">
              <p:pic>
                <p:nvPicPr>
                  <p:cNvPr id="1625" name="Ink 1624">
                    <a:extLst>
                      <a:ext uri="{FF2B5EF4-FFF2-40B4-BE49-F238E27FC236}">
                        <a16:creationId xmlns:a16="http://schemas.microsoft.com/office/drawing/2014/main" id="{7AC496CA-4263-A54F-9EDA-8A9B91A2DBF3}"/>
                      </a:ext>
                    </a:extLst>
                  </p:cNvPr>
                  <p:cNvPicPr/>
                  <p:nvPr/>
                </p:nvPicPr>
                <p:blipFill>
                  <a:blip r:embed="rId3825"/>
                  <a:stretch>
                    <a:fillRect/>
                  </a:stretch>
                </p:blipFill>
                <p:spPr>
                  <a:xfrm>
                    <a:off x="2985994" y="238832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47">
                <p14:nvContentPartPr>
                  <p14:cNvPr id="3338" name="Ink 3337">
                    <a:extLst>
                      <a:ext uri="{FF2B5EF4-FFF2-40B4-BE49-F238E27FC236}">
                        <a16:creationId xmlns:a16="http://schemas.microsoft.com/office/drawing/2014/main" id="{F59733DE-9BF5-664A-BF48-4E550EA51411}"/>
                      </a:ext>
                    </a:extLst>
                  </p14:cNvPr>
                  <p14:cNvContentPartPr/>
                  <p14:nvPr/>
                </p14:nvContentPartPr>
                <p14:xfrm>
                  <a:off x="2946394" y="2511806"/>
                  <a:ext cx="360" cy="360"/>
                </p14:xfrm>
              </p:contentPart>
            </mc:Choice>
            <mc:Fallback xmlns="">
              <p:pic>
                <p:nvPicPr>
                  <p:cNvPr id="1626" name="Ink 1625">
                    <a:extLst>
                      <a:ext uri="{FF2B5EF4-FFF2-40B4-BE49-F238E27FC236}">
                        <a16:creationId xmlns:a16="http://schemas.microsoft.com/office/drawing/2014/main" id="{810403E6-9021-9441-85B6-C5CC4DD34B89}"/>
                      </a:ext>
                    </a:extLst>
                  </p:cNvPr>
                  <p:cNvPicPr/>
                  <p:nvPr/>
                </p:nvPicPr>
                <p:blipFill>
                  <a:blip r:embed="rId3825"/>
                  <a:stretch>
                    <a:fillRect/>
                  </a:stretch>
                </p:blipFill>
                <p:spPr>
                  <a:xfrm>
                    <a:off x="2928394" y="249416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48">
                <p14:nvContentPartPr>
                  <p14:cNvPr id="3339" name="Ink 3338">
                    <a:extLst>
                      <a:ext uri="{FF2B5EF4-FFF2-40B4-BE49-F238E27FC236}">
                        <a16:creationId xmlns:a16="http://schemas.microsoft.com/office/drawing/2014/main" id="{6867A058-9662-FB4C-9086-DB6C50E22467}"/>
                      </a:ext>
                    </a:extLst>
                  </p14:cNvPr>
                  <p14:cNvContentPartPr/>
                  <p14:nvPr/>
                </p14:nvContentPartPr>
                <p14:xfrm>
                  <a:off x="3048274" y="2511806"/>
                  <a:ext cx="360" cy="360"/>
                </p14:xfrm>
              </p:contentPart>
            </mc:Choice>
            <mc:Fallback xmlns="">
              <p:pic>
                <p:nvPicPr>
                  <p:cNvPr id="1627" name="Ink 1626">
                    <a:extLst>
                      <a:ext uri="{FF2B5EF4-FFF2-40B4-BE49-F238E27FC236}">
                        <a16:creationId xmlns:a16="http://schemas.microsoft.com/office/drawing/2014/main" id="{26133A59-21AD-4645-B610-DC8B989CE2F6}"/>
                      </a:ext>
                    </a:extLst>
                  </p:cNvPr>
                  <p:cNvPicPr/>
                  <p:nvPr/>
                </p:nvPicPr>
                <p:blipFill>
                  <a:blip r:embed="rId3825"/>
                  <a:stretch>
                    <a:fillRect/>
                  </a:stretch>
                </p:blipFill>
                <p:spPr>
                  <a:xfrm>
                    <a:off x="3030274" y="249416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49">
                <p14:nvContentPartPr>
                  <p14:cNvPr id="3340" name="Ink 3339">
                    <a:extLst>
                      <a:ext uri="{FF2B5EF4-FFF2-40B4-BE49-F238E27FC236}">
                        <a16:creationId xmlns:a16="http://schemas.microsoft.com/office/drawing/2014/main" id="{60965EDF-5869-BF46-9CB8-F5FEB798CF4A}"/>
                      </a:ext>
                    </a:extLst>
                  </p14:cNvPr>
                  <p14:cNvContentPartPr/>
                  <p14:nvPr/>
                </p14:nvContentPartPr>
                <p14:xfrm>
                  <a:off x="2840554" y="2517206"/>
                  <a:ext cx="360" cy="360"/>
                </p14:xfrm>
              </p:contentPart>
            </mc:Choice>
            <mc:Fallback xmlns="">
              <p:pic>
                <p:nvPicPr>
                  <p:cNvPr id="1632" name="Ink 1631">
                    <a:extLst>
                      <a:ext uri="{FF2B5EF4-FFF2-40B4-BE49-F238E27FC236}">
                        <a16:creationId xmlns:a16="http://schemas.microsoft.com/office/drawing/2014/main" id="{A1F65895-4945-994C-92DA-944227EABD6D}"/>
                      </a:ext>
                    </a:extLst>
                  </p:cNvPr>
                  <p:cNvPicPr/>
                  <p:nvPr/>
                </p:nvPicPr>
                <p:blipFill>
                  <a:blip r:embed="rId3825"/>
                  <a:stretch>
                    <a:fillRect/>
                  </a:stretch>
                </p:blipFill>
                <p:spPr>
                  <a:xfrm>
                    <a:off x="2822914" y="249920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50">
                <p14:nvContentPartPr>
                  <p14:cNvPr id="3341" name="Ink 3340">
                    <a:extLst>
                      <a:ext uri="{FF2B5EF4-FFF2-40B4-BE49-F238E27FC236}">
                        <a16:creationId xmlns:a16="http://schemas.microsoft.com/office/drawing/2014/main" id="{110EE007-282F-584A-A7B1-E22FB2304EF1}"/>
                      </a:ext>
                    </a:extLst>
                  </p14:cNvPr>
                  <p14:cNvContentPartPr/>
                  <p14:nvPr/>
                </p14:nvContentPartPr>
                <p14:xfrm>
                  <a:off x="3147634" y="2594246"/>
                  <a:ext cx="360" cy="360"/>
                </p14:xfrm>
              </p:contentPart>
            </mc:Choice>
            <mc:Fallback xmlns="">
              <p:pic>
                <p:nvPicPr>
                  <p:cNvPr id="1628" name="Ink 1627">
                    <a:extLst>
                      <a:ext uri="{FF2B5EF4-FFF2-40B4-BE49-F238E27FC236}">
                        <a16:creationId xmlns:a16="http://schemas.microsoft.com/office/drawing/2014/main" id="{1559A60F-B1EB-B144-8706-6635121A7BBE}"/>
                      </a:ext>
                    </a:extLst>
                  </p:cNvPr>
                  <p:cNvPicPr/>
                  <p:nvPr/>
                </p:nvPicPr>
                <p:blipFill>
                  <a:blip r:embed="rId3825"/>
                  <a:stretch>
                    <a:fillRect/>
                  </a:stretch>
                </p:blipFill>
                <p:spPr>
                  <a:xfrm>
                    <a:off x="3129634" y="257624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51">
                <p14:nvContentPartPr>
                  <p14:cNvPr id="3342" name="Ink 3341">
                    <a:extLst>
                      <a:ext uri="{FF2B5EF4-FFF2-40B4-BE49-F238E27FC236}">
                        <a16:creationId xmlns:a16="http://schemas.microsoft.com/office/drawing/2014/main" id="{14F64F77-06B3-AD4F-82A2-2228685F475C}"/>
                      </a:ext>
                    </a:extLst>
                  </p14:cNvPr>
                  <p14:cNvContentPartPr/>
                  <p14:nvPr/>
                </p14:nvContentPartPr>
                <p14:xfrm>
                  <a:off x="3042154" y="2594246"/>
                  <a:ext cx="360" cy="360"/>
                </p14:xfrm>
              </p:contentPart>
            </mc:Choice>
            <mc:Fallback xmlns="">
              <p:pic>
                <p:nvPicPr>
                  <p:cNvPr id="1629" name="Ink 1628">
                    <a:extLst>
                      <a:ext uri="{FF2B5EF4-FFF2-40B4-BE49-F238E27FC236}">
                        <a16:creationId xmlns:a16="http://schemas.microsoft.com/office/drawing/2014/main" id="{779760AE-45A9-5145-B3DA-A32C535ABD81}"/>
                      </a:ext>
                    </a:extLst>
                  </p:cNvPr>
                  <p:cNvPicPr/>
                  <p:nvPr/>
                </p:nvPicPr>
                <p:blipFill>
                  <a:blip r:embed="rId3825"/>
                  <a:stretch>
                    <a:fillRect/>
                  </a:stretch>
                </p:blipFill>
                <p:spPr>
                  <a:xfrm>
                    <a:off x="3024154" y="257624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52">
                <p14:nvContentPartPr>
                  <p14:cNvPr id="3343" name="Ink 3342">
                    <a:extLst>
                      <a:ext uri="{FF2B5EF4-FFF2-40B4-BE49-F238E27FC236}">
                        <a16:creationId xmlns:a16="http://schemas.microsoft.com/office/drawing/2014/main" id="{DF82E507-CC5C-D440-9A7A-9F3C97D941CB}"/>
                      </a:ext>
                    </a:extLst>
                  </p14:cNvPr>
                  <p14:cNvContentPartPr/>
                  <p14:nvPr/>
                </p14:nvContentPartPr>
                <p14:xfrm>
                  <a:off x="2973754" y="2594246"/>
                  <a:ext cx="360" cy="360"/>
                </p14:xfrm>
              </p:contentPart>
            </mc:Choice>
            <mc:Fallback xmlns="">
              <p:pic>
                <p:nvPicPr>
                  <p:cNvPr id="1630" name="Ink 1629">
                    <a:extLst>
                      <a:ext uri="{FF2B5EF4-FFF2-40B4-BE49-F238E27FC236}">
                        <a16:creationId xmlns:a16="http://schemas.microsoft.com/office/drawing/2014/main" id="{8B8B58B8-FEEB-CE4B-A4DC-35D7D0DE0104}"/>
                      </a:ext>
                    </a:extLst>
                  </p:cNvPr>
                  <p:cNvPicPr/>
                  <p:nvPr/>
                </p:nvPicPr>
                <p:blipFill>
                  <a:blip r:embed="rId3825"/>
                  <a:stretch>
                    <a:fillRect/>
                  </a:stretch>
                </p:blipFill>
                <p:spPr>
                  <a:xfrm>
                    <a:off x="2955754" y="257624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53">
                <p14:nvContentPartPr>
                  <p14:cNvPr id="3344" name="Ink 3343">
                    <a:extLst>
                      <a:ext uri="{FF2B5EF4-FFF2-40B4-BE49-F238E27FC236}">
                        <a16:creationId xmlns:a16="http://schemas.microsoft.com/office/drawing/2014/main" id="{5C9B2DDE-41D4-9547-BAF9-E9C7C7133DC8}"/>
                      </a:ext>
                    </a:extLst>
                  </p14:cNvPr>
                  <p14:cNvContentPartPr/>
                  <p14:nvPr/>
                </p14:nvContentPartPr>
                <p14:xfrm>
                  <a:off x="2895274" y="2585966"/>
                  <a:ext cx="360" cy="360"/>
                </p14:xfrm>
              </p:contentPart>
            </mc:Choice>
            <mc:Fallback xmlns="">
              <p:pic>
                <p:nvPicPr>
                  <p:cNvPr id="1631" name="Ink 1630">
                    <a:extLst>
                      <a:ext uri="{FF2B5EF4-FFF2-40B4-BE49-F238E27FC236}">
                        <a16:creationId xmlns:a16="http://schemas.microsoft.com/office/drawing/2014/main" id="{4B5F8226-FCD4-844B-AD11-7CD8D7A0D00E}"/>
                      </a:ext>
                    </a:extLst>
                  </p:cNvPr>
                  <p:cNvPicPr/>
                  <p:nvPr/>
                </p:nvPicPr>
                <p:blipFill>
                  <a:blip r:embed="rId3825"/>
                  <a:stretch>
                    <a:fillRect/>
                  </a:stretch>
                </p:blipFill>
                <p:spPr>
                  <a:xfrm>
                    <a:off x="2877274" y="256796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54">
                <p14:nvContentPartPr>
                  <p14:cNvPr id="3345" name="Ink 3344">
                    <a:extLst>
                      <a:ext uri="{FF2B5EF4-FFF2-40B4-BE49-F238E27FC236}">
                        <a16:creationId xmlns:a16="http://schemas.microsoft.com/office/drawing/2014/main" id="{03A7FF38-8E16-5E4F-9F01-21F89F04CFDA}"/>
                      </a:ext>
                    </a:extLst>
                  </p14:cNvPr>
                  <p14:cNvContentPartPr/>
                  <p14:nvPr/>
                </p14:nvContentPartPr>
                <p14:xfrm>
                  <a:off x="2814274" y="2600726"/>
                  <a:ext cx="360" cy="360"/>
                </p14:xfrm>
              </p:contentPart>
            </mc:Choice>
            <mc:Fallback xmlns="">
              <p:pic>
                <p:nvPicPr>
                  <p:cNvPr id="1633" name="Ink 1632">
                    <a:extLst>
                      <a:ext uri="{FF2B5EF4-FFF2-40B4-BE49-F238E27FC236}">
                        <a16:creationId xmlns:a16="http://schemas.microsoft.com/office/drawing/2014/main" id="{F84E1DA1-9C7D-FC4C-86AB-400F8DB1C711}"/>
                      </a:ext>
                    </a:extLst>
                  </p:cNvPr>
                  <p:cNvPicPr/>
                  <p:nvPr/>
                </p:nvPicPr>
                <p:blipFill>
                  <a:blip r:embed="rId3825"/>
                  <a:stretch>
                    <a:fillRect/>
                  </a:stretch>
                </p:blipFill>
                <p:spPr>
                  <a:xfrm>
                    <a:off x="2796274" y="258272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55">
                <p14:nvContentPartPr>
                  <p14:cNvPr id="3346" name="Ink 3345">
                    <a:extLst>
                      <a:ext uri="{FF2B5EF4-FFF2-40B4-BE49-F238E27FC236}">
                        <a16:creationId xmlns:a16="http://schemas.microsoft.com/office/drawing/2014/main" id="{31E000EB-1C4D-C64D-A32E-B883310B4BBE}"/>
                      </a:ext>
                    </a:extLst>
                  </p14:cNvPr>
                  <p14:cNvContentPartPr/>
                  <p14:nvPr/>
                </p14:nvContentPartPr>
                <p14:xfrm>
                  <a:off x="2688634" y="2600726"/>
                  <a:ext cx="360" cy="360"/>
                </p14:xfrm>
              </p:contentPart>
            </mc:Choice>
            <mc:Fallback xmlns="">
              <p:pic>
                <p:nvPicPr>
                  <p:cNvPr id="1634" name="Ink 1633">
                    <a:extLst>
                      <a:ext uri="{FF2B5EF4-FFF2-40B4-BE49-F238E27FC236}">
                        <a16:creationId xmlns:a16="http://schemas.microsoft.com/office/drawing/2014/main" id="{76084CE0-7800-6740-950B-E9DC9F315EC4}"/>
                      </a:ext>
                    </a:extLst>
                  </p:cNvPr>
                  <p:cNvPicPr/>
                  <p:nvPr/>
                </p:nvPicPr>
                <p:blipFill>
                  <a:blip r:embed="rId3825"/>
                  <a:stretch>
                    <a:fillRect/>
                  </a:stretch>
                </p:blipFill>
                <p:spPr>
                  <a:xfrm>
                    <a:off x="2670994" y="258272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56">
                <p14:nvContentPartPr>
                  <p14:cNvPr id="3347" name="Ink 3346">
                    <a:extLst>
                      <a:ext uri="{FF2B5EF4-FFF2-40B4-BE49-F238E27FC236}">
                        <a16:creationId xmlns:a16="http://schemas.microsoft.com/office/drawing/2014/main" id="{48CF8CAF-4F47-2E4A-86BA-648949F76EB7}"/>
                      </a:ext>
                    </a:extLst>
                  </p14:cNvPr>
                  <p14:cNvContentPartPr/>
                  <p14:nvPr/>
                </p14:nvContentPartPr>
                <p14:xfrm>
                  <a:off x="2735434" y="2674886"/>
                  <a:ext cx="360" cy="360"/>
                </p14:xfrm>
              </p:contentPart>
            </mc:Choice>
            <mc:Fallback xmlns="">
              <p:pic>
                <p:nvPicPr>
                  <p:cNvPr id="1635" name="Ink 1634">
                    <a:extLst>
                      <a:ext uri="{FF2B5EF4-FFF2-40B4-BE49-F238E27FC236}">
                        <a16:creationId xmlns:a16="http://schemas.microsoft.com/office/drawing/2014/main" id="{DDB0353E-6C7C-DB40-932C-1607153667BA}"/>
                      </a:ext>
                    </a:extLst>
                  </p:cNvPr>
                  <p:cNvPicPr/>
                  <p:nvPr/>
                </p:nvPicPr>
                <p:blipFill>
                  <a:blip r:embed="rId3825"/>
                  <a:stretch>
                    <a:fillRect/>
                  </a:stretch>
                </p:blipFill>
                <p:spPr>
                  <a:xfrm>
                    <a:off x="2717434" y="265688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57">
                <p14:nvContentPartPr>
                  <p14:cNvPr id="3348" name="Ink 3347">
                    <a:extLst>
                      <a:ext uri="{FF2B5EF4-FFF2-40B4-BE49-F238E27FC236}">
                        <a16:creationId xmlns:a16="http://schemas.microsoft.com/office/drawing/2014/main" id="{1C6815A3-9A75-8A40-9DE9-8831E9EE488D}"/>
                      </a:ext>
                    </a:extLst>
                  </p14:cNvPr>
                  <p14:cNvContentPartPr/>
                  <p14:nvPr/>
                </p14:nvContentPartPr>
                <p14:xfrm>
                  <a:off x="2820034" y="2676686"/>
                  <a:ext cx="360" cy="360"/>
                </p14:xfrm>
              </p:contentPart>
            </mc:Choice>
            <mc:Fallback xmlns="">
              <p:pic>
                <p:nvPicPr>
                  <p:cNvPr id="1636" name="Ink 1635">
                    <a:extLst>
                      <a:ext uri="{FF2B5EF4-FFF2-40B4-BE49-F238E27FC236}">
                        <a16:creationId xmlns:a16="http://schemas.microsoft.com/office/drawing/2014/main" id="{474B6130-CC52-BA44-BBBA-FFB4D94F9727}"/>
                      </a:ext>
                    </a:extLst>
                  </p:cNvPr>
                  <p:cNvPicPr/>
                  <p:nvPr/>
                </p:nvPicPr>
                <p:blipFill>
                  <a:blip r:embed="rId3825"/>
                  <a:stretch>
                    <a:fillRect/>
                  </a:stretch>
                </p:blipFill>
                <p:spPr>
                  <a:xfrm>
                    <a:off x="2802394" y="265904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58">
                <p14:nvContentPartPr>
                  <p14:cNvPr id="3349" name="Ink 3348">
                    <a:extLst>
                      <a:ext uri="{FF2B5EF4-FFF2-40B4-BE49-F238E27FC236}">
                        <a16:creationId xmlns:a16="http://schemas.microsoft.com/office/drawing/2014/main" id="{AE99CEFC-03F4-3B4B-A8C1-D6E58FF79B50}"/>
                      </a:ext>
                    </a:extLst>
                  </p14:cNvPr>
                  <p14:cNvContentPartPr/>
                  <p14:nvPr/>
                </p14:nvContentPartPr>
                <p14:xfrm>
                  <a:off x="2848114" y="2793326"/>
                  <a:ext cx="360" cy="360"/>
                </p14:xfrm>
              </p:contentPart>
            </mc:Choice>
            <mc:Fallback xmlns="">
              <p:pic>
                <p:nvPicPr>
                  <p:cNvPr id="1637" name="Ink 1636">
                    <a:extLst>
                      <a:ext uri="{FF2B5EF4-FFF2-40B4-BE49-F238E27FC236}">
                        <a16:creationId xmlns:a16="http://schemas.microsoft.com/office/drawing/2014/main" id="{02605AD0-2C1B-714F-B0AD-88F0CF9E9C2E}"/>
                      </a:ext>
                    </a:extLst>
                  </p:cNvPr>
                  <p:cNvPicPr/>
                  <p:nvPr/>
                </p:nvPicPr>
                <p:blipFill>
                  <a:blip r:embed="rId3825"/>
                  <a:stretch>
                    <a:fillRect/>
                  </a:stretch>
                </p:blipFill>
                <p:spPr>
                  <a:xfrm>
                    <a:off x="2830474" y="277568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59">
                <p14:nvContentPartPr>
                  <p14:cNvPr id="3350" name="Ink 3349">
                    <a:extLst>
                      <a:ext uri="{FF2B5EF4-FFF2-40B4-BE49-F238E27FC236}">
                        <a16:creationId xmlns:a16="http://schemas.microsoft.com/office/drawing/2014/main" id="{ADE93379-DF31-2246-9500-9E49447E8158}"/>
                      </a:ext>
                    </a:extLst>
                  </p14:cNvPr>
                  <p14:cNvContentPartPr/>
                  <p14:nvPr/>
                </p14:nvContentPartPr>
                <p14:xfrm>
                  <a:off x="2748394" y="2774246"/>
                  <a:ext cx="360" cy="360"/>
                </p14:xfrm>
              </p:contentPart>
            </mc:Choice>
            <mc:Fallback xmlns="">
              <p:pic>
                <p:nvPicPr>
                  <p:cNvPr id="1638" name="Ink 1637">
                    <a:extLst>
                      <a:ext uri="{FF2B5EF4-FFF2-40B4-BE49-F238E27FC236}">
                        <a16:creationId xmlns:a16="http://schemas.microsoft.com/office/drawing/2014/main" id="{DF8F5539-A9D0-014A-AD21-295F66117887}"/>
                      </a:ext>
                    </a:extLst>
                  </p:cNvPr>
                  <p:cNvPicPr/>
                  <p:nvPr/>
                </p:nvPicPr>
                <p:blipFill>
                  <a:blip r:embed="rId3825"/>
                  <a:stretch>
                    <a:fillRect/>
                  </a:stretch>
                </p:blipFill>
                <p:spPr>
                  <a:xfrm>
                    <a:off x="2730394" y="275624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60">
                <p14:nvContentPartPr>
                  <p14:cNvPr id="3351" name="Ink 3350">
                    <a:extLst>
                      <a:ext uri="{FF2B5EF4-FFF2-40B4-BE49-F238E27FC236}">
                        <a16:creationId xmlns:a16="http://schemas.microsoft.com/office/drawing/2014/main" id="{C617361F-5702-474A-83FA-A523D05FB9F7}"/>
                      </a:ext>
                    </a:extLst>
                  </p14:cNvPr>
                  <p14:cNvContentPartPr/>
                  <p14:nvPr/>
                </p14:nvContentPartPr>
                <p14:xfrm>
                  <a:off x="2576314" y="2842286"/>
                  <a:ext cx="360" cy="360"/>
                </p14:xfrm>
              </p:contentPart>
            </mc:Choice>
            <mc:Fallback xmlns="">
              <p:pic>
                <p:nvPicPr>
                  <p:cNvPr id="1639" name="Ink 1638">
                    <a:extLst>
                      <a:ext uri="{FF2B5EF4-FFF2-40B4-BE49-F238E27FC236}">
                        <a16:creationId xmlns:a16="http://schemas.microsoft.com/office/drawing/2014/main" id="{2C1B0D1E-491D-A542-BCAC-CEBF8CF8914F}"/>
                      </a:ext>
                    </a:extLst>
                  </p:cNvPr>
                  <p:cNvPicPr/>
                  <p:nvPr/>
                </p:nvPicPr>
                <p:blipFill>
                  <a:blip r:embed="rId3825"/>
                  <a:stretch>
                    <a:fillRect/>
                  </a:stretch>
                </p:blipFill>
                <p:spPr>
                  <a:xfrm>
                    <a:off x="2558674" y="282464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61">
                <p14:nvContentPartPr>
                  <p14:cNvPr id="3352" name="Ink 3351">
                    <a:extLst>
                      <a:ext uri="{FF2B5EF4-FFF2-40B4-BE49-F238E27FC236}">
                        <a16:creationId xmlns:a16="http://schemas.microsoft.com/office/drawing/2014/main" id="{E068D4A2-0781-854E-9918-1A82BB95F2C4}"/>
                      </a:ext>
                    </a:extLst>
                  </p14:cNvPr>
                  <p14:cNvContentPartPr/>
                  <p14:nvPr/>
                </p14:nvContentPartPr>
                <p14:xfrm>
                  <a:off x="2611234" y="2729966"/>
                  <a:ext cx="360" cy="360"/>
                </p14:xfrm>
              </p:contentPart>
            </mc:Choice>
            <mc:Fallback xmlns="">
              <p:pic>
                <p:nvPicPr>
                  <p:cNvPr id="1640" name="Ink 1639">
                    <a:extLst>
                      <a:ext uri="{FF2B5EF4-FFF2-40B4-BE49-F238E27FC236}">
                        <a16:creationId xmlns:a16="http://schemas.microsoft.com/office/drawing/2014/main" id="{FF2890B0-8E41-7244-B98F-47E4CADF7539}"/>
                      </a:ext>
                    </a:extLst>
                  </p:cNvPr>
                  <p:cNvPicPr/>
                  <p:nvPr/>
                </p:nvPicPr>
                <p:blipFill>
                  <a:blip r:embed="rId3825"/>
                  <a:stretch>
                    <a:fillRect/>
                  </a:stretch>
                </p:blipFill>
                <p:spPr>
                  <a:xfrm>
                    <a:off x="2593594" y="271196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62">
                <p14:nvContentPartPr>
                  <p14:cNvPr id="3353" name="Ink 3352">
                    <a:extLst>
                      <a:ext uri="{FF2B5EF4-FFF2-40B4-BE49-F238E27FC236}">
                        <a16:creationId xmlns:a16="http://schemas.microsoft.com/office/drawing/2014/main" id="{9F08DA45-8CA4-644B-801B-A1E7EE5EF34A}"/>
                      </a:ext>
                    </a:extLst>
                  </p14:cNvPr>
                  <p14:cNvContentPartPr/>
                  <p14:nvPr/>
                </p14:nvContentPartPr>
                <p14:xfrm>
                  <a:off x="2655874" y="2857046"/>
                  <a:ext cx="360" cy="360"/>
                </p14:xfrm>
              </p:contentPart>
            </mc:Choice>
            <mc:Fallback xmlns="">
              <p:pic>
                <p:nvPicPr>
                  <p:cNvPr id="1641" name="Ink 1640">
                    <a:extLst>
                      <a:ext uri="{FF2B5EF4-FFF2-40B4-BE49-F238E27FC236}">
                        <a16:creationId xmlns:a16="http://schemas.microsoft.com/office/drawing/2014/main" id="{537236BA-9A31-104B-BF31-86B7BA550D57}"/>
                      </a:ext>
                    </a:extLst>
                  </p:cNvPr>
                  <p:cNvPicPr/>
                  <p:nvPr/>
                </p:nvPicPr>
                <p:blipFill>
                  <a:blip r:embed="rId3825"/>
                  <a:stretch>
                    <a:fillRect/>
                  </a:stretch>
                </p:blipFill>
                <p:spPr>
                  <a:xfrm>
                    <a:off x="2638234" y="283940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63">
                <p14:nvContentPartPr>
                  <p14:cNvPr id="3354" name="Ink 3353">
                    <a:extLst>
                      <a:ext uri="{FF2B5EF4-FFF2-40B4-BE49-F238E27FC236}">
                        <a16:creationId xmlns:a16="http://schemas.microsoft.com/office/drawing/2014/main" id="{20F23C36-B0AC-C941-93E0-8AF961F37E71}"/>
                      </a:ext>
                    </a:extLst>
                  </p14:cNvPr>
                  <p14:cNvContentPartPr/>
                  <p14:nvPr/>
                </p14:nvContentPartPr>
                <p14:xfrm>
                  <a:off x="2787634" y="2858846"/>
                  <a:ext cx="360" cy="360"/>
                </p14:xfrm>
              </p:contentPart>
            </mc:Choice>
            <mc:Fallback xmlns="">
              <p:pic>
                <p:nvPicPr>
                  <p:cNvPr id="1642" name="Ink 1641">
                    <a:extLst>
                      <a:ext uri="{FF2B5EF4-FFF2-40B4-BE49-F238E27FC236}">
                        <a16:creationId xmlns:a16="http://schemas.microsoft.com/office/drawing/2014/main" id="{72F5B861-0120-6244-80B1-58532B5D6516}"/>
                      </a:ext>
                    </a:extLst>
                  </p:cNvPr>
                  <p:cNvPicPr/>
                  <p:nvPr/>
                </p:nvPicPr>
                <p:blipFill>
                  <a:blip r:embed="rId3825"/>
                  <a:stretch>
                    <a:fillRect/>
                  </a:stretch>
                </p:blipFill>
                <p:spPr>
                  <a:xfrm>
                    <a:off x="2769994" y="284120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64">
                <p14:nvContentPartPr>
                  <p14:cNvPr id="3355" name="Ink 3354">
                    <a:extLst>
                      <a:ext uri="{FF2B5EF4-FFF2-40B4-BE49-F238E27FC236}">
                        <a16:creationId xmlns:a16="http://schemas.microsoft.com/office/drawing/2014/main" id="{493FD2CF-8449-DD4A-9D3A-ABAB08F48155}"/>
                      </a:ext>
                    </a:extLst>
                  </p14:cNvPr>
                  <p14:cNvContentPartPr/>
                  <p14:nvPr/>
                </p14:nvContentPartPr>
                <p14:xfrm>
                  <a:off x="2942434" y="2703326"/>
                  <a:ext cx="360" cy="360"/>
                </p14:xfrm>
              </p:contentPart>
            </mc:Choice>
            <mc:Fallback xmlns="">
              <p:pic>
                <p:nvPicPr>
                  <p:cNvPr id="1648" name="Ink 1647">
                    <a:extLst>
                      <a:ext uri="{FF2B5EF4-FFF2-40B4-BE49-F238E27FC236}">
                        <a16:creationId xmlns:a16="http://schemas.microsoft.com/office/drawing/2014/main" id="{45DA5EF6-62F7-8D48-B148-C64D651795A6}"/>
                      </a:ext>
                    </a:extLst>
                  </p:cNvPr>
                  <p:cNvPicPr/>
                  <p:nvPr/>
                </p:nvPicPr>
                <p:blipFill>
                  <a:blip r:embed="rId3825"/>
                  <a:stretch>
                    <a:fillRect/>
                  </a:stretch>
                </p:blipFill>
                <p:spPr>
                  <a:xfrm>
                    <a:off x="2924794" y="268532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65">
                <p14:nvContentPartPr>
                  <p14:cNvPr id="3356" name="Ink 3355">
                    <a:extLst>
                      <a:ext uri="{FF2B5EF4-FFF2-40B4-BE49-F238E27FC236}">
                        <a16:creationId xmlns:a16="http://schemas.microsoft.com/office/drawing/2014/main" id="{1CE4AAF2-57BE-5D4B-B970-2585D37B18DC}"/>
                      </a:ext>
                    </a:extLst>
                  </p14:cNvPr>
                  <p14:cNvContentPartPr/>
                  <p14:nvPr/>
                </p14:nvContentPartPr>
                <p14:xfrm>
                  <a:off x="2961154" y="2795486"/>
                  <a:ext cx="360" cy="360"/>
                </p14:xfrm>
              </p:contentPart>
            </mc:Choice>
            <mc:Fallback xmlns="">
              <p:pic>
                <p:nvPicPr>
                  <p:cNvPr id="1649" name="Ink 1648">
                    <a:extLst>
                      <a:ext uri="{FF2B5EF4-FFF2-40B4-BE49-F238E27FC236}">
                        <a16:creationId xmlns:a16="http://schemas.microsoft.com/office/drawing/2014/main" id="{20296455-EB62-214A-9F3C-9C5996EF273D}"/>
                      </a:ext>
                    </a:extLst>
                  </p:cNvPr>
                  <p:cNvPicPr/>
                  <p:nvPr/>
                </p:nvPicPr>
                <p:blipFill>
                  <a:blip r:embed="rId3825"/>
                  <a:stretch>
                    <a:fillRect/>
                  </a:stretch>
                </p:blipFill>
                <p:spPr>
                  <a:xfrm>
                    <a:off x="2943514" y="277784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66">
                <p14:nvContentPartPr>
                  <p14:cNvPr id="3357" name="Ink 3356">
                    <a:extLst>
                      <a:ext uri="{FF2B5EF4-FFF2-40B4-BE49-F238E27FC236}">
                        <a16:creationId xmlns:a16="http://schemas.microsoft.com/office/drawing/2014/main" id="{802A7E19-9BEC-4648-88F9-4A1225F3CBE6}"/>
                      </a:ext>
                    </a:extLst>
                  </p14:cNvPr>
                  <p14:cNvContentPartPr/>
                  <p14:nvPr/>
                </p14:nvContentPartPr>
                <p14:xfrm>
                  <a:off x="2926234" y="2885126"/>
                  <a:ext cx="360" cy="360"/>
                </p14:xfrm>
              </p:contentPart>
            </mc:Choice>
            <mc:Fallback xmlns="">
              <p:pic>
                <p:nvPicPr>
                  <p:cNvPr id="1650" name="Ink 1649">
                    <a:extLst>
                      <a:ext uri="{FF2B5EF4-FFF2-40B4-BE49-F238E27FC236}">
                        <a16:creationId xmlns:a16="http://schemas.microsoft.com/office/drawing/2014/main" id="{57F2B8FE-398C-C94A-91E2-C54155D07439}"/>
                      </a:ext>
                    </a:extLst>
                  </p:cNvPr>
                  <p:cNvPicPr/>
                  <p:nvPr/>
                </p:nvPicPr>
                <p:blipFill>
                  <a:blip r:embed="rId3825"/>
                  <a:stretch>
                    <a:fillRect/>
                  </a:stretch>
                </p:blipFill>
                <p:spPr>
                  <a:xfrm>
                    <a:off x="2908234" y="286748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67">
                <p14:nvContentPartPr>
                  <p14:cNvPr id="3358" name="Ink 3357">
                    <a:extLst>
                      <a:ext uri="{FF2B5EF4-FFF2-40B4-BE49-F238E27FC236}">
                        <a16:creationId xmlns:a16="http://schemas.microsoft.com/office/drawing/2014/main" id="{489ACDE9-52B7-2746-ACCE-4306FD158B66}"/>
                      </a:ext>
                    </a:extLst>
                  </p14:cNvPr>
                  <p14:cNvContentPartPr/>
                  <p14:nvPr/>
                </p14:nvContentPartPr>
                <p14:xfrm>
                  <a:off x="3144034" y="2872526"/>
                  <a:ext cx="360" cy="360"/>
                </p14:xfrm>
              </p:contentPart>
            </mc:Choice>
            <mc:Fallback xmlns="">
              <p:pic>
                <p:nvPicPr>
                  <p:cNvPr id="1651" name="Ink 1650">
                    <a:extLst>
                      <a:ext uri="{FF2B5EF4-FFF2-40B4-BE49-F238E27FC236}">
                        <a16:creationId xmlns:a16="http://schemas.microsoft.com/office/drawing/2014/main" id="{AB55D6D7-8C67-BF4E-86BE-AC8D60DA83D5}"/>
                      </a:ext>
                    </a:extLst>
                  </p:cNvPr>
                  <p:cNvPicPr/>
                  <p:nvPr/>
                </p:nvPicPr>
                <p:blipFill>
                  <a:blip r:embed="rId3825"/>
                  <a:stretch>
                    <a:fillRect/>
                  </a:stretch>
                </p:blipFill>
                <p:spPr>
                  <a:xfrm>
                    <a:off x="3126394" y="285452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68">
                <p14:nvContentPartPr>
                  <p14:cNvPr id="3359" name="Ink 3358">
                    <a:extLst>
                      <a:ext uri="{FF2B5EF4-FFF2-40B4-BE49-F238E27FC236}">
                        <a16:creationId xmlns:a16="http://schemas.microsoft.com/office/drawing/2014/main" id="{37092225-78C1-AC4A-9091-14EEA645F9BE}"/>
                      </a:ext>
                    </a:extLst>
                  </p14:cNvPr>
                  <p14:cNvContentPartPr/>
                  <p14:nvPr/>
                </p14:nvContentPartPr>
                <p14:xfrm>
                  <a:off x="3063754" y="2712326"/>
                  <a:ext cx="360" cy="360"/>
                </p14:xfrm>
              </p:contentPart>
            </mc:Choice>
            <mc:Fallback xmlns="">
              <p:pic>
                <p:nvPicPr>
                  <p:cNvPr id="1652" name="Ink 1651">
                    <a:extLst>
                      <a:ext uri="{FF2B5EF4-FFF2-40B4-BE49-F238E27FC236}">
                        <a16:creationId xmlns:a16="http://schemas.microsoft.com/office/drawing/2014/main" id="{88CB5498-3D2C-9F4A-927A-3DC9B74BEB6E}"/>
                      </a:ext>
                    </a:extLst>
                  </p:cNvPr>
                  <p:cNvPicPr/>
                  <p:nvPr/>
                </p:nvPicPr>
                <p:blipFill>
                  <a:blip r:embed="rId3825"/>
                  <a:stretch>
                    <a:fillRect/>
                  </a:stretch>
                </p:blipFill>
                <p:spPr>
                  <a:xfrm>
                    <a:off x="3045754" y="269432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69">
                <p14:nvContentPartPr>
                  <p14:cNvPr id="3360" name="Ink 3359">
                    <a:extLst>
                      <a:ext uri="{FF2B5EF4-FFF2-40B4-BE49-F238E27FC236}">
                        <a16:creationId xmlns:a16="http://schemas.microsoft.com/office/drawing/2014/main" id="{8BED2922-2D6E-EB40-9249-00D2ECEB8D90}"/>
                      </a:ext>
                    </a:extLst>
                  </p14:cNvPr>
                  <p14:cNvContentPartPr/>
                  <p14:nvPr/>
                </p14:nvContentPartPr>
                <p14:xfrm>
                  <a:off x="3055474" y="2861726"/>
                  <a:ext cx="360" cy="360"/>
                </p14:xfrm>
              </p:contentPart>
            </mc:Choice>
            <mc:Fallback xmlns="">
              <p:pic>
                <p:nvPicPr>
                  <p:cNvPr id="1653" name="Ink 1652">
                    <a:extLst>
                      <a:ext uri="{FF2B5EF4-FFF2-40B4-BE49-F238E27FC236}">
                        <a16:creationId xmlns:a16="http://schemas.microsoft.com/office/drawing/2014/main" id="{4DE5E3CB-D622-EA42-980B-FD8300B2A82C}"/>
                      </a:ext>
                    </a:extLst>
                  </p:cNvPr>
                  <p:cNvPicPr/>
                  <p:nvPr/>
                </p:nvPicPr>
                <p:blipFill>
                  <a:blip r:embed="rId3825"/>
                  <a:stretch>
                    <a:fillRect/>
                  </a:stretch>
                </p:blipFill>
                <p:spPr>
                  <a:xfrm>
                    <a:off x="3037834" y="284372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70">
                <p14:nvContentPartPr>
                  <p14:cNvPr id="3361" name="Ink 3360">
                    <a:extLst>
                      <a:ext uri="{FF2B5EF4-FFF2-40B4-BE49-F238E27FC236}">
                        <a16:creationId xmlns:a16="http://schemas.microsoft.com/office/drawing/2014/main" id="{20BCEAA9-49AC-DD40-95B8-0158BA72FAE5}"/>
                      </a:ext>
                    </a:extLst>
                  </p14:cNvPr>
                  <p14:cNvContentPartPr/>
                  <p14:nvPr/>
                </p14:nvContentPartPr>
                <p14:xfrm>
                  <a:off x="3128914" y="2782886"/>
                  <a:ext cx="360" cy="360"/>
                </p14:xfrm>
              </p:contentPart>
            </mc:Choice>
            <mc:Fallback xmlns="">
              <p:pic>
                <p:nvPicPr>
                  <p:cNvPr id="1655" name="Ink 1654">
                    <a:extLst>
                      <a:ext uri="{FF2B5EF4-FFF2-40B4-BE49-F238E27FC236}">
                        <a16:creationId xmlns:a16="http://schemas.microsoft.com/office/drawing/2014/main" id="{90F5DD5A-65EF-324B-A568-3C651538487C}"/>
                      </a:ext>
                    </a:extLst>
                  </p:cNvPr>
                  <p:cNvPicPr/>
                  <p:nvPr/>
                </p:nvPicPr>
                <p:blipFill>
                  <a:blip r:embed="rId3825"/>
                  <a:stretch>
                    <a:fillRect/>
                  </a:stretch>
                </p:blipFill>
                <p:spPr>
                  <a:xfrm>
                    <a:off x="3111274" y="276488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71">
                <p14:nvContentPartPr>
                  <p14:cNvPr id="3362" name="Ink 3361">
                    <a:extLst>
                      <a:ext uri="{FF2B5EF4-FFF2-40B4-BE49-F238E27FC236}">
                        <a16:creationId xmlns:a16="http://schemas.microsoft.com/office/drawing/2014/main" id="{F10F09C9-7F7D-AC44-866B-DF071CDB17D0}"/>
                      </a:ext>
                    </a:extLst>
                  </p14:cNvPr>
                  <p14:cNvContentPartPr/>
                  <p14:nvPr/>
                </p14:nvContentPartPr>
                <p14:xfrm>
                  <a:off x="3150874" y="2698286"/>
                  <a:ext cx="360" cy="360"/>
                </p14:xfrm>
              </p:contentPart>
            </mc:Choice>
            <mc:Fallback xmlns="">
              <p:pic>
                <p:nvPicPr>
                  <p:cNvPr id="1656" name="Ink 1655">
                    <a:extLst>
                      <a:ext uri="{FF2B5EF4-FFF2-40B4-BE49-F238E27FC236}">
                        <a16:creationId xmlns:a16="http://schemas.microsoft.com/office/drawing/2014/main" id="{E977E411-BF66-AC4E-9A4C-75C706411796}"/>
                      </a:ext>
                    </a:extLst>
                  </p:cNvPr>
                  <p:cNvPicPr/>
                  <p:nvPr/>
                </p:nvPicPr>
                <p:blipFill>
                  <a:blip r:embed="rId3825"/>
                  <a:stretch>
                    <a:fillRect/>
                  </a:stretch>
                </p:blipFill>
                <p:spPr>
                  <a:xfrm>
                    <a:off x="3133234" y="268064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72">
                <p14:nvContentPartPr>
                  <p14:cNvPr id="3363" name="Ink 3362">
                    <a:extLst>
                      <a:ext uri="{FF2B5EF4-FFF2-40B4-BE49-F238E27FC236}">
                        <a16:creationId xmlns:a16="http://schemas.microsoft.com/office/drawing/2014/main" id="{2183B982-E936-AE46-AE79-EB70E44C6330}"/>
                      </a:ext>
                    </a:extLst>
                  </p14:cNvPr>
                  <p14:cNvContentPartPr/>
                  <p14:nvPr/>
                </p14:nvContentPartPr>
                <p14:xfrm>
                  <a:off x="3221434" y="2754086"/>
                  <a:ext cx="360" cy="360"/>
                </p14:xfrm>
              </p:contentPart>
            </mc:Choice>
            <mc:Fallback xmlns="">
              <p:pic>
                <p:nvPicPr>
                  <p:cNvPr id="1657" name="Ink 1656">
                    <a:extLst>
                      <a:ext uri="{FF2B5EF4-FFF2-40B4-BE49-F238E27FC236}">
                        <a16:creationId xmlns:a16="http://schemas.microsoft.com/office/drawing/2014/main" id="{BDAF9B20-B4E7-3940-9769-66428A72C741}"/>
                      </a:ext>
                    </a:extLst>
                  </p:cNvPr>
                  <p:cNvPicPr/>
                  <p:nvPr/>
                </p:nvPicPr>
                <p:blipFill>
                  <a:blip r:embed="rId3825"/>
                  <a:stretch>
                    <a:fillRect/>
                  </a:stretch>
                </p:blipFill>
                <p:spPr>
                  <a:xfrm>
                    <a:off x="3203794" y="273608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73">
                <p14:nvContentPartPr>
                  <p14:cNvPr id="3364" name="Ink 3363">
                    <a:extLst>
                      <a:ext uri="{FF2B5EF4-FFF2-40B4-BE49-F238E27FC236}">
                        <a16:creationId xmlns:a16="http://schemas.microsoft.com/office/drawing/2014/main" id="{1B1F0AE4-93F2-8247-BD59-49B2FEFD94F3}"/>
                      </a:ext>
                    </a:extLst>
                  </p14:cNvPr>
                  <p14:cNvContentPartPr/>
                  <p14:nvPr/>
                </p14:nvContentPartPr>
                <p14:xfrm>
                  <a:off x="3248794" y="2693966"/>
                  <a:ext cx="360" cy="360"/>
                </p14:xfrm>
              </p:contentPart>
            </mc:Choice>
            <mc:Fallback xmlns="">
              <p:pic>
                <p:nvPicPr>
                  <p:cNvPr id="1658" name="Ink 1657">
                    <a:extLst>
                      <a:ext uri="{FF2B5EF4-FFF2-40B4-BE49-F238E27FC236}">
                        <a16:creationId xmlns:a16="http://schemas.microsoft.com/office/drawing/2014/main" id="{373DA991-171E-664B-96CD-1AB7FC7F4FEA}"/>
                      </a:ext>
                    </a:extLst>
                  </p:cNvPr>
                  <p:cNvPicPr/>
                  <p:nvPr/>
                </p:nvPicPr>
                <p:blipFill>
                  <a:blip r:embed="rId3825"/>
                  <a:stretch>
                    <a:fillRect/>
                  </a:stretch>
                </p:blipFill>
                <p:spPr>
                  <a:xfrm>
                    <a:off x="3230794" y="267632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74">
                <p14:nvContentPartPr>
                  <p14:cNvPr id="3365" name="Ink 3364">
                    <a:extLst>
                      <a:ext uri="{FF2B5EF4-FFF2-40B4-BE49-F238E27FC236}">
                        <a16:creationId xmlns:a16="http://schemas.microsoft.com/office/drawing/2014/main" id="{30891817-681B-FE45-8494-465FDE7CC690}"/>
                      </a:ext>
                    </a:extLst>
                  </p14:cNvPr>
                  <p14:cNvContentPartPr/>
                  <p14:nvPr/>
                </p14:nvContentPartPr>
                <p14:xfrm>
                  <a:off x="2465794" y="2889806"/>
                  <a:ext cx="360" cy="360"/>
                </p14:xfrm>
              </p:contentPart>
            </mc:Choice>
            <mc:Fallback xmlns="">
              <p:pic>
                <p:nvPicPr>
                  <p:cNvPr id="1663" name="Ink 1662">
                    <a:extLst>
                      <a:ext uri="{FF2B5EF4-FFF2-40B4-BE49-F238E27FC236}">
                        <a16:creationId xmlns:a16="http://schemas.microsoft.com/office/drawing/2014/main" id="{7E4E3AC8-DE83-0946-BEA8-545B8A1DAA10}"/>
                      </a:ext>
                    </a:extLst>
                  </p:cNvPr>
                  <p:cNvPicPr/>
                  <p:nvPr/>
                </p:nvPicPr>
                <p:blipFill>
                  <a:blip r:embed="rId3825"/>
                  <a:stretch>
                    <a:fillRect/>
                  </a:stretch>
                </p:blipFill>
                <p:spPr>
                  <a:xfrm>
                    <a:off x="2447794" y="287180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75">
                <p14:nvContentPartPr>
                  <p14:cNvPr id="3366" name="Ink 3365">
                    <a:extLst>
                      <a:ext uri="{FF2B5EF4-FFF2-40B4-BE49-F238E27FC236}">
                        <a16:creationId xmlns:a16="http://schemas.microsoft.com/office/drawing/2014/main" id="{2654EB2C-D748-0F47-A00D-A901DA3C82BC}"/>
                      </a:ext>
                    </a:extLst>
                  </p14:cNvPr>
                  <p14:cNvContentPartPr/>
                  <p14:nvPr/>
                </p14:nvContentPartPr>
                <p14:xfrm>
                  <a:off x="2484874" y="2769566"/>
                  <a:ext cx="360" cy="360"/>
                </p14:xfrm>
              </p:contentPart>
            </mc:Choice>
            <mc:Fallback xmlns="">
              <p:pic>
                <p:nvPicPr>
                  <p:cNvPr id="1664" name="Ink 1663">
                    <a:extLst>
                      <a:ext uri="{FF2B5EF4-FFF2-40B4-BE49-F238E27FC236}">
                        <a16:creationId xmlns:a16="http://schemas.microsoft.com/office/drawing/2014/main" id="{6F85E453-85D9-9346-9560-39D8BDBB43F9}"/>
                      </a:ext>
                    </a:extLst>
                  </p:cNvPr>
                  <p:cNvPicPr/>
                  <p:nvPr/>
                </p:nvPicPr>
                <p:blipFill>
                  <a:blip r:embed="rId3825"/>
                  <a:stretch>
                    <a:fillRect/>
                  </a:stretch>
                </p:blipFill>
                <p:spPr>
                  <a:xfrm>
                    <a:off x="2466874" y="275192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76">
                <p14:nvContentPartPr>
                  <p14:cNvPr id="3367" name="Ink 3366">
                    <a:extLst>
                      <a:ext uri="{FF2B5EF4-FFF2-40B4-BE49-F238E27FC236}">
                        <a16:creationId xmlns:a16="http://schemas.microsoft.com/office/drawing/2014/main" id="{5B662C9F-459F-CA49-92B2-B54515DF08D2}"/>
                      </a:ext>
                    </a:extLst>
                  </p14:cNvPr>
                  <p14:cNvContentPartPr/>
                  <p14:nvPr/>
                </p14:nvContentPartPr>
                <p14:xfrm>
                  <a:off x="3302794" y="2831846"/>
                  <a:ext cx="360" cy="360"/>
                </p14:xfrm>
              </p:contentPart>
            </mc:Choice>
            <mc:Fallback xmlns="">
              <p:pic>
                <p:nvPicPr>
                  <p:cNvPr id="1659" name="Ink 1658">
                    <a:extLst>
                      <a:ext uri="{FF2B5EF4-FFF2-40B4-BE49-F238E27FC236}">
                        <a16:creationId xmlns:a16="http://schemas.microsoft.com/office/drawing/2014/main" id="{65686B96-33D2-BF40-8E92-CD0F877F0492}"/>
                      </a:ext>
                    </a:extLst>
                  </p:cNvPr>
                  <p:cNvPicPr/>
                  <p:nvPr/>
                </p:nvPicPr>
                <p:blipFill>
                  <a:blip r:embed="rId3825"/>
                  <a:stretch>
                    <a:fillRect/>
                  </a:stretch>
                </p:blipFill>
                <p:spPr>
                  <a:xfrm>
                    <a:off x="3284794" y="281420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77">
                <p14:nvContentPartPr>
                  <p14:cNvPr id="3368" name="Ink 3367">
                    <a:extLst>
                      <a:ext uri="{FF2B5EF4-FFF2-40B4-BE49-F238E27FC236}">
                        <a16:creationId xmlns:a16="http://schemas.microsoft.com/office/drawing/2014/main" id="{64112610-A653-F143-87B0-766F752C4CBF}"/>
                      </a:ext>
                    </a:extLst>
                  </p14:cNvPr>
                  <p14:cNvContentPartPr/>
                  <p14:nvPr/>
                </p14:nvContentPartPr>
                <p14:xfrm>
                  <a:off x="3263914" y="2861006"/>
                  <a:ext cx="360" cy="360"/>
                </p14:xfrm>
              </p:contentPart>
            </mc:Choice>
            <mc:Fallback xmlns="">
              <p:pic>
                <p:nvPicPr>
                  <p:cNvPr id="1660" name="Ink 1659">
                    <a:extLst>
                      <a:ext uri="{FF2B5EF4-FFF2-40B4-BE49-F238E27FC236}">
                        <a16:creationId xmlns:a16="http://schemas.microsoft.com/office/drawing/2014/main" id="{14FFEFE2-32BB-A242-B3C5-42CF4E2BDD9C}"/>
                      </a:ext>
                    </a:extLst>
                  </p:cNvPr>
                  <p:cNvPicPr/>
                  <p:nvPr/>
                </p:nvPicPr>
                <p:blipFill>
                  <a:blip r:embed="rId3825"/>
                  <a:stretch>
                    <a:fillRect/>
                  </a:stretch>
                </p:blipFill>
                <p:spPr>
                  <a:xfrm>
                    <a:off x="3245914" y="284300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78">
                <p14:nvContentPartPr>
                  <p14:cNvPr id="3369" name="Ink 3368">
                    <a:extLst>
                      <a:ext uri="{FF2B5EF4-FFF2-40B4-BE49-F238E27FC236}">
                        <a16:creationId xmlns:a16="http://schemas.microsoft.com/office/drawing/2014/main" id="{9E3452C6-B636-E247-803F-5A5ECF6505A6}"/>
                      </a:ext>
                    </a:extLst>
                  </p14:cNvPr>
                  <p14:cNvContentPartPr/>
                  <p14:nvPr/>
                </p14:nvContentPartPr>
                <p14:xfrm>
                  <a:off x="3433474" y="2862086"/>
                  <a:ext cx="360" cy="360"/>
                </p14:xfrm>
              </p:contentPart>
            </mc:Choice>
            <mc:Fallback xmlns="">
              <p:pic>
                <p:nvPicPr>
                  <p:cNvPr id="1669" name="Ink 1668">
                    <a:extLst>
                      <a:ext uri="{FF2B5EF4-FFF2-40B4-BE49-F238E27FC236}">
                        <a16:creationId xmlns:a16="http://schemas.microsoft.com/office/drawing/2014/main" id="{5C84D046-5705-194F-B7FA-F8EDD42AC004}"/>
                      </a:ext>
                    </a:extLst>
                  </p:cNvPr>
                  <p:cNvPicPr/>
                  <p:nvPr/>
                </p:nvPicPr>
                <p:blipFill>
                  <a:blip r:embed="rId3825"/>
                  <a:stretch>
                    <a:fillRect/>
                  </a:stretch>
                </p:blipFill>
                <p:spPr>
                  <a:xfrm>
                    <a:off x="3415474" y="284408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79">
                <p14:nvContentPartPr>
                  <p14:cNvPr id="3370" name="Ink 3369">
                    <a:extLst>
                      <a:ext uri="{FF2B5EF4-FFF2-40B4-BE49-F238E27FC236}">
                        <a16:creationId xmlns:a16="http://schemas.microsoft.com/office/drawing/2014/main" id="{536D78C6-5136-A24B-B615-B97FCB5F097A}"/>
                      </a:ext>
                    </a:extLst>
                  </p14:cNvPr>
                  <p14:cNvContentPartPr/>
                  <p14:nvPr/>
                </p14:nvContentPartPr>
                <p14:xfrm>
                  <a:off x="3389554" y="2896286"/>
                  <a:ext cx="360" cy="360"/>
                </p14:xfrm>
              </p:contentPart>
            </mc:Choice>
            <mc:Fallback xmlns="">
              <p:pic>
                <p:nvPicPr>
                  <p:cNvPr id="1670" name="Ink 1669">
                    <a:extLst>
                      <a:ext uri="{FF2B5EF4-FFF2-40B4-BE49-F238E27FC236}">
                        <a16:creationId xmlns:a16="http://schemas.microsoft.com/office/drawing/2014/main" id="{0FDFABB7-0A7F-0549-AF89-1DD232DB3326}"/>
                      </a:ext>
                    </a:extLst>
                  </p:cNvPr>
                  <p:cNvPicPr/>
                  <p:nvPr/>
                </p:nvPicPr>
                <p:blipFill>
                  <a:blip r:embed="rId3825"/>
                  <a:stretch>
                    <a:fillRect/>
                  </a:stretch>
                </p:blipFill>
                <p:spPr>
                  <a:xfrm>
                    <a:off x="3371914" y="287828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80">
                <p14:nvContentPartPr>
                  <p14:cNvPr id="3371" name="Ink 3370">
                    <a:extLst>
                      <a:ext uri="{FF2B5EF4-FFF2-40B4-BE49-F238E27FC236}">
                        <a16:creationId xmlns:a16="http://schemas.microsoft.com/office/drawing/2014/main" id="{848D010D-8345-C948-8E0B-C47FEBA776CA}"/>
                      </a:ext>
                    </a:extLst>
                  </p14:cNvPr>
                  <p14:cNvContentPartPr/>
                  <p14:nvPr/>
                </p14:nvContentPartPr>
                <p14:xfrm>
                  <a:off x="3309634" y="2639966"/>
                  <a:ext cx="360" cy="360"/>
                </p14:xfrm>
              </p:contentPart>
            </mc:Choice>
            <mc:Fallback xmlns="">
              <p:pic>
                <p:nvPicPr>
                  <p:cNvPr id="1672" name="Ink 1671">
                    <a:extLst>
                      <a:ext uri="{FF2B5EF4-FFF2-40B4-BE49-F238E27FC236}">
                        <a16:creationId xmlns:a16="http://schemas.microsoft.com/office/drawing/2014/main" id="{AE9B8AB5-5268-4E43-9801-7831DCFEC6D5}"/>
                      </a:ext>
                    </a:extLst>
                  </p:cNvPr>
                  <p:cNvPicPr/>
                  <p:nvPr/>
                </p:nvPicPr>
                <p:blipFill>
                  <a:blip r:embed="rId3825"/>
                  <a:stretch>
                    <a:fillRect/>
                  </a:stretch>
                </p:blipFill>
                <p:spPr>
                  <a:xfrm>
                    <a:off x="3291994" y="262232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81">
                <p14:nvContentPartPr>
                  <p14:cNvPr id="3374" name="Ink 3373">
                    <a:extLst>
                      <a:ext uri="{FF2B5EF4-FFF2-40B4-BE49-F238E27FC236}">
                        <a16:creationId xmlns:a16="http://schemas.microsoft.com/office/drawing/2014/main" id="{FFD16873-517D-3D4E-B502-B9E4018FBC77}"/>
                      </a:ext>
                    </a:extLst>
                  </p14:cNvPr>
                  <p14:cNvContentPartPr/>
                  <p14:nvPr/>
                </p14:nvContentPartPr>
                <p14:xfrm>
                  <a:off x="3120994" y="2472926"/>
                  <a:ext cx="360" cy="360"/>
                </p14:xfrm>
              </p:contentPart>
            </mc:Choice>
            <mc:Fallback xmlns="">
              <p:pic>
                <p:nvPicPr>
                  <p:cNvPr id="1673" name="Ink 1672">
                    <a:extLst>
                      <a:ext uri="{FF2B5EF4-FFF2-40B4-BE49-F238E27FC236}">
                        <a16:creationId xmlns:a16="http://schemas.microsoft.com/office/drawing/2014/main" id="{3EBEC8EF-85FF-4C46-9A19-490AFEAD0938}"/>
                      </a:ext>
                    </a:extLst>
                  </p:cNvPr>
                  <p:cNvPicPr/>
                  <p:nvPr/>
                </p:nvPicPr>
                <p:blipFill>
                  <a:blip r:embed="rId3825"/>
                  <a:stretch>
                    <a:fillRect/>
                  </a:stretch>
                </p:blipFill>
                <p:spPr>
                  <a:xfrm>
                    <a:off x="3103354" y="245528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82">
                <p14:nvContentPartPr>
                  <p14:cNvPr id="3375" name="Ink 3374">
                    <a:extLst>
                      <a:ext uri="{FF2B5EF4-FFF2-40B4-BE49-F238E27FC236}">
                        <a16:creationId xmlns:a16="http://schemas.microsoft.com/office/drawing/2014/main" id="{3AF304F2-A613-224C-A864-24FA9EBE554E}"/>
                      </a:ext>
                    </a:extLst>
                  </p14:cNvPr>
                  <p14:cNvContentPartPr/>
                  <p14:nvPr/>
                </p14:nvContentPartPr>
                <p14:xfrm>
                  <a:off x="3108034" y="2387246"/>
                  <a:ext cx="360" cy="360"/>
                </p14:xfrm>
              </p:contentPart>
            </mc:Choice>
            <mc:Fallback xmlns="">
              <p:pic>
                <p:nvPicPr>
                  <p:cNvPr id="1674" name="Ink 1673">
                    <a:extLst>
                      <a:ext uri="{FF2B5EF4-FFF2-40B4-BE49-F238E27FC236}">
                        <a16:creationId xmlns:a16="http://schemas.microsoft.com/office/drawing/2014/main" id="{D6357D19-1030-584C-BDCC-2DAC34D5A5E5}"/>
                      </a:ext>
                    </a:extLst>
                  </p:cNvPr>
                  <p:cNvPicPr/>
                  <p:nvPr/>
                </p:nvPicPr>
                <p:blipFill>
                  <a:blip r:embed="rId3825"/>
                  <a:stretch>
                    <a:fillRect/>
                  </a:stretch>
                </p:blipFill>
                <p:spPr>
                  <a:xfrm>
                    <a:off x="3090034" y="236960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83">
                <p14:nvContentPartPr>
                  <p14:cNvPr id="3376" name="Ink 3375">
                    <a:extLst>
                      <a:ext uri="{FF2B5EF4-FFF2-40B4-BE49-F238E27FC236}">
                        <a16:creationId xmlns:a16="http://schemas.microsoft.com/office/drawing/2014/main" id="{EDDEB6E8-B8C2-B045-9611-91CBD56C42EC}"/>
                      </a:ext>
                    </a:extLst>
                  </p14:cNvPr>
                  <p14:cNvContentPartPr/>
                  <p14:nvPr/>
                </p14:nvContentPartPr>
                <p14:xfrm>
                  <a:off x="2577034" y="2933366"/>
                  <a:ext cx="360" cy="360"/>
                </p14:xfrm>
              </p:contentPart>
            </mc:Choice>
            <mc:Fallback xmlns="">
              <p:pic>
                <p:nvPicPr>
                  <p:cNvPr id="1675" name="Ink 1674">
                    <a:extLst>
                      <a:ext uri="{FF2B5EF4-FFF2-40B4-BE49-F238E27FC236}">
                        <a16:creationId xmlns:a16="http://schemas.microsoft.com/office/drawing/2014/main" id="{8FFCA9B0-1E4B-B344-B0B6-D2C2E2942F9F}"/>
                      </a:ext>
                    </a:extLst>
                  </p:cNvPr>
                  <p:cNvPicPr/>
                  <p:nvPr/>
                </p:nvPicPr>
                <p:blipFill>
                  <a:blip r:embed="rId3825"/>
                  <a:stretch>
                    <a:fillRect/>
                  </a:stretch>
                </p:blipFill>
                <p:spPr>
                  <a:xfrm>
                    <a:off x="2559394" y="291572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84">
                <p14:nvContentPartPr>
                  <p14:cNvPr id="3377" name="Ink 3376">
                    <a:extLst>
                      <a:ext uri="{FF2B5EF4-FFF2-40B4-BE49-F238E27FC236}">
                        <a16:creationId xmlns:a16="http://schemas.microsoft.com/office/drawing/2014/main" id="{C098B5E6-8CE7-8341-AAFB-810AAE300FCD}"/>
                      </a:ext>
                    </a:extLst>
                  </p14:cNvPr>
                  <p14:cNvContentPartPr/>
                  <p14:nvPr/>
                </p14:nvContentPartPr>
                <p14:xfrm>
                  <a:off x="2741914" y="2947406"/>
                  <a:ext cx="360" cy="360"/>
                </p14:xfrm>
              </p:contentPart>
            </mc:Choice>
            <mc:Fallback xmlns="">
              <p:pic>
                <p:nvPicPr>
                  <p:cNvPr id="1676" name="Ink 1675">
                    <a:extLst>
                      <a:ext uri="{FF2B5EF4-FFF2-40B4-BE49-F238E27FC236}">
                        <a16:creationId xmlns:a16="http://schemas.microsoft.com/office/drawing/2014/main" id="{02E94FFB-33A8-4040-90E5-C0C017A693C6}"/>
                      </a:ext>
                    </a:extLst>
                  </p:cNvPr>
                  <p:cNvPicPr/>
                  <p:nvPr/>
                </p:nvPicPr>
                <p:blipFill>
                  <a:blip r:embed="rId3825"/>
                  <a:stretch>
                    <a:fillRect/>
                  </a:stretch>
                </p:blipFill>
                <p:spPr>
                  <a:xfrm>
                    <a:off x="2723914" y="292940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85">
                <p14:nvContentPartPr>
                  <p14:cNvPr id="3378" name="Ink 3377">
                    <a:extLst>
                      <a:ext uri="{FF2B5EF4-FFF2-40B4-BE49-F238E27FC236}">
                        <a16:creationId xmlns:a16="http://schemas.microsoft.com/office/drawing/2014/main" id="{B3B289C5-7232-014B-AE13-95257909593F}"/>
                      </a:ext>
                    </a:extLst>
                  </p14:cNvPr>
                  <p14:cNvContentPartPr/>
                  <p14:nvPr/>
                </p14:nvContentPartPr>
                <p14:xfrm>
                  <a:off x="2879434" y="2942366"/>
                  <a:ext cx="360" cy="360"/>
                </p14:xfrm>
              </p:contentPart>
            </mc:Choice>
            <mc:Fallback xmlns="">
              <p:pic>
                <p:nvPicPr>
                  <p:cNvPr id="1677" name="Ink 1676">
                    <a:extLst>
                      <a:ext uri="{FF2B5EF4-FFF2-40B4-BE49-F238E27FC236}">
                        <a16:creationId xmlns:a16="http://schemas.microsoft.com/office/drawing/2014/main" id="{6022C346-608E-EA4B-A1BF-D8FB7AC6CBA4}"/>
                      </a:ext>
                    </a:extLst>
                  </p:cNvPr>
                  <p:cNvPicPr/>
                  <p:nvPr/>
                </p:nvPicPr>
                <p:blipFill>
                  <a:blip r:embed="rId3825"/>
                  <a:stretch>
                    <a:fillRect/>
                  </a:stretch>
                </p:blipFill>
                <p:spPr>
                  <a:xfrm>
                    <a:off x="2861434" y="292472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86">
                <p14:nvContentPartPr>
                  <p14:cNvPr id="3379" name="Ink 3378">
                    <a:extLst>
                      <a:ext uri="{FF2B5EF4-FFF2-40B4-BE49-F238E27FC236}">
                        <a16:creationId xmlns:a16="http://schemas.microsoft.com/office/drawing/2014/main" id="{811029D9-8E65-C049-B30F-D8EAA8EE5593}"/>
                      </a:ext>
                    </a:extLst>
                  </p14:cNvPr>
                  <p14:cNvContentPartPr/>
                  <p14:nvPr/>
                </p14:nvContentPartPr>
                <p14:xfrm>
                  <a:off x="3087154" y="2917526"/>
                  <a:ext cx="360" cy="360"/>
                </p14:xfrm>
              </p:contentPart>
            </mc:Choice>
            <mc:Fallback xmlns="">
              <p:pic>
                <p:nvPicPr>
                  <p:cNvPr id="1678" name="Ink 1677">
                    <a:extLst>
                      <a:ext uri="{FF2B5EF4-FFF2-40B4-BE49-F238E27FC236}">
                        <a16:creationId xmlns:a16="http://schemas.microsoft.com/office/drawing/2014/main" id="{992EEBDE-CA0D-844A-8820-41550074AC6C}"/>
                      </a:ext>
                    </a:extLst>
                  </p:cNvPr>
                  <p:cNvPicPr/>
                  <p:nvPr/>
                </p:nvPicPr>
                <p:blipFill>
                  <a:blip r:embed="rId3825"/>
                  <a:stretch>
                    <a:fillRect/>
                  </a:stretch>
                </p:blipFill>
                <p:spPr>
                  <a:xfrm>
                    <a:off x="3069154" y="289952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87">
                <p14:nvContentPartPr>
                  <p14:cNvPr id="3380" name="Ink 3379">
                    <a:extLst>
                      <a:ext uri="{FF2B5EF4-FFF2-40B4-BE49-F238E27FC236}">
                        <a16:creationId xmlns:a16="http://schemas.microsoft.com/office/drawing/2014/main" id="{091D7ABD-30B2-7E45-BED7-AB7A203FEF1D}"/>
                      </a:ext>
                    </a:extLst>
                  </p14:cNvPr>
                  <p14:cNvContentPartPr/>
                  <p14:nvPr/>
                </p14:nvContentPartPr>
                <p14:xfrm>
                  <a:off x="2748034" y="2543846"/>
                  <a:ext cx="360" cy="360"/>
                </p14:xfrm>
              </p:contentPart>
            </mc:Choice>
            <mc:Fallback xmlns="">
              <p:pic>
                <p:nvPicPr>
                  <p:cNvPr id="1679" name="Ink 1678">
                    <a:extLst>
                      <a:ext uri="{FF2B5EF4-FFF2-40B4-BE49-F238E27FC236}">
                        <a16:creationId xmlns:a16="http://schemas.microsoft.com/office/drawing/2014/main" id="{568EE103-4300-3C4C-B239-5C5F46030732}"/>
                      </a:ext>
                    </a:extLst>
                  </p:cNvPr>
                  <p:cNvPicPr/>
                  <p:nvPr/>
                </p:nvPicPr>
                <p:blipFill>
                  <a:blip r:embed="rId3825"/>
                  <a:stretch>
                    <a:fillRect/>
                  </a:stretch>
                </p:blipFill>
                <p:spPr>
                  <a:xfrm>
                    <a:off x="2730394" y="252620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88">
                <p14:nvContentPartPr>
                  <p14:cNvPr id="3381" name="Ink 3380">
                    <a:extLst>
                      <a:ext uri="{FF2B5EF4-FFF2-40B4-BE49-F238E27FC236}">
                        <a16:creationId xmlns:a16="http://schemas.microsoft.com/office/drawing/2014/main" id="{5E36A812-83A2-2943-BCCE-8DDE80C80071}"/>
                      </a:ext>
                    </a:extLst>
                  </p14:cNvPr>
                  <p14:cNvContentPartPr/>
                  <p14:nvPr/>
                </p14:nvContentPartPr>
                <p14:xfrm>
                  <a:off x="2600794" y="2783246"/>
                  <a:ext cx="360" cy="360"/>
                </p14:xfrm>
              </p:contentPart>
            </mc:Choice>
            <mc:Fallback xmlns="">
              <p:pic>
                <p:nvPicPr>
                  <p:cNvPr id="1684" name="Ink 1683">
                    <a:extLst>
                      <a:ext uri="{FF2B5EF4-FFF2-40B4-BE49-F238E27FC236}">
                        <a16:creationId xmlns:a16="http://schemas.microsoft.com/office/drawing/2014/main" id="{3667F403-4F5E-DA4C-82C7-1E1CFDC0310A}"/>
                      </a:ext>
                    </a:extLst>
                  </p:cNvPr>
                  <p:cNvPicPr/>
                  <p:nvPr/>
                </p:nvPicPr>
                <p:blipFill>
                  <a:blip r:embed="rId3825"/>
                  <a:stretch>
                    <a:fillRect/>
                  </a:stretch>
                </p:blipFill>
                <p:spPr>
                  <a:xfrm>
                    <a:off x="2582794" y="276524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89">
                <p14:nvContentPartPr>
                  <p14:cNvPr id="3382" name="Ink 3381">
                    <a:extLst>
                      <a:ext uri="{FF2B5EF4-FFF2-40B4-BE49-F238E27FC236}">
                        <a16:creationId xmlns:a16="http://schemas.microsoft.com/office/drawing/2014/main" id="{E42F7A45-9780-EE47-9B55-E2C775B29877}"/>
                      </a:ext>
                    </a:extLst>
                  </p14:cNvPr>
                  <p14:cNvContentPartPr/>
                  <p14:nvPr/>
                </p14:nvContentPartPr>
                <p14:xfrm>
                  <a:off x="2683594" y="2806646"/>
                  <a:ext cx="360" cy="360"/>
                </p14:xfrm>
              </p:contentPart>
            </mc:Choice>
            <mc:Fallback xmlns="">
              <p:pic>
                <p:nvPicPr>
                  <p:cNvPr id="1685" name="Ink 1684">
                    <a:extLst>
                      <a:ext uri="{FF2B5EF4-FFF2-40B4-BE49-F238E27FC236}">
                        <a16:creationId xmlns:a16="http://schemas.microsoft.com/office/drawing/2014/main" id="{D0AD05C2-20BE-1445-A9B6-2A6C340EB5BE}"/>
                      </a:ext>
                    </a:extLst>
                  </p:cNvPr>
                  <p:cNvPicPr/>
                  <p:nvPr/>
                </p:nvPicPr>
                <p:blipFill>
                  <a:blip r:embed="rId3825"/>
                  <a:stretch>
                    <a:fillRect/>
                  </a:stretch>
                </p:blipFill>
                <p:spPr>
                  <a:xfrm>
                    <a:off x="2665954" y="2789006"/>
                    <a:ext cx="36000" cy="36000"/>
                  </a:xfrm>
                  <a:prstGeom prst="rect">
                    <a:avLst/>
                  </a:prstGeom>
                </p:spPr>
              </p:pic>
            </mc:Fallback>
          </mc:AlternateContent>
        </p:grpSp>
      </p:grpSp>
      <p:sp>
        <p:nvSpPr>
          <p:cNvPr id="577" name="Rectangle 576">
            <a:extLst>
              <a:ext uri="{FF2B5EF4-FFF2-40B4-BE49-F238E27FC236}">
                <a16:creationId xmlns:a16="http://schemas.microsoft.com/office/drawing/2014/main" id="{61AC8197-04A8-3048-B29D-224FF99F8941}"/>
              </a:ext>
            </a:extLst>
          </p:cNvPr>
          <p:cNvSpPr/>
          <p:nvPr/>
        </p:nvSpPr>
        <p:spPr>
          <a:xfrm>
            <a:off x="2674725" y="617566"/>
            <a:ext cx="6842129" cy="584775"/>
          </a:xfrm>
          <a:prstGeom prst="rect">
            <a:avLst/>
          </a:prstGeom>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halkboard" panose="03050602040202020205" pitchFamily="66" charset="77"/>
                <a:ea typeface="+mn-ea"/>
                <a:cs typeface="+mn-cs"/>
              </a:rPr>
              <a:t>POOR SECURITY OBSERVABILITY</a:t>
            </a:r>
            <a:endParaRPr kumimoji="0" lang="en-US" sz="3200" b="1" i="0" u="none" strike="noStrike" kern="1200" cap="none" spc="0" normalizeH="0" baseline="0" noProof="0" dirty="0">
              <a:ln>
                <a:noFill/>
              </a:ln>
              <a:solidFill>
                <a:srgbClr val="FF0000"/>
              </a:solidFill>
              <a:effectLst/>
              <a:uLnTx/>
              <a:uFillTx/>
              <a:latin typeface="Chalkboard" panose="03050602040202020205" pitchFamily="66" charset="77"/>
              <a:ea typeface="+mn-ea"/>
              <a:cs typeface="+mn-cs"/>
            </a:endParaRPr>
          </a:p>
        </p:txBody>
      </p:sp>
    </p:spTree>
    <p:extLst>
      <p:ext uri="{BB962C8B-B14F-4D97-AF65-F5344CB8AC3E}">
        <p14:creationId xmlns:p14="http://schemas.microsoft.com/office/powerpoint/2010/main" val="399380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500"/>
                                        <p:tgtEl>
                                          <p:spTgt spid="1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72E9A7-FAFB-0C44-A8BE-EF9D0C38AA1E}"/>
              </a:ext>
            </a:extLst>
          </p:cNvPr>
          <p:cNvPicPr>
            <a:picLocks noChangeAspect="1"/>
          </p:cNvPicPr>
          <p:nvPr/>
        </p:nvPicPr>
        <p:blipFill rotWithShape="1">
          <a:blip r:embed="rId3">
            <a:alphaModFix/>
          </a:blip>
          <a:srcRect t="16374" b="8626"/>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C43BFF5C-AFED-794B-AD23-8E1F146B4AA1}"/>
              </a:ext>
            </a:extLst>
          </p:cNvPr>
          <p:cNvSpPr>
            <a:spLocks noGrp="1"/>
          </p:cNvSpPr>
          <p:nvPr>
            <p:ph type="title"/>
          </p:nvPr>
        </p:nvSpPr>
        <p:spPr>
          <a:xfrm>
            <a:off x="468630" y="5154168"/>
            <a:ext cx="10241280" cy="1261872"/>
          </a:xfrm>
        </p:spPr>
        <p:txBody>
          <a:bodyPr vert="horz" lIns="91440" tIns="45720" rIns="91440" bIns="45720" rtlCol="0" anchor="ctr">
            <a:normAutofit/>
          </a:bodyPr>
          <a:lstStyle/>
          <a:p>
            <a:r>
              <a:rPr lang="en-US" sz="4100" dirty="0">
                <a:solidFill>
                  <a:schemeClr val="tx1">
                    <a:lumMod val="85000"/>
                    <a:lumOff val="15000"/>
                  </a:schemeClr>
                </a:solidFill>
                <a:latin typeface="+mj-lt"/>
                <a:ea typeface="+mj-ea"/>
              </a:rPr>
              <a:t>Instrumentation Changes everything</a:t>
            </a:r>
          </a:p>
        </p:txBody>
      </p:sp>
      <p:cxnSp>
        <p:nvCxnSpPr>
          <p:cNvPr id="37" name="Straight Connector 10">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60194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DYNAMIC Security instrumentation?</a:t>
            </a:r>
          </a:p>
        </p:txBody>
      </p:sp>
      <p:sp>
        <p:nvSpPr>
          <p:cNvPr id="3" name="Rectangle 2"/>
          <p:cNvSpPr/>
          <p:nvPr/>
        </p:nvSpPr>
        <p:spPr>
          <a:xfrm>
            <a:off x="310633" y="2632374"/>
            <a:ext cx="11639115" cy="2749207"/>
          </a:xfrm>
          <a:prstGeom prst="rect">
            <a:avLst/>
          </a:prstGeom>
          <a:solidFill>
            <a:schemeClr val="accent3">
              <a:lumMod val="20000"/>
              <a:lumOff val="80000"/>
            </a:schemeClr>
          </a:solidFill>
          <a:ln w="264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lIns="91435" tIns="45718" rIns="91435" bIns="45718"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libri"/>
                <a:ea typeface="+mn-ea"/>
                <a:cs typeface="Calibri" pitchFamily="34" charset="0"/>
              </a:rPr>
              <a:t>Platform</a:t>
            </a:r>
          </a:p>
        </p:txBody>
      </p:sp>
      <p:sp>
        <p:nvSpPr>
          <p:cNvPr id="4" name="Rectangle 3"/>
          <p:cNvSpPr/>
          <p:nvPr/>
        </p:nvSpPr>
        <p:spPr>
          <a:xfrm>
            <a:off x="3947478" y="3504829"/>
            <a:ext cx="3061694" cy="1000755"/>
          </a:xfrm>
          <a:prstGeom prst="rect">
            <a:avLst/>
          </a:prstGeom>
          <a:solidFill>
            <a:srgbClr val="C0504D">
              <a:lumMod val="60000"/>
              <a:lumOff val="40000"/>
            </a:srgbClr>
          </a:solidFill>
          <a:ln w="9525" cap="flat" cmpd="sng" algn="ctr">
            <a:solidFill>
              <a:srgbClr val="C0504D"/>
            </a:solidFill>
            <a:prstDash val="solid"/>
          </a:ln>
          <a:effectLst>
            <a:outerShdw blurRad="38100" dist="25400" dir="2700000" algn="br" rotWithShape="0">
              <a:srgbClr val="000000">
                <a:alpha val="60000"/>
              </a:srgbClr>
            </a:outerShdw>
          </a:effectLst>
        </p:spPr>
        <p:txBody>
          <a:bodyPr lIns="91435" tIns="45718" rIns="91435"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Calibri" pitchFamily="34" charset="0"/>
            </a:endParaRPr>
          </a:p>
        </p:txBody>
      </p:sp>
      <p:sp>
        <p:nvSpPr>
          <p:cNvPr id="5" name="Rectangle 4"/>
          <p:cNvSpPr/>
          <p:nvPr/>
        </p:nvSpPr>
        <p:spPr>
          <a:xfrm>
            <a:off x="1465952" y="3504829"/>
            <a:ext cx="2320072" cy="1000755"/>
          </a:xfrm>
          <a:prstGeom prst="rect">
            <a:avLst/>
          </a:prstGeom>
          <a:solidFill>
            <a:srgbClr val="C0504D">
              <a:lumMod val="60000"/>
              <a:lumOff val="40000"/>
            </a:srgbClr>
          </a:solidFill>
          <a:ln w="9525" cap="flat" cmpd="sng" algn="ctr">
            <a:solidFill>
              <a:srgbClr val="C0504D"/>
            </a:solidFill>
            <a:prstDash val="solid"/>
          </a:ln>
          <a:effectLst>
            <a:outerShdw blurRad="38100" dist="25400" dir="2700000" algn="br" rotWithShape="0">
              <a:srgbClr val="000000">
                <a:alpha val="60000"/>
              </a:srgbClr>
            </a:outerShdw>
          </a:effectLst>
        </p:spPr>
        <p:txBody>
          <a:bodyPr lIns="91435" tIns="45718" rIns="91435"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 lastClr="FFFFFF"/>
                </a:solidFill>
                <a:effectLst/>
                <a:uLnTx/>
                <a:uFillTx/>
                <a:latin typeface="Calibri"/>
                <a:ea typeface="+mn-ea"/>
                <a:cs typeface="Calibri" pitchFamily="34" charset="0"/>
              </a:rPr>
              <a:t>Agent</a:t>
            </a:r>
          </a:p>
        </p:txBody>
      </p:sp>
      <p:sp>
        <p:nvSpPr>
          <p:cNvPr id="6" name="Left Arrow Callout 6"/>
          <p:cNvSpPr/>
          <p:nvPr/>
        </p:nvSpPr>
        <p:spPr>
          <a:xfrm>
            <a:off x="7149405" y="3504829"/>
            <a:ext cx="2734489" cy="1000755"/>
          </a:xfrm>
          <a:prstGeom prst="rect">
            <a:avLst/>
          </a:prstGeom>
          <a:solidFill>
            <a:schemeClr val="accent3">
              <a:lumMod val="75000"/>
            </a:schemeClr>
          </a:solidFill>
          <a:ln w="9525" cap="flat" cmpd="sng" algn="ctr">
            <a:solidFill>
              <a:srgbClr val="9BBB59"/>
            </a:solidFill>
            <a:prstDash val="solid"/>
          </a:ln>
          <a:effectLst>
            <a:outerShdw blurRad="38100" dist="25400" dir="2700000" algn="br" rotWithShape="0">
              <a:srgbClr val="000000">
                <a:alpha val="60000"/>
              </a:srgbClr>
            </a:outerShdw>
          </a:effectLst>
        </p:spPr>
        <p:txBody>
          <a:bodyPr lIns="91435" tIns="45718" rIns="91435"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 lastClr="FFFFFF"/>
                </a:solidFill>
                <a:effectLst/>
                <a:uLnTx/>
                <a:uFillTx/>
                <a:latin typeface="Calibri"/>
                <a:ea typeface="+mn-ea"/>
                <a:cs typeface="Calibri" pitchFamily="34" charset="0"/>
              </a:rPr>
              <a:t>Loader</a:t>
            </a:r>
          </a:p>
        </p:txBody>
      </p:sp>
      <p:grpSp>
        <p:nvGrpSpPr>
          <p:cNvPr id="7" name="Group 6"/>
          <p:cNvGrpSpPr/>
          <p:nvPr/>
        </p:nvGrpSpPr>
        <p:grpSpPr>
          <a:xfrm>
            <a:off x="7358136" y="5603299"/>
            <a:ext cx="2590921" cy="848144"/>
            <a:chOff x="6125029" y="2590800"/>
            <a:chExt cx="2815770" cy="1259305"/>
          </a:xfrm>
          <a:solidFill>
            <a:srgbClr val="1F497D">
              <a:lumMod val="60000"/>
              <a:lumOff val="40000"/>
            </a:srgbClr>
          </a:solidFill>
        </p:grpSpPr>
        <p:sp>
          <p:nvSpPr>
            <p:cNvPr id="8" name="Rectangle 7"/>
            <p:cNvSpPr/>
            <p:nvPr/>
          </p:nvSpPr>
          <p:spPr>
            <a:xfrm>
              <a:off x="6125029" y="2590800"/>
              <a:ext cx="2358570" cy="802105"/>
            </a:xfrm>
            <a:prstGeom prst="rect">
              <a:avLst/>
            </a:prstGeom>
            <a:gradFill rotWithShape="1">
              <a:gsLst>
                <a:gs pos="0">
                  <a:srgbClr val="4F81BD">
                    <a:shade val="70000"/>
                    <a:satMod val="150000"/>
                  </a:srgbClr>
                </a:gs>
                <a:gs pos="34000">
                  <a:srgbClr val="4F81BD">
                    <a:shade val="70000"/>
                    <a:satMod val="140000"/>
                  </a:srgbClr>
                </a:gs>
                <a:gs pos="70000">
                  <a:srgbClr val="4F81BD">
                    <a:tint val="100000"/>
                    <a:shade val="90000"/>
                    <a:satMod val="140000"/>
                  </a:srgbClr>
                </a:gs>
                <a:gs pos="100000">
                  <a:srgbClr val="4F81BD">
                    <a:tint val="100000"/>
                    <a:shade val="100000"/>
                    <a:satMod val="100000"/>
                  </a:srgbClr>
                </a:gs>
              </a:gsLst>
              <a:path path="circle">
                <a:fillToRect l="100000" t="100000" r="100000" b="100000"/>
              </a:path>
            </a:gradFill>
            <a:ln w="9525" cap="flat" cmpd="sng" algn="ctr">
              <a:solidFill>
                <a:srgbClr val="4F81BD"/>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 lastClr="FFFFFF"/>
                  </a:solidFill>
                  <a:effectLst/>
                  <a:uLnTx/>
                  <a:uFillTx/>
                  <a:latin typeface="Calibri"/>
                  <a:ea typeface="+mn-ea"/>
                  <a:cs typeface="Calibri" pitchFamily="34" charset="0"/>
                </a:rPr>
                <a:t>Class</a:t>
              </a:r>
            </a:p>
          </p:txBody>
        </p:sp>
        <p:sp>
          <p:nvSpPr>
            <p:cNvPr id="9" name="Rectangle 8"/>
            <p:cNvSpPr/>
            <p:nvPr/>
          </p:nvSpPr>
          <p:spPr>
            <a:xfrm>
              <a:off x="6277429" y="2743200"/>
              <a:ext cx="2358570" cy="802105"/>
            </a:xfrm>
            <a:prstGeom prst="rect">
              <a:avLst/>
            </a:prstGeom>
            <a:gradFill rotWithShape="1">
              <a:gsLst>
                <a:gs pos="0">
                  <a:srgbClr val="4F81BD">
                    <a:shade val="70000"/>
                    <a:satMod val="150000"/>
                  </a:srgbClr>
                </a:gs>
                <a:gs pos="34000">
                  <a:srgbClr val="4F81BD">
                    <a:shade val="70000"/>
                    <a:satMod val="140000"/>
                  </a:srgbClr>
                </a:gs>
                <a:gs pos="70000">
                  <a:srgbClr val="4F81BD">
                    <a:tint val="100000"/>
                    <a:shade val="90000"/>
                    <a:satMod val="140000"/>
                  </a:srgbClr>
                </a:gs>
                <a:gs pos="100000">
                  <a:srgbClr val="4F81BD">
                    <a:tint val="100000"/>
                    <a:shade val="100000"/>
                    <a:satMod val="100000"/>
                  </a:srgbClr>
                </a:gs>
              </a:gsLst>
              <a:path path="circle">
                <a:fillToRect l="100000" t="100000" r="100000" b="100000"/>
              </a:path>
            </a:gradFill>
            <a:ln w="9525" cap="flat" cmpd="sng" algn="ctr">
              <a:solidFill>
                <a:srgbClr val="4F81BD"/>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 lastClr="FFFFFF"/>
                  </a:solidFill>
                  <a:effectLst/>
                  <a:uLnTx/>
                  <a:uFillTx/>
                  <a:latin typeface="Calibri"/>
                  <a:ea typeface="+mn-ea"/>
                  <a:cs typeface="Calibri" pitchFamily="34" charset="0"/>
                </a:rPr>
                <a:t>Class</a:t>
              </a:r>
            </a:p>
          </p:txBody>
        </p:sp>
        <p:sp>
          <p:nvSpPr>
            <p:cNvPr id="10" name="Rectangle 9"/>
            <p:cNvSpPr/>
            <p:nvPr/>
          </p:nvSpPr>
          <p:spPr>
            <a:xfrm>
              <a:off x="6429829" y="2895600"/>
              <a:ext cx="2358570" cy="802107"/>
            </a:xfrm>
            <a:prstGeom prst="rect">
              <a:avLst/>
            </a:prstGeom>
            <a:gradFill rotWithShape="1">
              <a:gsLst>
                <a:gs pos="0">
                  <a:srgbClr val="4F81BD">
                    <a:shade val="70000"/>
                    <a:satMod val="150000"/>
                  </a:srgbClr>
                </a:gs>
                <a:gs pos="34000">
                  <a:srgbClr val="4F81BD">
                    <a:shade val="70000"/>
                    <a:satMod val="140000"/>
                  </a:srgbClr>
                </a:gs>
                <a:gs pos="70000">
                  <a:srgbClr val="4F81BD">
                    <a:tint val="100000"/>
                    <a:shade val="90000"/>
                    <a:satMod val="140000"/>
                  </a:srgbClr>
                </a:gs>
                <a:gs pos="100000">
                  <a:srgbClr val="4F81BD">
                    <a:tint val="100000"/>
                    <a:shade val="100000"/>
                    <a:satMod val="100000"/>
                  </a:srgbClr>
                </a:gs>
              </a:gsLst>
              <a:path path="circle">
                <a:fillToRect l="100000" t="100000" r="100000" b="100000"/>
              </a:path>
            </a:gradFill>
            <a:ln w="9525" cap="flat" cmpd="sng" algn="ctr">
              <a:solidFill>
                <a:srgbClr val="4F81BD"/>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 lastClr="FFFFFF"/>
                  </a:solidFill>
                  <a:effectLst/>
                  <a:uLnTx/>
                  <a:uFillTx/>
                  <a:latin typeface="Calibri"/>
                  <a:ea typeface="+mn-ea"/>
                  <a:cs typeface="Calibri" pitchFamily="34" charset="0"/>
                </a:rPr>
                <a:t>Class</a:t>
              </a:r>
            </a:p>
          </p:txBody>
        </p:sp>
        <p:sp>
          <p:nvSpPr>
            <p:cNvPr id="11" name="Rectangle 10"/>
            <p:cNvSpPr/>
            <p:nvPr/>
          </p:nvSpPr>
          <p:spPr>
            <a:xfrm>
              <a:off x="6582229" y="3048000"/>
              <a:ext cx="2358570" cy="802105"/>
            </a:xfrm>
            <a:prstGeom prst="rect">
              <a:avLst/>
            </a:prstGeom>
            <a:gradFill rotWithShape="1">
              <a:gsLst>
                <a:gs pos="0">
                  <a:srgbClr val="4F81BD">
                    <a:shade val="70000"/>
                    <a:satMod val="150000"/>
                  </a:srgbClr>
                </a:gs>
                <a:gs pos="34000">
                  <a:srgbClr val="4F81BD">
                    <a:shade val="70000"/>
                    <a:satMod val="140000"/>
                  </a:srgbClr>
                </a:gs>
                <a:gs pos="70000">
                  <a:srgbClr val="4F81BD">
                    <a:tint val="100000"/>
                    <a:shade val="90000"/>
                    <a:satMod val="140000"/>
                  </a:srgbClr>
                </a:gs>
                <a:gs pos="100000">
                  <a:srgbClr val="4F81BD">
                    <a:tint val="100000"/>
                    <a:shade val="100000"/>
                    <a:satMod val="100000"/>
                  </a:srgbClr>
                </a:gs>
              </a:gsLst>
              <a:path path="circle">
                <a:fillToRect l="100000" t="100000" r="100000" b="100000"/>
              </a:path>
            </a:gradFill>
            <a:ln w="9525" cap="flat" cmpd="sng" algn="ctr">
              <a:solidFill>
                <a:srgbClr val="4F81BD"/>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Calibri" pitchFamily="34" charset="0"/>
              </a:endParaRPr>
            </a:p>
          </p:txBody>
        </p:sp>
      </p:grpSp>
      <p:grpSp>
        <p:nvGrpSpPr>
          <p:cNvPr id="12" name="Group 11"/>
          <p:cNvGrpSpPr/>
          <p:nvPr/>
        </p:nvGrpSpPr>
        <p:grpSpPr>
          <a:xfrm>
            <a:off x="7197913" y="1569330"/>
            <a:ext cx="2590921" cy="848144"/>
            <a:chOff x="6186455" y="6629400"/>
            <a:chExt cx="2815771" cy="1259305"/>
          </a:xfrm>
          <a:solidFill>
            <a:srgbClr val="1F497D">
              <a:lumMod val="75000"/>
            </a:srgbClr>
          </a:solidFill>
        </p:grpSpPr>
        <p:sp>
          <p:nvSpPr>
            <p:cNvPr id="13" name="Rectangle 12"/>
            <p:cNvSpPr/>
            <p:nvPr/>
          </p:nvSpPr>
          <p:spPr>
            <a:xfrm>
              <a:off x="6186455" y="6629400"/>
              <a:ext cx="2358571" cy="802105"/>
            </a:xfrm>
            <a:prstGeom prst="rect">
              <a:avLst/>
            </a:prstGeom>
            <a:gradFill rotWithShape="1">
              <a:gsLst>
                <a:gs pos="0">
                  <a:srgbClr val="8064A2">
                    <a:shade val="70000"/>
                    <a:satMod val="150000"/>
                  </a:srgbClr>
                </a:gs>
                <a:gs pos="34000">
                  <a:srgbClr val="8064A2">
                    <a:shade val="70000"/>
                    <a:satMod val="140000"/>
                  </a:srgbClr>
                </a:gs>
                <a:gs pos="70000">
                  <a:srgbClr val="8064A2">
                    <a:tint val="100000"/>
                    <a:shade val="90000"/>
                    <a:satMod val="140000"/>
                  </a:srgbClr>
                </a:gs>
                <a:gs pos="100000">
                  <a:srgbClr val="8064A2">
                    <a:tint val="100000"/>
                    <a:shade val="100000"/>
                    <a:satMod val="100000"/>
                  </a:srgbClr>
                </a:gs>
              </a:gsLst>
              <a:path path="circle">
                <a:fillToRect l="100000" t="100000" r="100000" b="100000"/>
              </a:path>
            </a:gradFill>
            <a:ln w="9525" cap="flat" cmpd="sng" algn="ctr">
              <a:solidFill>
                <a:srgbClr val="8064A2"/>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 lastClr="FFFFFF"/>
                  </a:solidFill>
                  <a:effectLst/>
                  <a:uLnTx/>
                  <a:uFillTx/>
                  <a:latin typeface="Calibri"/>
                  <a:ea typeface="+mn-ea"/>
                  <a:cs typeface="Calibri" pitchFamily="34" charset="0"/>
                </a:rPr>
                <a:t>Class</a:t>
              </a:r>
            </a:p>
          </p:txBody>
        </p:sp>
        <p:sp>
          <p:nvSpPr>
            <p:cNvPr id="14" name="Rectangle 13"/>
            <p:cNvSpPr/>
            <p:nvPr/>
          </p:nvSpPr>
          <p:spPr>
            <a:xfrm>
              <a:off x="6338855" y="6781800"/>
              <a:ext cx="2358571" cy="802105"/>
            </a:xfrm>
            <a:prstGeom prst="rect">
              <a:avLst/>
            </a:prstGeom>
            <a:gradFill rotWithShape="1">
              <a:gsLst>
                <a:gs pos="0">
                  <a:srgbClr val="8064A2">
                    <a:shade val="70000"/>
                    <a:satMod val="150000"/>
                  </a:srgbClr>
                </a:gs>
                <a:gs pos="34000">
                  <a:srgbClr val="8064A2">
                    <a:shade val="70000"/>
                    <a:satMod val="140000"/>
                  </a:srgbClr>
                </a:gs>
                <a:gs pos="70000">
                  <a:srgbClr val="8064A2">
                    <a:tint val="100000"/>
                    <a:shade val="90000"/>
                    <a:satMod val="140000"/>
                  </a:srgbClr>
                </a:gs>
                <a:gs pos="100000">
                  <a:srgbClr val="8064A2">
                    <a:tint val="100000"/>
                    <a:shade val="100000"/>
                    <a:satMod val="100000"/>
                  </a:srgbClr>
                </a:gs>
              </a:gsLst>
              <a:path path="circle">
                <a:fillToRect l="100000" t="100000" r="100000" b="100000"/>
              </a:path>
            </a:gradFill>
            <a:ln w="9525" cap="flat" cmpd="sng" algn="ctr">
              <a:solidFill>
                <a:srgbClr val="8064A2"/>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 lastClr="FFFFFF"/>
                  </a:solidFill>
                  <a:effectLst/>
                  <a:uLnTx/>
                  <a:uFillTx/>
                  <a:latin typeface="Calibri"/>
                  <a:ea typeface="+mn-ea"/>
                  <a:cs typeface="Calibri" pitchFamily="34" charset="0"/>
                </a:rPr>
                <a:t>Class</a:t>
              </a:r>
            </a:p>
          </p:txBody>
        </p:sp>
        <p:sp>
          <p:nvSpPr>
            <p:cNvPr id="15" name="Rectangle 14"/>
            <p:cNvSpPr/>
            <p:nvPr/>
          </p:nvSpPr>
          <p:spPr>
            <a:xfrm>
              <a:off x="6491255" y="6934200"/>
              <a:ext cx="2358571" cy="802105"/>
            </a:xfrm>
            <a:prstGeom prst="rect">
              <a:avLst/>
            </a:prstGeom>
            <a:gradFill rotWithShape="1">
              <a:gsLst>
                <a:gs pos="0">
                  <a:srgbClr val="8064A2">
                    <a:shade val="70000"/>
                    <a:satMod val="150000"/>
                  </a:srgbClr>
                </a:gs>
                <a:gs pos="34000">
                  <a:srgbClr val="8064A2">
                    <a:shade val="70000"/>
                    <a:satMod val="140000"/>
                  </a:srgbClr>
                </a:gs>
                <a:gs pos="70000">
                  <a:srgbClr val="8064A2">
                    <a:tint val="100000"/>
                    <a:shade val="90000"/>
                    <a:satMod val="140000"/>
                  </a:srgbClr>
                </a:gs>
                <a:gs pos="100000">
                  <a:srgbClr val="8064A2">
                    <a:tint val="100000"/>
                    <a:shade val="100000"/>
                    <a:satMod val="100000"/>
                  </a:srgbClr>
                </a:gs>
              </a:gsLst>
              <a:path path="circle">
                <a:fillToRect l="100000" t="100000" r="100000" b="100000"/>
              </a:path>
            </a:gradFill>
            <a:ln w="9525" cap="flat" cmpd="sng" algn="ctr">
              <a:solidFill>
                <a:srgbClr val="8064A2"/>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 lastClr="FFFFFF"/>
                  </a:solidFill>
                  <a:effectLst/>
                  <a:uLnTx/>
                  <a:uFillTx/>
                  <a:latin typeface="Calibri"/>
                  <a:ea typeface="+mn-ea"/>
                  <a:cs typeface="Calibri" pitchFamily="34" charset="0"/>
                </a:rPr>
                <a:t>Class</a:t>
              </a:r>
            </a:p>
          </p:txBody>
        </p:sp>
        <p:sp>
          <p:nvSpPr>
            <p:cNvPr id="16" name="Rectangle 15"/>
            <p:cNvSpPr/>
            <p:nvPr/>
          </p:nvSpPr>
          <p:spPr>
            <a:xfrm>
              <a:off x="6643655" y="7086600"/>
              <a:ext cx="2358571" cy="802105"/>
            </a:xfrm>
            <a:prstGeom prst="rect">
              <a:avLst/>
            </a:prstGeom>
            <a:gradFill rotWithShape="1">
              <a:gsLst>
                <a:gs pos="0">
                  <a:srgbClr val="8064A2">
                    <a:shade val="70000"/>
                    <a:satMod val="150000"/>
                  </a:srgbClr>
                </a:gs>
                <a:gs pos="34000">
                  <a:srgbClr val="8064A2">
                    <a:shade val="70000"/>
                    <a:satMod val="140000"/>
                  </a:srgbClr>
                </a:gs>
                <a:gs pos="70000">
                  <a:srgbClr val="8064A2">
                    <a:tint val="100000"/>
                    <a:shade val="90000"/>
                    <a:satMod val="140000"/>
                  </a:srgbClr>
                </a:gs>
                <a:gs pos="100000">
                  <a:srgbClr val="8064A2">
                    <a:tint val="100000"/>
                    <a:shade val="100000"/>
                    <a:satMod val="100000"/>
                  </a:srgbClr>
                </a:gs>
              </a:gsLst>
              <a:path path="circle">
                <a:fillToRect l="100000" t="100000" r="100000" b="100000"/>
              </a:path>
            </a:gradFill>
            <a:ln w="9525" cap="flat" cmpd="sng" algn="ctr">
              <a:solidFill>
                <a:srgbClr val="8064A2"/>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Calibri" pitchFamily="34" charset="0"/>
              </a:endParaRPr>
            </a:p>
          </p:txBody>
        </p:sp>
      </p:grpSp>
      <p:sp>
        <p:nvSpPr>
          <p:cNvPr id="23" name="Rectangle 22"/>
          <p:cNvSpPr/>
          <p:nvPr/>
        </p:nvSpPr>
        <p:spPr>
          <a:xfrm>
            <a:off x="4327428" y="3773253"/>
            <a:ext cx="2066772" cy="461661"/>
          </a:xfrm>
          <a:prstGeom prst="rect">
            <a:avLst/>
          </a:prstGeom>
        </p:spPr>
        <p:txBody>
          <a:bodyPr wrap="square" lIns="91435" tIns="45718" rIns="91435" bIns="4571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a:ea typeface="+mn-ea"/>
                <a:cs typeface="Calibri" pitchFamily="34" charset="0"/>
              </a:rPr>
              <a:t>Transformer </a:t>
            </a:r>
            <a:endParaRPr kumimoji="0" lang="en-US"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7" name="Rectangle 26"/>
          <p:cNvSpPr/>
          <p:nvPr/>
        </p:nvSpPr>
        <p:spPr>
          <a:xfrm>
            <a:off x="8045521" y="5594979"/>
            <a:ext cx="1160895" cy="8309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 lastClr="FFFFFF"/>
                </a:solidFill>
                <a:effectLst/>
                <a:uLnTx/>
                <a:uFillTx/>
                <a:latin typeface="Calibri"/>
                <a:ea typeface="+mn-ea"/>
                <a:cs typeface="Calibri" pitchFamily="34" charset="0"/>
              </a:rPr>
              <a:t>Original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 lastClr="FFFFFF"/>
                </a:solidFill>
                <a:effectLst/>
                <a:uLnTx/>
                <a:uFillTx/>
                <a:latin typeface="Calibri"/>
                <a:ea typeface="+mn-ea"/>
                <a:cs typeface="Calibri" pitchFamily="34" charset="0"/>
              </a:rPr>
              <a:t>Code</a:t>
            </a:r>
          </a:p>
        </p:txBody>
      </p:sp>
      <p:sp>
        <p:nvSpPr>
          <p:cNvPr id="28" name="Rectangle 27"/>
          <p:cNvSpPr/>
          <p:nvPr/>
        </p:nvSpPr>
        <p:spPr>
          <a:xfrm>
            <a:off x="7512274" y="1532916"/>
            <a:ext cx="1895070" cy="8309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 lastClr="FFFFFF"/>
                </a:solidFill>
                <a:effectLst/>
                <a:uLnTx/>
                <a:uFillTx/>
                <a:latin typeface="Calibri"/>
                <a:ea typeface="+mn-ea"/>
                <a:cs typeface="Calibri" pitchFamily="34" charset="0"/>
              </a:rPr>
              <a:t>Instrumented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 lastClr="FFFFFF"/>
                </a:solidFill>
                <a:effectLst/>
                <a:uLnTx/>
                <a:uFillTx/>
                <a:latin typeface="Calibri"/>
                <a:ea typeface="+mn-ea"/>
                <a:cs typeface="Calibri" pitchFamily="34" charset="0"/>
              </a:rPr>
              <a:t>Code</a:t>
            </a:r>
          </a:p>
        </p:txBody>
      </p:sp>
      <p:sp>
        <p:nvSpPr>
          <p:cNvPr id="34" name="Freeform 33">
            <a:extLst>
              <a:ext uri="{FF2B5EF4-FFF2-40B4-BE49-F238E27FC236}">
                <a16:creationId xmlns:a16="http://schemas.microsoft.com/office/drawing/2014/main" id="{89D73600-55CA-884B-8FAE-F7C16FBF1240}"/>
              </a:ext>
            </a:extLst>
          </p:cNvPr>
          <p:cNvSpPr/>
          <p:nvPr/>
        </p:nvSpPr>
        <p:spPr>
          <a:xfrm>
            <a:off x="6628285" y="2500629"/>
            <a:ext cx="1930305" cy="3006911"/>
          </a:xfrm>
          <a:custGeom>
            <a:avLst/>
            <a:gdLst>
              <a:gd name="connsiteX0" fmla="*/ 1929161 w 1929161"/>
              <a:gd name="connsiteY0" fmla="*/ 2698595 h 2698595"/>
              <a:gd name="connsiteX1" fmla="*/ 1929161 w 1929161"/>
              <a:gd name="connsiteY1" fmla="*/ 1784195 h 2698595"/>
              <a:gd name="connsiteX2" fmla="*/ 0 w 1929161"/>
              <a:gd name="connsiteY2" fmla="*/ 1773044 h 2698595"/>
              <a:gd name="connsiteX3" fmla="*/ 22303 w 1929161"/>
              <a:gd name="connsiteY3" fmla="*/ 1137424 h 2698595"/>
              <a:gd name="connsiteX4" fmla="*/ 1906859 w 1929161"/>
              <a:gd name="connsiteY4" fmla="*/ 1115122 h 2698595"/>
              <a:gd name="connsiteX5" fmla="*/ 1906859 w 1929161"/>
              <a:gd name="connsiteY5" fmla="*/ 0 h 2698595"/>
              <a:gd name="connsiteX0" fmla="*/ 1929161 w 1929161"/>
              <a:gd name="connsiteY0" fmla="*/ 2698595 h 2698595"/>
              <a:gd name="connsiteX1" fmla="*/ 1929161 w 1929161"/>
              <a:gd name="connsiteY1" fmla="*/ 1784195 h 2698595"/>
              <a:gd name="connsiteX2" fmla="*/ 0 w 1929161"/>
              <a:gd name="connsiteY2" fmla="*/ 1773044 h 2698595"/>
              <a:gd name="connsiteX3" fmla="*/ 22303 w 1929161"/>
              <a:gd name="connsiteY3" fmla="*/ 1137424 h 2698595"/>
              <a:gd name="connsiteX4" fmla="*/ 1892111 w 1929161"/>
              <a:gd name="connsiteY4" fmla="*/ 1144619 h 2698595"/>
              <a:gd name="connsiteX5" fmla="*/ 1906859 w 1929161"/>
              <a:gd name="connsiteY5" fmla="*/ 0 h 2698595"/>
              <a:gd name="connsiteX0" fmla="*/ 1936355 w 1936355"/>
              <a:gd name="connsiteY0" fmla="*/ 2698595 h 2698595"/>
              <a:gd name="connsiteX1" fmla="*/ 1936355 w 1936355"/>
              <a:gd name="connsiteY1" fmla="*/ 1784195 h 2698595"/>
              <a:gd name="connsiteX2" fmla="*/ 7194 w 1936355"/>
              <a:gd name="connsiteY2" fmla="*/ 1773044 h 2698595"/>
              <a:gd name="connsiteX3" fmla="*/ 0 w 1936355"/>
              <a:gd name="connsiteY3" fmla="*/ 1255412 h 2698595"/>
              <a:gd name="connsiteX4" fmla="*/ 1899305 w 1936355"/>
              <a:gd name="connsiteY4" fmla="*/ 1144619 h 2698595"/>
              <a:gd name="connsiteX5" fmla="*/ 1914053 w 1936355"/>
              <a:gd name="connsiteY5" fmla="*/ 0 h 2698595"/>
              <a:gd name="connsiteX0" fmla="*/ 1936355 w 1936355"/>
              <a:gd name="connsiteY0" fmla="*/ 2698595 h 2698595"/>
              <a:gd name="connsiteX1" fmla="*/ 1936355 w 1936355"/>
              <a:gd name="connsiteY1" fmla="*/ 1784195 h 2698595"/>
              <a:gd name="connsiteX2" fmla="*/ 7194 w 1936355"/>
              <a:gd name="connsiteY2" fmla="*/ 1773044 h 2698595"/>
              <a:gd name="connsiteX3" fmla="*/ 0 w 1936355"/>
              <a:gd name="connsiteY3" fmla="*/ 1255412 h 2698595"/>
              <a:gd name="connsiteX4" fmla="*/ 1899305 w 1936355"/>
              <a:gd name="connsiteY4" fmla="*/ 1277355 h 2698595"/>
              <a:gd name="connsiteX5" fmla="*/ 1914053 w 1936355"/>
              <a:gd name="connsiteY5" fmla="*/ 0 h 2698595"/>
              <a:gd name="connsiteX0" fmla="*/ 1936355 w 1936355"/>
              <a:gd name="connsiteY0" fmla="*/ 2698595 h 2698595"/>
              <a:gd name="connsiteX1" fmla="*/ 1936355 w 1936355"/>
              <a:gd name="connsiteY1" fmla="*/ 1784195 h 2698595"/>
              <a:gd name="connsiteX2" fmla="*/ 7194 w 1936355"/>
              <a:gd name="connsiteY2" fmla="*/ 1773044 h 2698595"/>
              <a:gd name="connsiteX3" fmla="*/ 0 w 1936355"/>
              <a:gd name="connsiteY3" fmla="*/ 1255412 h 2698595"/>
              <a:gd name="connsiteX4" fmla="*/ 1899305 w 1936355"/>
              <a:gd name="connsiteY4" fmla="*/ 1262607 h 2698595"/>
              <a:gd name="connsiteX5" fmla="*/ 1914053 w 1936355"/>
              <a:gd name="connsiteY5" fmla="*/ 0 h 2698595"/>
              <a:gd name="connsiteX0" fmla="*/ 1929161 w 1929161"/>
              <a:gd name="connsiteY0" fmla="*/ 2698595 h 2698595"/>
              <a:gd name="connsiteX1" fmla="*/ 1929161 w 1929161"/>
              <a:gd name="connsiteY1" fmla="*/ 1784195 h 2698595"/>
              <a:gd name="connsiteX2" fmla="*/ 0 w 1929161"/>
              <a:gd name="connsiteY2" fmla="*/ 1773044 h 2698595"/>
              <a:gd name="connsiteX3" fmla="*/ 22303 w 1929161"/>
              <a:gd name="connsiteY3" fmla="*/ 1255412 h 2698595"/>
              <a:gd name="connsiteX4" fmla="*/ 1892111 w 1929161"/>
              <a:gd name="connsiteY4" fmla="*/ 1262607 h 2698595"/>
              <a:gd name="connsiteX5" fmla="*/ 1906859 w 1929161"/>
              <a:gd name="connsiteY5" fmla="*/ 0 h 2698595"/>
              <a:gd name="connsiteX0" fmla="*/ 1930305 w 1930305"/>
              <a:gd name="connsiteY0" fmla="*/ 2698595 h 2698595"/>
              <a:gd name="connsiteX1" fmla="*/ 1930305 w 1930305"/>
              <a:gd name="connsiteY1" fmla="*/ 1784195 h 2698595"/>
              <a:gd name="connsiteX2" fmla="*/ 1144 w 1930305"/>
              <a:gd name="connsiteY2" fmla="*/ 1773044 h 2698595"/>
              <a:gd name="connsiteX3" fmla="*/ 0 w 1930305"/>
              <a:gd name="connsiteY3" fmla="*/ 1260101 h 2698595"/>
              <a:gd name="connsiteX4" fmla="*/ 1893255 w 1930305"/>
              <a:gd name="connsiteY4" fmla="*/ 1262607 h 2698595"/>
              <a:gd name="connsiteX5" fmla="*/ 1908003 w 1930305"/>
              <a:gd name="connsiteY5" fmla="*/ 0 h 2698595"/>
              <a:gd name="connsiteX0" fmla="*/ 1930305 w 1930305"/>
              <a:gd name="connsiteY0" fmla="*/ 2698595 h 2698595"/>
              <a:gd name="connsiteX1" fmla="*/ 1930305 w 1930305"/>
              <a:gd name="connsiteY1" fmla="*/ 1784195 h 2698595"/>
              <a:gd name="connsiteX2" fmla="*/ 1144 w 1930305"/>
              <a:gd name="connsiteY2" fmla="*/ 1773044 h 2698595"/>
              <a:gd name="connsiteX3" fmla="*/ 0 w 1930305"/>
              <a:gd name="connsiteY3" fmla="*/ 1260101 h 2698595"/>
              <a:gd name="connsiteX4" fmla="*/ 1888566 w 1930305"/>
              <a:gd name="connsiteY4" fmla="*/ 1257918 h 2698595"/>
              <a:gd name="connsiteX5" fmla="*/ 1908003 w 1930305"/>
              <a:gd name="connsiteY5" fmla="*/ 0 h 2698595"/>
              <a:gd name="connsiteX0" fmla="*/ 1930305 w 1930305"/>
              <a:gd name="connsiteY0" fmla="*/ 2698595 h 2698595"/>
              <a:gd name="connsiteX1" fmla="*/ 1930305 w 1930305"/>
              <a:gd name="connsiteY1" fmla="*/ 1784195 h 2698595"/>
              <a:gd name="connsiteX2" fmla="*/ 1144 w 1930305"/>
              <a:gd name="connsiteY2" fmla="*/ 1773044 h 2698595"/>
              <a:gd name="connsiteX3" fmla="*/ 0 w 1930305"/>
              <a:gd name="connsiteY3" fmla="*/ 1260101 h 2698595"/>
              <a:gd name="connsiteX4" fmla="*/ 1897945 w 1930305"/>
              <a:gd name="connsiteY4" fmla="*/ 1257918 h 2698595"/>
              <a:gd name="connsiteX5" fmla="*/ 1908003 w 1930305"/>
              <a:gd name="connsiteY5" fmla="*/ 0 h 2698595"/>
              <a:gd name="connsiteX0" fmla="*/ 1930305 w 1930305"/>
              <a:gd name="connsiteY0" fmla="*/ 2778311 h 2778311"/>
              <a:gd name="connsiteX1" fmla="*/ 1930305 w 1930305"/>
              <a:gd name="connsiteY1" fmla="*/ 1784195 h 2778311"/>
              <a:gd name="connsiteX2" fmla="*/ 1144 w 1930305"/>
              <a:gd name="connsiteY2" fmla="*/ 1773044 h 2778311"/>
              <a:gd name="connsiteX3" fmla="*/ 0 w 1930305"/>
              <a:gd name="connsiteY3" fmla="*/ 1260101 h 2778311"/>
              <a:gd name="connsiteX4" fmla="*/ 1897945 w 1930305"/>
              <a:gd name="connsiteY4" fmla="*/ 1257918 h 2778311"/>
              <a:gd name="connsiteX5" fmla="*/ 1908003 w 1930305"/>
              <a:gd name="connsiteY5" fmla="*/ 0 h 2778311"/>
              <a:gd name="connsiteX0" fmla="*/ 1912720 w 1930305"/>
              <a:gd name="connsiteY0" fmla="*/ 3006911 h 3006911"/>
              <a:gd name="connsiteX1" fmla="*/ 1930305 w 1930305"/>
              <a:gd name="connsiteY1" fmla="*/ 1784195 h 3006911"/>
              <a:gd name="connsiteX2" fmla="*/ 1144 w 1930305"/>
              <a:gd name="connsiteY2" fmla="*/ 1773044 h 3006911"/>
              <a:gd name="connsiteX3" fmla="*/ 0 w 1930305"/>
              <a:gd name="connsiteY3" fmla="*/ 1260101 h 3006911"/>
              <a:gd name="connsiteX4" fmla="*/ 1897945 w 1930305"/>
              <a:gd name="connsiteY4" fmla="*/ 1257918 h 3006911"/>
              <a:gd name="connsiteX5" fmla="*/ 1908003 w 1930305"/>
              <a:gd name="connsiteY5" fmla="*/ 0 h 300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305" h="3006911">
                <a:moveTo>
                  <a:pt x="1912720" y="3006911"/>
                </a:moveTo>
                <a:lnTo>
                  <a:pt x="1930305" y="1784195"/>
                </a:lnTo>
                <a:lnTo>
                  <a:pt x="1144" y="1773044"/>
                </a:lnTo>
                <a:cubicBezTo>
                  <a:pt x="763" y="1602063"/>
                  <a:pt x="381" y="1431082"/>
                  <a:pt x="0" y="1260101"/>
                </a:cubicBezTo>
                <a:lnTo>
                  <a:pt x="1897945" y="1257918"/>
                </a:lnTo>
                <a:cubicBezTo>
                  <a:pt x="1901298" y="838612"/>
                  <a:pt x="1904650" y="419306"/>
                  <a:pt x="1908003" y="0"/>
                </a:cubicBezTo>
              </a:path>
            </a:pathLst>
          </a:custGeom>
          <a:noFill/>
          <a:ln w="254000">
            <a:solidFill>
              <a:schemeClr val="tx1">
                <a:alpha val="57000"/>
              </a:schemeClr>
            </a:solidFill>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254000">
                <a:solidFill>
                  <a:srgbClr val="0DA1A9">
                    <a:alpha val="30000"/>
                  </a:srgbClr>
                </a:solidFill>
              </a:ln>
              <a:solidFill>
                <a:srgbClr val="FFFFFF"/>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6238AA59-7237-FA4F-B7B6-727D9C73812E}"/>
              </a:ext>
            </a:extLst>
          </p:cNvPr>
          <p:cNvSpPr/>
          <p:nvPr/>
        </p:nvSpPr>
        <p:spPr>
          <a:xfrm>
            <a:off x="3196131" y="5118328"/>
            <a:ext cx="2786495" cy="70125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Transformer adds  security sensors to code</a:t>
            </a:r>
          </a:p>
        </p:txBody>
      </p:sp>
      <p:cxnSp>
        <p:nvCxnSpPr>
          <p:cNvPr id="30" name="Straight Arrow Connector 29">
            <a:extLst>
              <a:ext uri="{FF2B5EF4-FFF2-40B4-BE49-F238E27FC236}">
                <a16:creationId xmlns:a16="http://schemas.microsoft.com/office/drawing/2014/main" id="{3BB914CB-AB5A-664E-8A95-027F2BB56D43}"/>
              </a:ext>
            </a:extLst>
          </p:cNvPr>
          <p:cNvCxnSpPr>
            <a:cxnSpLocks/>
            <a:stCxn id="29" idx="0"/>
          </p:cNvCxnSpPr>
          <p:nvPr/>
        </p:nvCxnSpPr>
        <p:spPr>
          <a:xfrm flipV="1">
            <a:off x="4589379" y="4637210"/>
            <a:ext cx="713602" cy="481118"/>
          </a:xfrm>
          <a:prstGeom prst="straightConnector1">
            <a:avLst/>
          </a:prstGeom>
          <a:ln w="12700" cmpd="sng">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41AB131A-6B73-7741-821C-503DB8FC2AFA}"/>
              </a:ext>
            </a:extLst>
          </p:cNvPr>
          <p:cNvSpPr/>
          <p:nvPr/>
        </p:nvSpPr>
        <p:spPr>
          <a:xfrm>
            <a:off x="9216843" y="401860"/>
            <a:ext cx="2786495" cy="70125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Run instrumented code!</a:t>
            </a:r>
          </a:p>
        </p:txBody>
      </p:sp>
      <p:cxnSp>
        <p:nvCxnSpPr>
          <p:cNvPr id="37" name="Straight Arrow Connector 36">
            <a:extLst>
              <a:ext uri="{FF2B5EF4-FFF2-40B4-BE49-F238E27FC236}">
                <a16:creationId xmlns:a16="http://schemas.microsoft.com/office/drawing/2014/main" id="{DD3D4109-E0B1-AC4B-89A9-D7D0FFF7BB06}"/>
              </a:ext>
            </a:extLst>
          </p:cNvPr>
          <p:cNvCxnSpPr>
            <a:cxnSpLocks/>
            <a:stCxn id="36" idx="2"/>
          </p:cNvCxnSpPr>
          <p:nvPr/>
        </p:nvCxnSpPr>
        <p:spPr>
          <a:xfrm flipH="1">
            <a:off x="9686465" y="1103111"/>
            <a:ext cx="923626" cy="648185"/>
          </a:xfrm>
          <a:prstGeom prst="straightConnector1">
            <a:avLst/>
          </a:prstGeom>
          <a:ln w="12700" cmpd="sng">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25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90C573C-992A-BB4B-841C-34542A5D0172}"/>
              </a:ext>
            </a:extLst>
          </p:cNvPr>
          <p:cNvSpPr/>
          <p:nvPr/>
        </p:nvSpPr>
        <p:spPr>
          <a:xfrm>
            <a:off x="9289224" y="2748449"/>
            <a:ext cx="2042266"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srgbClr val="258CBF"/>
                </a:solidFill>
                <a:effectLst/>
                <a:uLnTx/>
                <a:uFillTx/>
                <a:latin typeface="Roboto Condensed" panose="02000000000000000000" pitchFamily="2" charset="0"/>
                <a:ea typeface="Roboto Condensed" panose="02000000000000000000" pitchFamily="2" charset="0"/>
                <a:cs typeface="Helvetica Neue Bold Condensed"/>
                <a:sym typeface="Arial"/>
              </a:rPr>
              <a:t>Security specialists translate new threats into SENSORS</a:t>
            </a:r>
            <a:endParaRPr kumimoji="0" lang="en-US" sz="1100" b="0" i="0" u="none" strike="noStrike" kern="1200" cap="none" spc="0" normalizeH="0" baseline="0" noProof="0" dirty="0">
              <a:ln>
                <a:noFill/>
              </a:ln>
              <a:solidFill>
                <a:srgbClr val="000000"/>
              </a:solidFill>
              <a:effectLst/>
              <a:uLnTx/>
              <a:uFillTx/>
              <a:latin typeface="Calibri"/>
              <a:ea typeface="+mn-ea"/>
              <a:cs typeface="Arial"/>
              <a:sym typeface="Arial"/>
            </a:endParaRPr>
          </a:p>
        </p:txBody>
      </p:sp>
      <p:pic>
        <p:nvPicPr>
          <p:cNvPr id="25" name="Picture 18" descr="C:\p4\aspect\business_development\Graphics\Icons\People\png\256x256\Admin.png">
            <a:extLst>
              <a:ext uri="{FF2B5EF4-FFF2-40B4-BE49-F238E27FC236}">
                <a16:creationId xmlns:a16="http://schemas.microsoft.com/office/drawing/2014/main" id="{B0205528-032A-334E-8438-AB435E2136A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5594082" y="2955631"/>
            <a:ext cx="964867" cy="964867"/>
          </a:xfrm>
          <a:prstGeom prst="rect">
            <a:avLst/>
          </a:prstGeom>
          <a:noFill/>
        </p:spPr>
      </p:pic>
      <p:sp>
        <p:nvSpPr>
          <p:cNvPr id="4" name="Title 3">
            <a:extLst>
              <a:ext uri="{FF2B5EF4-FFF2-40B4-BE49-F238E27FC236}">
                <a16:creationId xmlns:a16="http://schemas.microsoft.com/office/drawing/2014/main" id="{620F8D86-D07A-CE4A-A4B9-EB08B54644C6}"/>
              </a:ext>
            </a:extLst>
          </p:cNvPr>
          <p:cNvSpPr>
            <a:spLocks noGrp="1"/>
          </p:cNvSpPr>
          <p:nvPr>
            <p:ph type="title"/>
          </p:nvPr>
        </p:nvSpPr>
        <p:spPr/>
        <p:txBody>
          <a:bodyPr/>
          <a:lstStyle/>
          <a:p>
            <a:r>
              <a:rPr lang="en-US" dirty="0"/>
              <a:t>VISUALIZING SECURITY OBSERVABILITY</a:t>
            </a:r>
          </a:p>
        </p:txBody>
      </p:sp>
      <p:sp>
        <p:nvSpPr>
          <p:cNvPr id="13" name="Rectangle 12">
            <a:extLst>
              <a:ext uri="{FF2B5EF4-FFF2-40B4-BE49-F238E27FC236}">
                <a16:creationId xmlns:a16="http://schemas.microsoft.com/office/drawing/2014/main" id="{94190FA0-7C12-0E43-934C-885827875843}"/>
              </a:ext>
            </a:extLst>
          </p:cNvPr>
          <p:cNvSpPr/>
          <p:nvPr/>
        </p:nvSpPr>
        <p:spPr>
          <a:xfrm>
            <a:off x="5157069" y="5019038"/>
            <a:ext cx="1979504" cy="1200329"/>
          </a:xfrm>
          <a:prstGeom prst="rect">
            <a:avLst/>
          </a:prstGeom>
        </p:spPr>
        <p:txBody>
          <a:bodyPr wrap="square">
            <a:spAutoFit/>
          </a:bodyPr>
          <a:lstStyle/>
          <a:p>
            <a:pPr lvl="0" algn="ctr">
              <a:buClrTx/>
            </a:pPr>
            <a:r>
              <a:rPr kumimoji="0" lang="en-US" sz="1800" b="1" i="0" u="none" strike="noStrike" kern="1200" cap="all" spc="0" normalizeH="0" baseline="0" noProof="0" dirty="0">
                <a:ln>
                  <a:noFill/>
                </a:ln>
                <a:solidFill>
                  <a:srgbClr val="258CBF"/>
                </a:solidFill>
                <a:effectLst/>
                <a:uLnTx/>
                <a:uFillTx/>
                <a:latin typeface="Roboto Condensed" panose="02000000000000000000" pitchFamily="2" charset="0"/>
                <a:ea typeface="Roboto Condensed" panose="02000000000000000000" pitchFamily="2" charset="0"/>
                <a:cs typeface="Helvetica Neue Bold Condensed"/>
                <a:sym typeface="Arial"/>
              </a:rPr>
              <a:t>Instrumentation </a:t>
            </a:r>
            <a:r>
              <a:rPr lang="en-US" sz="1800" b="1" kern="1200" cap="all" dirty="0">
                <a:solidFill>
                  <a:srgbClr val="258CBF"/>
                </a:solidFill>
                <a:latin typeface="Roboto Condensed" panose="02000000000000000000" pitchFamily="2" charset="0"/>
                <a:ea typeface="Roboto Condensed" panose="02000000000000000000" pitchFamily="2" charset="0"/>
                <a:cs typeface="Helvetica Neue Bold Condensed"/>
              </a:rPr>
              <a:t>Provides instant security </a:t>
            </a:r>
            <a:r>
              <a:rPr lang="en-US" sz="1800" b="1" kern="1200" cap="all" dirty="0" err="1">
                <a:solidFill>
                  <a:srgbClr val="258CBF"/>
                </a:solidFill>
                <a:latin typeface="Roboto Condensed" panose="02000000000000000000" pitchFamily="2" charset="0"/>
                <a:ea typeface="Roboto Condensed" panose="02000000000000000000" pitchFamily="2" charset="0"/>
                <a:cs typeface="Helvetica Neue Bold Condensed"/>
              </a:rPr>
              <a:t>feedbACK</a:t>
            </a:r>
            <a:endParaRPr kumimoji="0" lang="en-US" sz="1100" b="0" i="0" u="none" strike="noStrike" kern="1200" cap="none" spc="0" normalizeH="0" baseline="0" noProof="0" dirty="0">
              <a:ln>
                <a:noFill/>
              </a:ln>
              <a:solidFill>
                <a:srgbClr val="000000"/>
              </a:solidFill>
              <a:effectLst/>
              <a:uLnTx/>
              <a:uFillTx/>
              <a:latin typeface="Calibri"/>
              <a:ea typeface="+mn-ea"/>
              <a:cs typeface="Arial"/>
              <a:sym typeface="Arial"/>
            </a:endParaRPr>
          </a:p>
        </p:txBody>
      </p:sp>
      <p:sp>
        <p:nvSpPr>
          <p:cNvPr id="15" name="Freeform 14">
            <a:extLst>
              <a:ext uri="{FF2B5EF4-FFF2-40B4-BE49-F238E27FC236}">
                <a16:creationId xmlns:a16="http://schemas.microsoft.com/office/drawing/2014/main" id="{8537A288-AFF4-9B44-8F67-E37EBF56FC1A}"/>
              </a:ext>
            </a:extLst>
          </p:cNvPr>
          <p:cNvSpPr>
            <a:spLocks/>
          </p:cNvSpPr>
          <p:nvPr/>
        </p:nvSpPr>
        <p:spPr bwMode="auto">
          <a:xfrm>
            <a:off x="4954187" y="2703491"/>
            <a:ext cx="1192637" cy="2115621"/>
          </a:xfrm>
          <a:custGeom>
            <a:avLst/>
            <a:gdLst>
              <a:gd name="T0" fmla="*/ 0 w 115"/>
              <a:gd name="T1" fmla="*/ 0 h 204"/>
              <a:gd name="T2" fmla="*/ 115 w 115"/>
              <a:gd name="T3" fmla="*/ 70 h 204"/>
              <a:gd name="T4" fmla="*/ 115 w 115"/>
              <a:gd name="T5" fmla="*/ 204 h 204"/>
              <a:gd name="T6" fmla="*/ 0 w 115"/>
              <a:gd name="T7" fmla="*/ 136 h 204"/>
              <a:gd name="T8" fmla="*/ 0 w 115"/>
              <a:gd name="T9" fmla="*/ 0 h 204"/>
            </a:gdLst>
            <a:ahLst/>
            <a:cxnLst>
              <a:cxn ang="0">
                <a:pos x="T0" y="T1"/>
              </a:cxn>
              <a:cxn ang="0">
                <a:pos x="T2" y="T3"/>
              </a:cxn>
              <a:cxn ang="0">
                <a:pos x="T4" y="T5"/>
              </a:cxn>
              <a:cxn ang="0">
                <a:pos x="T6" y="T7"/>
              </a:cxn>
              <a:cxn ang="0">
                <a:pos x="T8" y="T9"/>
              </a:cxn>
            </a:cxnLst>
            <a:rect l="0" t="0" r="r" b="b"/>
            <a:pathLst>
              <a:path w="115" h="204">
                <a:moveTo>
                  <a:pt x="0" y="0"/>
                </a:moveTo>
                <a:lnTo>
                  <a:pt x="115" y="70"/>
                </a:lnTo>
                <a:lnTo>
                  <a:pt x="115" y="204"/>
                </a:lnTo>
                <a:lnTo>
                  <a:pt x="0" y="136"/>
                </a:lnTo>
                <a:lnTo>
                  <a:pt x="0" y="0"/>
                </a:lnTo>
                <a:close/>
              </a:path>
            </a:pathLst>
          </a:custGeom>
          <a:solidFill>
            <a:srgbClr val="44546A">
              <a:alpha val="4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Arial"/>
              <a:sym typeface="Arial"/>
            </a:endParaRPr>
          </a:p>
        </p:txBody>
      </p:sp>
      <p:sp>
        <p:nvSpPr>
          <p:cNvPr id="16" name="Freeform 15">
            <a:extLst>
              <a:ext uri="{FF2B5EF4-FFF2-40B4-BE49-F238E27FC236}">
                <a16:creationId xmlns:a16="http://schemas.microsoft.com/office/drawing/2014/main" id="{11595608-2D6D-564A-990D-6C847CDD0E2D}"/>
              </a:ext>
            </a:extLst>
          </p:cNvPr>
          <p:cNvSpPr>
            <a:spLocks/>
          </p:cNvSpPr>
          <p:nvPr/>
        </p:nvSpPr>
        <p:spPr bwMode="auto">
          <a:xfrm>
            <a:off x="6146821" y="2703491"/>
            <a:ext cx="1223742" cy="2115621"/>
          </a:xfrm>
          <a:custGeom>
            <a:avLst/>
            <a:gdLst>
              <a:gd name="T0" fmla="*/ 118 w 118"/>
              <a:gd name="T1" fmla="*/ 0 h 204"/>
              <a:gd name="T2" fmla="*/ 118 w 118"/>
              <a:gd name="T3" fmla="*/ 136 h 204"/>
              <a:gd name="T4" fmla="*/ 0 w 118"/>
              <a:gd name="T5" fmla="*/ 204 h 204"/>
              <a:gd name="T6" fmla="*/ 0 w 118"/>
              <a:gd name="T7" fmla="*/ 70 h 204"/>
              <a:gd name="T8" fmla="*/ 118 w 118"/>
              <a:gd name="T9" fmla="*/ 0 h 204"/>
            </a:gdLst>
            <a:ahLst/>
            <a:cxnLst>
              <a:cxn ang="0">
                <a:pos x="T0" y="T1"/>
              </a:cxn>
              <a:cxn ang="0">
                <a:pos x="T2" y="T3"/>
              </a:cxn>
              <a:cxn ang="0">
                <a:pos x="T4" y="T5"/>
              </a:cxn>
              <a:cxn ang="0">
                <a:pos x="T6" y="T7"/>
              </a:cxn>
              <a:cxn ang="0">
                <a:pos x="T8" y="T9"/>
              </a:cxn>
            </a:cxnLst>
            <a:rect l="0" t="0" r="r" b="b"/>
            <a:pathLst>
              <a:path w="118" h="204">
                <a:moveTo>
                  <a:pt x="118" y="0"/>
                </a:moveTo>
                <a:lnTo>
                  <a:pt x="118" y="136"/>
                </a:lnTo>
                <a:lnTo>
                  <a:pt x="0" y="204"/>
                </a:lnTo>
                <a:lnTo>
                  <a:pt x="0" y="70"/>
                </a:lnTo>
                <a:lnTo>
                  <a:pt x="118" y="0"/>
                </a:lnTo>
                <a:close/>
              </a:path>
            </a:pathLst>
          </a:custGeom>
          <a:solidFill>
            <a:srgbClr val="44546A">
              <a:alpha val="25882"/>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Arial"/>
              <a:sym typeface="Arial"/>
            </a:endParaRPr>
          </a:p>
        </p:txBody>
      </p:sp>
      <p:sp>
        <p:nvSpPr>
          <p:cNvPr id="6" name="Freeform 5">
            <a:extLst>
              <a:ext uri="{FF2B5EF4-FFF2-40B4-BE49-F238E27FC236}">
                <a16:creationId xmlns:a16="http://schemas.microsoft.com/office/drawing/2014/main" id="{9C010459-7EE3-8840-A41B-7F8EA4220A4F}"/>
              </a:ext>
            </a:extLst>
          </p:cNvPr>
          <p:cNvSpPr>
            <a:spLocks/>
          </p:cNvSpPr>
          <p:nvPr/>
        </p:nvSpPr>
        <p:spPr bwMode="auto">
          <a:xfrm>
            <a:off x="4954191" y="2027646"/>
            <a:ext cx="2416379" cy="1410418"/>
          </a:xfrm>
          <a:custGeom>
            <a:avLst/>
            <a:gdLst>
              <a:gd name="T0" fmla="*/ 233 w 233"/>
              <a:gd name="T1" fmla="*/ 66 h 136"/>
              <a:gd name="T2" fmla="*/ 115 w 233"/>
              <a:gd name="T3" fmla="*/ 136 h 136"/>
              <a:gd name="T4" fmla="*/ 0 w 233"/>
              <a:gd name="T5" fmla="*/ 66 h 136"/>
              <a:gd name="T6" fmla="*/ 115 w 233"/>
              <a:gd name="T7" fmla="*/ 0 h 136"/>
              <a:gd name="T8" fmla="*/ 233 w 233"/>
              <a:gd name="T9" fmla="*/ 66 h 136"/>
            </a:gdLst>
            <a:ahLst/>
            <a:cxnLst>
              <a:cxn ang="0">
                <a:pos x="T0" y="T1"/>
              </a:cxn>
              <a:cxn ang="0">
                <a:pos x="T2" y="T3"/>
              </a:cxn>
              <a:cxn ang="0">
                <a:pos x="T4" y="T5"/>
              </a:cxn>
              <a:cxn ang="0">
                <a:pos x="T6" y="T7"/>
              </a:cxn>
              <a:cxn ang="0">
                <a:pos x="T8" y="T9"/>
              </a:cxn>
            </a:cxnLst>
            <a:rect l="0" t="0" r="r" b="b"/>
            <a:pathLst>
              <a:path w="233" h="136">
                <a:moveTo>
                  <a:pt x="233" y="66"/>
                </a:moveTo>
                <a:lnTo>
                  <a:pt x="115" y="136"/>
                </a:lnTo>
                <a:lnTo>
                  <a:pt x="0" y="66"/>
                </a:lnTo>
                <a:lnTo>
                  <a:pt x="115" y="0"/>
                </a:lnTo>
                <a:lnTo>
                  <a:pt x="233" y="66"/>
                </a:lnTo>
                <a:close/>
              </a:path>
            </a:pathLst>
          </a:custGeom>
          <a:solidFill>
            <a:srgbClr val="44546A">
              <a:alpha val="4705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Arial"/>
              <a:sym typeface="Arial"/>
            </a:endParaRPr>
          </a:p>
        </p:txBody>
      </p:sp>
      <p:sp>
        <p:nvSpPr>
          <p:cNvPr id="18" name="Rectangle 17">
            <a:extLst>
              <a:ext uri="{FF2B5EF4-FFF2-40B4-BE49-F238E27FC236}">
                <a16:creationId xmlns:a16="http://schemas.microsoft.com/office/drawing/2014/main" id="{E2131323-8D75-0F42-8789-174DC7B16F60}"/>
              </a:ext>
            </a:extLst>
          </p:cNvPr>
          <p:cNvSpPr/>
          <p:nvPr/>
        </p:nvSpPr>
        <p:spPr>
          <a:xfrm>
            <a:off x="609600" y="2920704"/>
            <a:ext cx="2129243"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srgbClr val="258CBF"/>
                </a:solidFill>
                <a:effectLst/>
                <a:uLnTx/>
                <a:uFillTx/>
                <a:latin typeface="Roboto Condensed" panose="02000000000000000000" pitchFamily="2" charset="0"/>
                <a:ea typeface="Roboto Condensed" panose="02000000000000000000" pitchFamily="2" charset="0"/>
                <a:cs typeface="Helvetica Neue Bold Condensed"/>
                <a:sym typeface="Arial"/>
              </a:rPr>
              <a:t>Developer uses application normally, GETS INSTANT, Accurate FEEDBACK</a:t>
            </a:r>
            <a:endParaRPr kumimoji="0" lang="en-US" sz="1100" b="0" i="0" u="none" strike="noStrike" kern="1200" cap="none" spc="0" normalizeH="0" baseline="0" noProof="0" dirty="0">
              <a:ln>
                <a:noFill/>
              </a:ln>
              <a:solidFill>
                <a:srgbClr val="000000"/>
              </a:solidFill>
              <a:effectLst/>
              <a:uLnTx/>
              <a:uFillTx/>
              <a:latin typeface="Calibri"/>
              <a:ea typeface="+mn-ea"/>
              <a:cs typeface="Arial"/>
              <a:sym typeface="Arial"/>
            </a:endParaRPr>
          </a:p>
        </p:txBody>
      </p:sp>
      <p:pic>
        <p:nvPicPr>
          <p:cNvPr id="24" name="Picture 18" descr="C:\p4\aspect\business_development\Graphics\Icons\People\png\256x256\Admin.png">
            <a:extLst>
              <a:ext uri="{FF2B5EF4-FFF2-40B4-BE49-F238E27FC236}">
                <a16:creationId xmlns:a16="http://schemas.microsoft.com/office/drawing/2014/main" id="{3E0BD017-85D8-2746-8A9B-57E96C763A3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05307" y="3024673"/>
            <a:ext cx="964867" cy="964867"/>
          </a:xfrm>
          <a:prstGeom prst="rect">
            <a:avLst/>
          </a:prstGeom>
          <a:noFill/>
        </p:spPr>
      </p:pic>
      <p:grpSp>
        <p:nvGrpSpPr>
          <p:cNvPr id="5" name="Group 4">
            <a:extLst>
              <a:ext uri="{FF2B5EF4-FFF2-40B4-BE49-F238E27FC236}">
                <a16:creationId xmlns:a16="http://schemas.microsoft.com/office/drawing/2014/main" id="{D2F8CECE-D053-2C4A-BA8E-011ACCF06968}"/>
              </a:ext>
            </a:extLst>
          </p:cNvPr>
          <p:cNvGrpSpPr/>
          <p:nvPr/>
        </p:nvGrpSpPr>
        <p:grpSpPr>
          <a:xfrm>
            <a:off x="5348183" y="2595346"/>
            <a:ext cx="1628393" cy="1450547"/>
            <a:chOff x="9913389" y="1050249"/>
            <a:chExt cx="1628393" cy="1450547"/>
          </a:xfrm>
          <a:solidFill>
            <a:schemeClr val="tx1">
              <a:lumMod val="65000"/>
              <a:lumOff val="35000"/>
            </a:schemeClr>
          </a:solidFill>
        </p:grpSpPr>
        <p:sp>
          <p:nvSpPr>
            <p:cNvPr id="2" name="Up Arrow 1">
              <a:extLst>
                <a:ext uri="{FF2B5EF4-FFF2-40B4-BE49-F238E27FC236}">
                  <a16:creationId xmlns:a16="http://schemas.microsoft.com/office/drawing/2014/main" id="{C895D738-53DA-854E-AC19-5818DBD342F6}"/>
                </a:ext>
              </a:extLst>
            </p:cNvPr>
            <p:cNvSpPr/>
            <p:nvPr/>
          </p:nvSpPr>
          <p:spPr>
            <a:xfrm>
              <a:off x="10579100" y="1050249"/>
              <a:ext cx="309674" cy="274320"/>
            </a:xfrm>
            <a:prstGeom prst="upArrow">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sym typeface="Arial"/>
              </a:endParaRPr>
            </a:p>
          </p:txBody>
        </p:sp>
        <p:sp>
          <p:nvSpPr>
            <p:cNvPr id="26" name="Up Arrow 25">
              <a:extLst>
                <a:ext uri="{FF2B5EF4-FFF2-40B4-BE49-F238E27FC236}">
                  <a16:creationId xmlns:a16="http://schemas.microsoft.com/office/drawing/2014/main" id="{61019711-24ED-274A-A579-2FA7A7110E53}"/>
                </a:ext>
              </a:extLst>
            </p:cNvPr>
            <p:cNvSpPr/>
            <p:nvPr/>
          </p:nvSpPr>
          <p:spPr>
            <a:xfrm rot="14400000">
              <a:off x="9895712" y="2208799"/>
              <a:ext cx="309674" cy="274320"/>
            </a:xfrm>
            <a:prstGeom prst="upArrow">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sym typeface="Arial"/>
              </a:endParaRPr>
            </a:p>
          </p:txBody>
        </p:sp>
        <p:sp>
          <p:nvSpPr>
            <p:cNvPr id="27" name="Up Arrow 26">
              <a:extLst>
                <a:ext uri="{FF2B5EF4-FFF2-40B4-BE49-F238E27FC236}">
                  <a16:creationId xmlns:a16="http://schemas.microsoft.com/office/drawing/2014/main" id="{F9EDB9F6-950C-0442-939D-1163BAA8C61C}"/>
                </a:ext>
              </a:extLst>
            </p:cNvPr>
            <p:cNvSpPr/>
            <p:nvPr/>
          </p:nvSpPr>
          <p:spPr>
            <a:xfrm rot="7200000">
              <a:off x="11249785" y="2181712"/>
              <a:ext cx="309674" cy="274320"/>
            </a:xfrm>
            <a:prstGeom prst="upArrow">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sym typeface="Arial"/>
              </a:endParaRPr>
            </a:p>
          </p:txBody>
        </p:sp>
      </p:grpSp>
      <p:pic>
        <p:nvPicPr>
          <p:cNvPr id="19" name="Picture 11" descr="C:\p4\aspect\business_development\Graphics\Icons\People\png\256x256\Hacker.png">
            <a:extLst>
              <a:ext uri="{FF2B5EF4-FFF2-40B4-BE49-F238E27FC236}">
                <a16:creationId xmlns:a16="http://schemas.microsoft.com/office/drawing/2014/main" id="{B78BFD78-6EBD-E049-85BA-987DAA24391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13204" y="3000054"/>
            <a:ext cx="876020" cy="876020"/>
          </a:xfrm>
          <a:prstGeom prst="rect">
            <a:avLst/>
          </a:prstGeom>
          <a:noFill/>
        </p:spPr>
      </p:pic>
      <p:sp>
        <p:nvSpPr>
          <p:cNvPr id="3" name="Left Arrow 2">
            <a:extLst>
              <a:ext uri="{FF2B5EF4-FFF2-40B4-BE49-F238E27FC236}">
                <a16:creationId xmlns:a16="http://schemas.microsoft.com/office/drawing/2014/main" id="{5064FF4F-D126-494A-A517-53554AAD90FE}"/>
              </a:ext>
            </a:extLst>
          </p:cNvPr>
          <p:cNvSpPr/>
          <p:nvPr/>
        </p:nvSpPr>
        <p:spPr>
          <a:xfrm>
            <a:off x="7639493" y="3236063"/>
            <a:ext cx="685800" cy="525238"/>
          </a:xfrm>
          <a:prstGeom prst="lef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Left Arrow 27">
            <a:extLst>
              <a:ext uri="{FF2B5EF4-FFF2-40B4-BE49-F238E27FC236}">
                <a16:creationId xmlns:a16="http://schemas.microsoft.com/office/drawing/2014/main" id="{E2A56893-BD6A-BB49-B636-6B6B32C10589}"/>
              </a:ext>
            </a:extLst>
          </p:cNvPr>
          <p:cNvSpPr/>
          <p:nvPr/>
        </p:nvSpPr>
        <p:spPr>
          <a:xfrm>
            <a:off x="4027803" y="3175445"/>
            <a:ext cx="685800" cy="525238"/>
          </a:xfrm>
          <a:prstGeom prst="lef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951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D037FA-F046-0C40-B1CE-E4BF218C75FA}"/>
              </a:ext>
            </a:extLst>
          </p:cNvPr>
          <p:cNvSpPr>
            <a:spLocks noGrp="1"/>
          </p:cNvSpPr>
          <p:nvPr>
            <p:ph type="title"/>
          </p:nvPr>
        </p:nvSpPr>
        <p:spPr/>
        <p:txBody>
          <a:bodyPr/>
          <a:lstStyle/>
          <a:p>
            <a:r>
              <a:rPr lang="en-US" dirty="0"/>
              <a:t>SECURITY OBSERVABILITY with Instrumentation</a:t>
            </a:r>
          </a:p>
        </p:txBody>
      </p:sp>
      <p:pic>
        <p:nvPicPr>
          <p:cNvPr id="5" name="Picture 4">
            <a:extLst>
              <a:ext uri="{FF2B5EF4-FFF2-40B4-BE49-F238E27FC236}">
                <a16:creationId xmlns:a16="http://schemas.microsoft.com/office/drawing/2014/main" id="{19FC4B7F-DDCB-BB4B-95EE-F024D7275D2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09599" y="1057827"/>
            <a:ext cx="10398370" cy="5804381"/>
          </a:xfrm>
          <a:prstGeom prst="rect">
            <a:avLst/>
          </a:prstGeom>
        </p:spPr>
      </p:pic>
      <p:sp>
        <p:nvSpPr>
          <p:cNvPr id="11" name="Rectangle 10">
            <a:extLst>
              <a:ext uri="{FF2B5EF4-FFF2-40B4-BE49-F238E27FC236}">
                <a16:creationId xmlns:a16="http://schemas.microsoft.com/office/drawing/2014/main" id="{E9270284-5F17-F64B-AAC6-6809D943A277}"/>
              </a:ext>
            </a:extLst>
          </p:cNvPr>
          <p:cNvSpPr/>
          <p:nvPr/>
        </p:nvSpPr>
        <p:spPr>
          <a:xfrm>
            <a:off x="9234055" y="3078374"/>
            <a:ext cx="2786495" cy="70125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Put </a:t>
            </a:r>
            <a:r>
              <a:rPr lang="en-US" dirty="0" err="1"/>
              <a:t>SecurityAdvice</a:t>
            </a:r>
            <a:r>
              <a:rPr lang="en-US" dirty="0"/>
              <a:t> inside </a:t>
            </a:r>
            <a:r>
              <a:rPr lang="en-US" dirty="0" err="1"/>
              <a:t>Statement.execute</a:t>
            </a:r>
            <a:endParaRPr lang="en-US" dirty="0"/>
          </a:p>
        </p:txBody>
      </p:sp>
      <p:cxnSp>
        <p:nvCxnSpPr>
          <p:cNvPr id="12" name="Straight Arrow Connector 11">
            <a:extLst>
              <a:ext uri="{FF2B5EF4-FFF2-40B4-BE49-F238E27FC236}">
                <a16:creationId xmlns:a16="http://schemas.microsoft.com/office/drawing/2014/main" id="{4C7C9F58-7535-2B47-914F-C1DE1B973DFA}"/>
              </a:ext>
            </a:extLst>
          </p:cNvPr>
          <p:cNvCxnSpPr>
            <a:cxnSpLocks/>
            <a:stCxn id="11" idx="1"/>
          </p:cNvCxnSpPr>
          <p:nvPr/>
        </p:nvCxnSpPr>
        <p:spPr>
          <a:xfrm flipH="1">
            <a:off x="8454737" y="3429000"/>
            <a:ext cx="779318" cy="294976"/>
          </a:xfrm>
          <a:prstGeom prst="straightConnector1">
            <a:avLst/>
          </a:prstGeom>
          <a:ln w="12700" cmpd="sng">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03F369F-0E49-D046-B9B6-FF39583E2BAF}"/>
              </a:ext>
            </a:extLst>
          </p:cNvPr>
          <p:cNvSpPr/>
          <p:nvPr/>
        </p:nvSpPr>
        <p:spPr>
          <a:xfrm>
            <a:off x="9258301" y="4647489"/>
            <a:ext cx="2762248" cy="70125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Report rule violation when it happens</a:t>
            </a:r>
          </a:p>
        </p:txBody>
      </p:sp>
      <p:cxnSp>
        <p:nvCxnSpPr>
          <p:cNvPr id="14" name="Straight Arrow Connector 13">
            <a:extLst>
              <a:ext uri="{FF2B5EF4-FFF2-40B4-BE49-F238E27FC236}">
                <a16:creationId xmlns:a16="http://schemas.microsoft.com/office/drawing/2014/main" id="{162D8290-157A-A84A-A392-77D8DEFEE7E7}"/>
              </a:ext>
            </a:extLst>
          </p:cNvPr>
          <p:cNvCxnSpPr>
            <a:cxnSpLocks/>
            <a:stCxn id="13" idx="1"/>
          </p:cNvCxnSpPr>
          <p:nvPr/>
        </p:nvCxnSpPr>
        <p:spPr>
          <a:xfrm flipH="1">
            <a:off x="8478983" y="4998115"/>
            <a:ext cx="779318" cy="283650"/>
          </a:xfrm>
          <a:prstGeom prst="straightConnector1">
            <a:avLst/>
          </a:prstGeom>
          <a:ln w="12700" cmpd="sng">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98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F5F4D-4820-E444-A2E0-88BEEBCC0ABA}"/>
              </a:ext>
            </a:extLst>
          </p:cNvPr>
          <p:cNvSpPr>
            <a:spLocks noGrp="1"/>
          </p:cNvSpPr>
          <p:nvPr>
            <p:ph type="title"/>
          </p:nvPr>
        </p:nvSpPr>
        <p:spPr>
          <a:xfrm>
            <a:off x="8303682" y="2169460"/>
            <a:ext cx="3744883" cy="1792940"/>
          </a:xfrm>
        </p:spPr>
        <p:txBody>
          <a:bodyPr/>
          <a:lstStyle/>
          <a:p>
            <a:r>
              <a:rPr lang="en-US" dirty="0"/>
              <a:t>FREE Open source instrumentation:</a:t>
            </a:r>
            <a:br>
              <a:rPr lang="en-US" dirty="0"/>
            </a:br>
            <a:br>
              <a:rPr lang="en-US" dirty="0"/>
            </a:br>
            <a:r>
              <a:rPr lang="en-US" dirty="0"/>
              <a:t>The Java Observability Toolkit (JOT)</a:t>
            </a:r>
          </a:p>
        </p:txBody>
      </p:sp>
      <p:pic>
        <p:nvPicPr>
          <p:cNvPr id="5" name="Picture 4">
            <a:extLst>
              <a:ext uri="{FF2B5EF4-FFF2-40B4-BE49-F238E27FC236}">
                <a16:creationId xmlns:a16="http://schemas.microsoft.com/office/drawing/2014/main" id="{2DA9F2C1-A343-604E-BE50-E19257C9914C}"/>
              </a:ext>
            </a:extLst>
          </p:cNvPr>
          <p:cNvPicPr>
            <a:picLocks noChangeAspect="1"/>
          </p:cNvPicPr>
          <p:nvPr/>
        </p:nvPicPr>
        <p:blipFill>
          <a:blip r:embed="rId3"/>
          <a:stretch>
            <a:fillRect/>
          </a:stretch>
        </p:blipFill>
        <p:spPr>
          <a:xfrm>
            <a:off x="0" y="0"/>
            <a:ext cx="7947458" cy="6858000"/>
          </a:xfrm>
          <a:prstGeom prst="rect">
            <a:avLst/>
          </a:prstGeom>
        </p:spPr>
      </p:pic>
      <p:sp>
        <p:nvSpPr>
          <p:cNvPr id="4" name="Rectangle 3">
            <a:extLst>
              <a:ext uri="{FF2B5EF4-FFF2-40B4-BE49-F238E27FC236}">
                <a16:creationId xmlns:a16="http://schemas.microsoft.com/office/drawing/2014/main" id="{B382F163-9677-3F49-8005-574680919B0F}"/>
              </a:ext>
            </a:extLst>
          </p:cNvPr>
          <p:cNvSpPr/>
          <p:nvPr/>
        </p:nvSpPr>
        <p:spPr>
          <a:xfrm>
            <a:off x="6457334" y="5459293"/>
            <a:ext cx="5421677" cy="523220"/>
          </a:xfrm>
          <a:prstGeom prst="rect">
            <a:avLst/>
          </a:prstGeom>
          <a:solidFill>
            <a:schemeClr val="bg1"/>
          </a:solidFill>
        </p:spPr>
        <p:txBody>
          <a:bodyPr wrap="none">
            <a:spAutoFit/>
          </a:bodyPr>
          <a:lstStyle/>
          <a:p>
            <a:r>
              <a:rPr lang="en-US" sz="2800" dirty="0">
                <a:hlinkClick r:id="rId4"/>
              </a:rPr>
              <a:t>https://github.com/planetlevel/jot</a:t>
            </a:r>
            <a:r>
              <a:rPr lang="en-US" sz="2800" dirty="0"/>
              <a:t> </a:t>
            </a:r>
          </a:p>
        </p:txBody>
      </p:sp>
    </p:spTree>
    <p:extLst>
      <p:ext uri="{BB962C8B-B14F-4D97-AF65-F5344CB8AC3E}">
        <p14:creationId xmlns:p14="http://schemas.microsoft.com/office/powerpoint/2010/main" val="201029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11AC-7E73-8240-921C-F76348656C0E}"/>
              </a:ext>
            </a:extLst>
          </p:cNvPr>
          <p:cNvSpPr>
            <a:spLocks noGrp="1"/>
          </p:cNvSpPr>
          <p:nvPr>
            <p:ph type="title"/>
          </p:nvPr>
        </p:nvSpPr>
        <p:spPr>
          <a:xfrm>
            <a:off x="579120" y="0"/>
            <a:ext cx="10438069" cy="825499"/>
          </a:xfrm>
        </p:spPr>
        <p:txBody>
          <a:bodyPr/>
          <a:lstStyle/>
          <a:p>
            <a:r>
              <a:rPr lang="en-US" dirty="0"/>
              <a:t>DEMO: SQL Injection</a:t>
            </a:r>
          </a:p>
        </p:txBody>
      </p:sp>
      <p:pic>
        <p:nvPicPr>
          <p:cNvPr id="8" name="Picture 7">
            <a:extLst>
              <a:ext uri="{FF2B5EF4-FFF2-40B4-BE49-F238E27FC236}">
                <a16:creationId xmlns:a16="http://schemas.microsoft.com/office/drawing/2014/main" id="{38D2BF7C-D93B-E441-AA05-9252922F4540}"/>
              </a:ext>
            </a:extLst>
          </p:cNvPr>
          <p:cNvPicPr>
            <a:picLocks noChangeAspect="1"/>
          </p:cNvPicPr>
          <p:nvPr/>
        </p:nvPicPr>
        <p:blipFill>
          <a:blip r:embed="rId3"/>
          <a:stretch>
            <a:fillRect/>
          </a:stretch>
        </p:blipFill>
        <p:spPr>
          <a:xfrm>
            <a:off x="177800" y="1752600"/>
            <a:ext cx="5717774" cy="2571750"/>
          </a:xfrm>
          <a:prstGeom prst="rect">
            <a:avLst/>
          </a:prstGeom>
        </p:spPr>
      </p:pic>
      <p:pic>
        <p:nvPicPr>
          <p:cNvPr id="9" name="Picture 8">
            <a:extLst>
              <a:ext uri="{FF2B5EF4-FFF2-40B4-BE49-F238E27FC236}">
                <a16:creationId xmlns:a16="http://schemas.microsoft.com/office/drawing/2014/main" id="{7BA2A187-CC53-1045-99E5-EA6E1A78A501}"/>
              </a:ext>
            </a:extLst>
          </p:cNvPr>
          <p:cNvPicPr>
            <a:picLocks noChangeAspect="1"/>
          </p:cNvPicPr>
          <p:nvPr/>
        </p:nvPicPr>
        <p:blipFill>
          <a:blip r:embed="rId4"/>
          <a:stretch>
            <a:fillRect/>
          </a:stretch>
        </p:blipFill>
        <p:spPr>
          <a:xfrm>
            <a:off x="6014720" y="1752600"/>
            <a:ext cx="5999480" cy="218900"/>
          </a:xfrm>
          <a:prstGeom prst="rect">
            <a:avLst/>
          </a:prstGeom>
        </p:spPr>
      </p:pic>
      <p:pic>
        <p:nvPicPr>
          <p:cNvPr id="11" name="Picture 10">
            <a:extLst>
              <a:ext uri="{FF2B5EF4-FFF2-40B4-BE49-F238E27FC236}">
                <a16:creationId xmlns:a16="http://schemas.microsoft.com/office/drawing/2014/main" id="{91329652-3A91-9943-872B-04BE1B317488}"/>
              </a:ext>
            </a:extLst>
          </p:cNvPr>
          <p:cNvPicPr>
            <a:picLocks noChangeAspect="1"/>
          </p:cNvPicPr>
          <p:nvPr/>
        </p:nvPicPr>
        <p:blipFill rotWithShape="1">
          <a:blip r:embed="rId5"/>
          <a:srcRect t="29011"/>
          <a:stretch/>
        </p:blipFill>
        <p:spPr>
          <a:xfrm>
            <a:off x="6096000" y="2152650"/>
            <a:ext cx="5567680" cy="4558085"/>
          </a:xfrm>
          <a:prstGeom prst="rect">
            <a:avLst/>
          </a:prstGeom>
        </p:spPr>
      </p:pic>
      <p:sp>
        <p:nvSpPr>
          <p:cNvPr id="12" name="Rectangle 11">
            <a:extLst>
              <a:ext uri="{FF2B5EF4-FFF2-40B4-BE49-F238E27FC236}">
                <a16:creationId xmlns:a16="http://schemas.microsoft.com/office/drawing/2014/main" id="{D35470F3-A29E-0B44-9370-D081F92B3376}"/>
              </a:ext>
            </a:extLst>
          </p:cNvPr>
          <p:cNvSpPr/>
          <p:nvPr/>
        </p:nvSpPr>
        <p:spPr>
          <a:xfrm>
            <a:off x="900885" y="4915960"/>
            <a:ext cx="3875809" cy="1794775"/>
          </a:xfrm>
          <a:prstGeom prst="rect">
            <a:avLst/>
          </a:prstGeom>
          <a:solidFill>
            <a:schemeClr val="accent2"/>
          </a:solidFill>
        </p:spPr>
        <p:txBody>
          <a:bodyPr wrap="square" anchor="ctr">
            <a:noAutofit/>
          </a:bodyPr>
          <a:lstStyle/>
          <a:p>
            <a:pPr algn="ctr"/>
            <a:r>
              <a:rPr lang="en-US" sz="2400" dirty="0"/>
              <a:t>Imagine your </a:t>
            </a:r>
            <a:r>
              <a:rPr lang="en-US" sz="2400" u="sng" dirty="0"/>
              <a:t>normal</a:t>
            </a:r>
            <a:r>
              <a:rPr lang="en-US" sz="2400" dirty="0"/>
              <a:t> test cases fail for security reasons if you make security mistake</a:t>
            </a:r>
          </a:p>
        </p:txBody>
      </p:sp>
      <p:sp>
        <p:nvSpPr>
          <p:cNvPr id="13" name="Rounded Rectangle 12">
            <a:extLst>
              <a:ext uri="{FF2B5EF4-FFF2-40B4-BE49-F238E27FC236}">
                <a16:creationId xmlns:a16="http://schemas.microsoft.com/office/drawing/2014/main" id="{0B52E442-9CF0-C943-AE8F-352F23C91644}"/>
              </a:ext>
            </a:extLst>
          </p:cNvPr>
          <p:cNvSpPr/>
          <p:nvPr/>
        </p:nvSpPr>
        <p:spPr>
          <a:xfrm>
            <a:off x="6014720" y="5829381"/>
            <a:ext cx="5782914" cy="651775"/>
          </a:xfrm>
          <a:prstGeom prst="roundRect">
            <a:avLst/>
          </a:prstGeom>
          <a:no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57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ntrast Security Green Title Page">
  <a:themeElements>
    <a:clrScheme name="Contrast Security">
      <a:dk1>
        <a:srgbClr val="000000"/>
      </a:dk1>
      <a:lt1>
        <a:srgbClr val="FFFFFF"/>
      </a:lt1>
      <a:dk2>
        <a:srgbClr val="151515"/>
      </a:dk2>
      <a:lt2>
        <a:srgbClr val="E22A21"/>
      </a:lt2>
      <a:accent1>
        <a:srgbClr val="3C4A5F"/>
      </a:accent1>
      <a:accent2>
        <a:srgbClr val="F5AD00"/>
      </a:accent2>
      <a:accent3>
        <a:srgbClr val="36BBA9"/>
      </a:accent3>
      <a:accent4>
        <a:srgbClr val="11979F"/>
      </a:accent4>
      <a:accent5>
        <a:srgbClr val="2281B7"/>
      </a:accent5>
      <a:accent6>
        <a:srgbClr val="493C77"/>
      </a:accent6>
      <a:hlink>
        <a:srgbClr val="81DACE"/>
      </a:hlink>
      <a:folHlink>
        <a:srgbClr val="288C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16 Contrast Template 101316">
  <a:themeElements>
    <a:clrScheme name="Contrast 2016 1">
      <a:dk1>
        <a:srgbClr val="000000"/>
      </a:dk1>
      <a:lt1>
        <a:srgbClr val="FFFFFF"/>
      </a:lt1>
      <a:dk2>
        <a:srgbClr val="44546A"/>
      </a:dk2>
      <a:lt2>
        <a:srgbClr val="E7E6E6"/>
      </a:lt2>
      <a:accent1>
        <a:srgbClr val="F6B600"/>
      </a:accent1>
      <a:accent2>
        <a:srgbClr val="3CC3B2"/>
      </a:accent2>
      <a:accent3>
        <a:srgbClr val="0DA1A9"/>
      </a:accent3>
      <a:accent4>
        <a:srgbClr val="258CBF"/>
      </a:accent4>
      <a:accent5>
        <a:srgbClr val="534482"/>
      </a:accent5>
      <a:accent6>
        <a:srgbClr val="E63025"/>
      </a:accent6>
      <a:hlink>
        <a:srgbClr val="790000"/>
      </a:hlink>
      <a:folHlink>
        <a:srgbClr val="31434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smtClean="0">
            <a:solidFill>
              <a:schemeClr val="tx2"/>
            </a:solidFill>
            <a:latin typeface="Helvetica Neue"/>
            <a:cs typeface="Helvetica Neue"/>
          </a:defRPr>
        </a:defPPr>
      </a:lstStyle>
    </a:txDef>
  </a:objectDefaults>
  <a:extraClrSchemeLst/>
</a:theme>
</file>

<file path=ppt/theme/theme3.xml><?xml version="1.0" encoding="utf-8"?>
<a:theme xmlns:a="http://schemas.openxmlformats.org/drawingml/2006/main" name="2_2016 Contrast Template 101316">
  <a:themeElements>
    <a:clrScheme name="Contrast 2016 1">
      <a:dk1>
        <a:srgbClr val="000000"/>
      </a:dk1>
      <a:lt1>
        <a:srgbClr val="FFFFFF"/>
      </a:lt1>
      <a:dk2>
        <a:srgbClr val="44546A"/>
      </a:dk2>
      <a:lt2>
        <a:srgbClr val="E7E6E6"/>
      </a:lt2>
      <a:accent1>
        <a:srgbClr val="F6B600"/>
      </a:accent1>
      <a:accent2>
        <a:srgbClr val="3CC3B2"/>
      </a:accent2>
      <a:accent3>
        <a:srgbClr val="0DA1A9"/>
      </a:accent3>
      <a:accent4>
        <a:srgbClr val="258CBF"/>
      </a:accent4>
      <a:accent5>
        <a:srgbClr val="534482"/>
      </a:accent5>
      <a:accent6>
        <a:srgbClr val="E63025"/>
      </a:accent6>
      <a:hlink>
        <a:srgbClr val="790000"/>
      </a:hlink>
      <a:folHlink>
        <a:srgbClr val="31434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smtClean="0">
            <a:solidFill>
              <a:schemeClr val="tx2"/>
            </a:solidFill>
            <a:latin typeface="Helvetica Neue"/>
            <a:cs typeface="Helvetica Neue"/>
          </a:defRPr>
        </a:defPPr>
      </a:lstStyle>
    </a:txDef>
  </a:objectDefaults>
  <a:extraClrSchemeLst/>
</a:theme>
</file>

<file path=ppt/theme/theme4.xml><?xml version="1.0" encoding="utf-8"?>
<a:theme xmlns:a="http://schemas.openxmlformats.org/drawingml/2006/main" name="3_Contrast Security Content Page">
  <a:themeElements>
    <a:clrScheme name="Contrast Security">
      <a:dk1>
        <a:sysClr val="windowText" lastClr="000000"/>
      </a:dk1>
      <a:lt1>
        <a:srgbClr val="FFFFFF"/>
      </a:lt1>
      <a:dk2>
        <a:srgbClr val="151515"/>
      </a:dk2>
      <a:lt2>
        <a:srgbClr val="DD2846"/>
      </a:lt2>
      <a:accent1>
        <a:srgbClr val="3C4A5F"/>
      </a:accent1>
      <a:accent2>
        <a:srgbClr val="F5AD00"/>
      </a:accent2>
      <a:accent3>
        <a:srgbClr val="36BBA9"/>
      </a:accent3>
      <a:accent4>
        <a:srgbClr val="11979F"/>
      </a:accent4>
      <a:accent5>
        <a:srgbClr val="2281B7"/>
      </a:accent5>
      <a:accent6>
        <a:srgbClr val="493C77"/>
      </a:accent6>
      <a:hlink>
        <a:srgbClr val="81DACE"/>
      </a:hlink>
      <a:folHlink>
        <a:srgbClr val="288C7E"/>
      </a:folHlink>
    </a:clrScheme>
    <a:fontScheme name="Contrast Security 1">
      <a:majorFont>
        <a:latin typeface="Bebas Neue"/>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ontrast Security Green Title Page">
  <a:themeElements>
    <a:clrScheme name="Contrast Security">
      <a:dk1>
        <a:sysClr val="windowText" lastClr="000000"/>
      </a:dk1>
      <a:lt1>
        <a:srgbClr val="FFFFFF"/>
      </a:lt1>
      <a:dk2>
        <a:srgbClr val="151515"/>
      </a:dk2>
      <a:lt2>
        <a:srgbClr val="E22A21"/>
      </a:lt2>
      <a:accent1>
        <a:srgbClr val="3C4A5F"/>
      </a:accent1>
      <a:accent2>
        <a:srgbClr val="F5AD00"/>
      </a:accent2>
      <a:accent3>
        <a:srgbClr val="36BBA9"/>
      </a:accent3>
      <a:accent4>
        <a:srgbClr val="11979F"/>
      </a:accent4>
      <a:accent5>
        <a:srgbClr val="2281B7"/>
      </a:accent5>
      <a:accent6>
        <a:srgbClr val="493C77"/>
      </a:accent6>
      <a:hlink>
        <a:srgbClr val="81DACE"/>
      </a:hlink>
      <a:folHlink>
        <a:srgbClr val="288C7E"/>
      </a:folHlink>
    </a:clrScheme>
    <a:fontScheme name="Contrast Security 1">
      <a:majorFont>
        <a:latin typeface="Bebas Neue"/>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corporate ppt green for kickoff_122019" id="{798C590F-DF1C-9949-8643-00BB86AD054F}" vid="{93F2E97A-1430-2C41-A144-F2E2EF9B2635}"/>
    </a:ext>
  </a:extLst>
</a:theme>
</file>

<file path=ppt/theme/theme6.xml><?xml version="1.0" encoding="utf-8"?>
<a:theme xmlns:a="http://schemas.openxmlformats.org/drawingml/2006/main" name="Custom Design">
  <a:themeElements>
    <a:clrScheme name="Contrast">
      <a:dk1>
        <a:sysClr val="windowText" lastClr="000000"/>
      </a:dk1>
      <a:lt1>
        <a:srgbClr val="FFFFFF"/>
      </a:lt1>
      <a:dk2>
        <a:srgbClr val="151515"/>
      </a:dk2>
      <a:lt2>
        <a:srgbClr val="E22A21"/>
      </a:lt2>
      <a:accent1>
        <a:srgbClr val="3C4A5F"/>
      </a:accent1>
      <a:accent2>
        <a:srgbClr val="F5AD00"/>
      </a:accent2>
      <a:accent3>
        <a:srgbClr val="36BBA9"/>
      </a:accent3>
      <a:accent4>
        <a:srgbClr val="11979F"/>
      </a:accent4>
      <a:accent5>
        <a:srgbClr val="2281B7"/>
      </a:accent5>
      <a:accent6>
        <a:srgbClr val="493C77"/>
      </a:accent6>
      <a:hlink>
        <a:srgbClr val="81DACE"/>
      </a:hlink>
      <a:folHlink>
        <a:srgbClr val="288C7E"/>
      </a:folHlink>
    </a:clrScheme>
    <a:fontScheme name="Custom 20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Contrast Security">
      <a:dk1>
        <a:srgbClr val="000000"/>
      </a:dk1>
      <a:lt1>
        <a:srgbClr val="FFFFFF"/>
      </a:lt1>
      <a:dk2>
        <a:srgbClr val="151515"/>
      </a:dk2>
      <a:lt2>
        <a:srgbClr val="DD2846"/>
      </a:lt2>
      <a:accent1>
        <a:srgbClr val="3C4A5F"/>
      </a:accent1>
      <a:accent2>
        <a:srgbClr val="F5AD00"/>
      </a:accent2>
      <a:accent3>
        <a:srgbClr val="36BBA9"/>
      </a:accent3>
      <a:accent4>
        <a:srgbClr val="11979F"/>
      </a:accent4>
      <a:accent5>
        <a:srgbClr val="2281B7"/>
      </a:accent5>
      <a:accent6>
        <a:srgbClr val="493C77"/>
      </a:accent6>
      <a:hlink>
        <a:srgbClr val="81DACE"/>
      </a:hlink>
      <a:folHlink>
        <a:srgbClr val="288C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7352</TotalTime>
  <Words>2220</Words>
  <Application>Microsoft Macintosh PowerPoint</Application>
  <PresentationFormat>Widescreen</PresentationFormat>
  <Paragraphs>334</Paragraphs>
  <Slides>17</Slides>
  <Notes>17</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17</vt:i4>
      </vt:variant>
    </vt:vector>
  </HeadingPairs>
  <TitlesOfParts>
    <vt:vector size="35" baseType="lpstr">
      <vt:lpstr>Arial</vt:lpstr>
      <vt:lpstr>Bebas Neue</vt:lpstr>
      <vt:lpstr>Calibri</vt:lpstr>
      <vt:lpstr>Chalkboard</vt:lpstr>
      <vt:lpstr>Comic Sans MS</vt:lpstr>
      <vt:lpstr>Helvetica</vt:lpstr>
      <vt:lpstr>Helvetica Neue</vt:lpstr>
      <vt:lpstr>Helvetica Neue Condensed</vt:lpstr>
      <vt:lpstr>HelveticaNeue Condensed</vt:lpstr>
      <vt:lpstr>Roboto</vt:lpstr>
      <vt:lpstr>Roboto Condensed</vt:lpstr>
      <vt:lpstr>Contrast Security Green Title Page</vt:lpstr>
      <vt:lpstr>2016 Contrast Template 101316</vt:lpstr>
      <vt:lpstr>2_2016 Contrast Template 101316</vt:lpstr>
      <vt:lpstr>3_Contrast Security Content Page</vt:lpstr>
      <vt:lpstr>3_Contrast Security Green Title Page</vt:lpstr>
      <vt:lpstr>Custom Design</vt:lpstr>
      <vt:lpstr>Office Theme</vt:lpstr>
      <vt:lpstr>PowerPoint Presentation</vt:lpstr>
      <vt:lpstr>Fortune 100 Insurance company</vt:lpstr>
      <vt:lpstr>PowerPoint Presentation</vt:lpstr>
      <vt:lpstr>Instrumentation Changes everything</vt:lpstr>
      <vt:lpstr>What is DYNAMIC Security instrumentation?</vt:lpstr>
      <vt:lpstr>VISUALIZING SECURITY OBSERVABILITY</vt:lpstr>
      <vt:lpstr>SECURITY OBSERVABILITY with Instrumentation</vt:lpstr>
      <vt:lpstr>FREE Open source instrumentation:  The Java Observability Toolkit (JOT)</vt:lpstr>
      <vt:lpstr>DEMO: SQL Injection</vt:lpstr>
      <vt:lpstr>DEMO: Access Control!</vt:lpstr>
      <vt:lpstr>DEMO: Preventing EXPRESSION LANGUAGE INJECTION ATTACKS with Instrumentation!</vt:lpstr>
      <vt:lpstr>PowerPoint Presentation</vt:lpstr>
      <vt:lpstr>PowerPoint Presentation</vt:lpstr>
      <vt:lpstr>OBSERVABILITY YIELDS a 40x improvement in MTTR over SCANNING</vt:lpstr>
      <vt:lpstr>PowerPoint Presentation</vt:lpstr>
      <vt:lpstr>PowerPoint Presentation</vt:lpstr>
      <vt:lpstr>Ask me anything!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Practical DevSecOps Using Security Instrumentation</dc:title>
  <dc:creator>Jeff Williams</dc:creator>
  <cp:lastModifiedBy>Jeff Williams</cp:lastModifiedBy>
  <cp:revision>45</cp:revision>
  <dcterms:created xsi:type="dcterms:W3CDTF">2020-09-01T04:27:24Z</dcterms:created>
  <dcterms:modified xsi:type="dcterms:W3CDTF">2020-10-22T04:06:40Z</dcterms:modified>
</cp:coreProperties>
</file>